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5.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6.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7.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8.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9.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0.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1.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1" r:id="rId1"/>
    <p:sldMasterId id="2147483961" r:id="rId2"/>
    <p:sldMasterId id="2147483993" r:id="rId3"/>
    <p:sldMasterId id="2147484008" r:id="rId4"/>
    <p:sldMasterId id="2147484021" r:id="rId5"/>
    <p:sldMasterId id="2147484034" r:id="rId6"/>
    <p:sldMasterId id="2147484047" r:id="rId7"/>
    <p:sldMasterId id="2147484064" r:id="rId8"/>
    <p:sldMasterId id="2147484078" r:id="rId9"/>
    <p:sldMasterId id="2147484091" r:id="rId10"/>
    <p:sldMasterId id="2147484105" r:id="rId11"/>
    <p:sldMasterId id="2147484120" r:id="rId12"/>
  </p:sldMasterIdLst>
  <p:notesMasterIdLst>
    <p:notesMasterId r:id="rId44"/>
  </p:notesMasterIdLst>
  <p:handoutMasterIdLst>
    <p:handoutMasterId r:id="rId45"/>
  </p:handoutMasterIdLst>
  <p:sldIdLst>
    <p:sldId id="2147481372" r:id="rId13"/>
    <p:sldId id="2147481376" r:id="rId14"/>
    <p:sldId id="2147481377" r:id="rId15"/>
    <p:sldId id="2147481373" r:id="rId16"/>
    <p:sldId id="2819" r:id="rId17"/>
    <p:sldId id="2147481385" r:id="rId18"/>
    <p:sldId id="2147481384" r:id="rId19"/>
    <p:sldId id="1946" r:id="rId20"/>
    <p:sldId id="2147481390" r:id="rId21"/>
    <p:sldId id="2147481391" r:id="rId22"/>
    <p:sldId id="2147481393" r:id="rId23"/>
    <p:sldId id="2147469140" r:id="rId24"/>
    <p:sldId id="266" r:id="rId25"/>
    <p:sldId id="317" r:id="rId26"/>
    <p:sldId id="311" r:id="rId27"/>
    <p:sldId id="2147481378" r:id="rId28"/>
    <p:sldId id="2147481379" r:id="rId29"/>
    <p:sldId id="2147481381" r:id="rId30"/>
    <p:sldId id="2147481388" r:id="rId31"/>
    <p:sldId id="2147481382" r:id="rId32"/>
    <p:sldId id="2147481386" r:id="rId33"/>
    <p:sldId id="2147481395" r:id="rId34"/>
    <p:sldId id="2147481353" r:id="rId35"/>
    <p:sldId id="1949" r:id="rId36"/>
    <p:sldId id="1940" r:id="rId37"/>
    <p:sldId id="2426" r:id="rId38"/>
    <p:sldId id="2147481392" r:id="rId39"/>
    <p:sldId id="2147481394" r:id="rId40"/>
    <p:sldId id="2147481368" r:id="rId41"/>
    <p:sldId id="310" r:id="rId42"/>
    <p:sldId id="31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07F9358-F63D-433A-BAF4-5A1FCBE151A0}">
          <p14:sldIdLst>
            <p14:sldId id="2147481372"/>
            <p14:sldId id="2147481376"/>
            <p14:sldId id="2147481377"/>
            <p14:sldId id="2147481373"/>
            <p14:sldId id="2819"/>
            <p14:sldId id="2147481385"/>
            <p14:sldId id="2147481384"/>
            <p14:sldId id="1946"/>
            <p14:sldId id="2147481390"/>
            <p14:sldId id="2147481391"/>
            <p14:sldId id="2147481393"/>
            <p14:sldId id="2147469140"/>
            <p14:sldId id="266"/>
            <p14:sldId id="317"/>
            <p14:sldId id="311"/>
            <p14:sldId id="2147481378"/>
            <p14:sldId id="2147481379"/>
            <p14:sldId id="2147481381"/>
            <p14:sldId id="2147481388"/>
            <p14:sldId id="2147481382"/>
          </p14:sldIdLst>
        </p14:section>
        <p14:section name="Backup SLides" id="{726B2BC2-139F-412A-A105-8876CFE6F6FE}">
          <p14:sldIdLst>
            <p14:sldId id="2147481386"/>
          </p14:sldIdLst>
        </p14:section>
        <p14:section name="Bio-SANS" id="{1770A131-7406-4071-AE09-3A856326ED5E}">
          <p14:sldIdLst>
            <p14:sldId id="2147481395"/>
            <p14:sldId id="2147481353"/>
          </p14:sldIdLst>
        </p14:section>
        <p14:section name="GP-SANS" id="{47F182E4-55E7-4B51-8DC7-80A87A27E3F0}">
          <p14:sldIdLst>
            <p14:sldId id="1949"/>
            <p14:sldId id="1940"/>
            <p14:sldId id="2426"/>
            <p14:sldId id="2147481392"/>
          </p14:sldIdLst>
        </p14:section>
        <p14:section name="EQ-USANS" id="{46DB7A83-826D-48A4-AD14-6BF836F0596D}">
          <p14:sldIdLst>
            <p14:sldId id="2147481394"/>
            <p14:sldId id="2147481368"/>
            <p14:sldId id="310"/>
            <p14:sldId id="31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476F3E-2B2C-D02E-A927-755D46376812}" name="Elicia Ferrer" initials="EF" userId="ac7d01b8666ae590" providerId="Windows Live"/>
  <p188:author id="{BEF8CA72-6AE8-8AD8-5B9A-8F576BAC3FD5}" name="Janiga, Jaimee" initials="JJ" userId="S::7nj@ornl.gov::c06abe94-9752-4f8c-96a2-49efdf1f636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BA00"/>
    <a:srgbClr val="FF9E1B"/>
    <a:srgbClr val="7DC397"/>
    <a:srgbClr val="ECECEC"/>
    <a:srgbClr val="4E008E"/>
    <a:srgbClr val="B50094"/>
    <a:srgbClr val="FE5000"/>
    <a:srgbClr val="ED9634"/>
    <a:srgbClr val="005776"/>
    <a:srgbClr val="006B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93" autoAdjust="0"/>
    <p:restoredTop sz="92371" autoAdjust="0"/>
  </p:normalViewPr>
  <p:slideViewPr>
    <p:cSldViewPr snapToGrid="0">
      <p:cViewPr varScale="1">
        <p:scale>
          <a:sx n="163" d="100"/>
          <a:sy n="163" d="100"/>
        </p:scale>
        <p:origin x="504" y="138"/>
      </p:cViewPr>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p:cViewPr>
        <p:scale>
          <a:sx n="105" d="100"/>
          <a:sy n="105" d="100"/>
        </p:scale>
        <p:origin x="4152"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presProps" Target="presProps.xml"/><Relationship Id="rId20" Type="http://schemas.openxmlformats.org/officeDocument/2006/relationships/slide" Target="slides/slide8.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2F454D-A2FB-E28F-62C2-050A837E1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ptos" panose="020B0004020202020204" pitchFamily="34" charset="0"/>
            </a:endParaRPr>
          </a:p>
        </p:txBody>
      </p:sp>
      <p:sp>
        <p:nvSpPr>
          <p:cNvPr id="3" name="Date Placeholder 2">
            <a:extLst>
              <a:ext uri="{FF2B5EF4-FFF2-40B4-BE49-F238E27FC236}">
                <a16:creationId xmlns:a16="http://schemas.microsoft.com/office/drawing/2014/main" id="{BA896BDF-7ADA-716C-F5CA-D157A094BB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614C3F-0AF5-DA4C-84F9-3990FF0B58A5}" type="datetimeFigureOut">
              <a:rPr lang="en-US" smtClean="0">
                <a:latin typeface="Aptos" panose="020B0004020202020204" pitchFamily="34" charset="0"/>
              </a:rPr>
              <a:t>2/8/2026</a:t>
            </a:fld>
            <a:endParaRPr lang="en-US" dirty="0">
              <a:latin typeface="Aptos" panose="020B0004020202020204" pitchFamily="34" charset="0"/>
            </a:endParaRPr>
          </a:p>
        </p:txBody>
      </p:sp>
      <p:sp>
        <p:nvSpPr>
          <p:cNvPr id="4" name="Footer Placeholder 3">
            <a:extLst>
              <a:ext uri="{FF2B5EF4-FFF2-40B4-BE49-F238E27FC236}">
                <a16:creationId xmlns:a16="http://schemas.microsoft.com/office/drawing/2014/main" id="{72677AF2-C6EF-69B3-EBC0-F3BECE6632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ptos" panose="020B0004020202020204" pitchFamily="34" charset="0"/>
            </a:endParaRPr>
          </a:p>
        </p:txBody>
      </p:sp>
      <p:sp>
        <p:nvSpPr>
          <p:cNvPr id="5" name="Slide Number Placeholder 4">
            <a:extLst>
              <a:ext uri="{FF2B5EF4-FFF2-40B4-BE49-F238E27FC236}">
                <a16:creationId xmlns:a16="http://schemas.microsoft.com/office/drawing/2014/main" id="{E24AEBCA-6ABE-1DFD-7AA8-A3B2F1B63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7AB913-EDAA-C746-870D-9B7877FA5A85}" type="slidenum">
              <a:rPr lang="en-US" smtClean="0">
                <a:latin typeface="Aptos" panose="020B0004020202020204" pitchFamily="34" charset="0"/>
              </a:rPr>
              <a:t>‹#›</a:t>
            </a:fld>
            <a:endParaRPr lang="en-US" dirty="0">
              <a:latin typeface="Aptos" panose="020B0004020202020204" pitchFamily="34" charset="0"/>
            </a:endParaRPr>
          </a:p>
        </p:txBody>
      </p:sp>
    </p:spTree>
    <p:extLst>
      <p:ext uri="{BB962C8B-B14F-4D97-AF65-F5344CB8AC3E}">
        <p14:creationId xmlns:p14="http://schemas.microsoft.com/office/powerpoint/2010/main" val="1005690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ptos" panose="020B00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ptos" panose="020B0004020202020204" pitchFamily="34" charset="0"/>
              </a:defRPr>
            </a:lvl1pPr>
          </a:lstStyle>
          <a:p>
            <a:fld id="{9F2D4C33-E834-184F-A85B-4B1A7D742F82}" type="datetimeFigureOut">
              <a:rPr lang="en-US" smtClean="0"/>
              <a:pPr/>
              <a:t>2/8/2026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ptos" panose="020B00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ptos" panose="020B0004020202020204" pitchFamily="34" charset="0"/>
              </a:defRPr>
            </a:lvl1pPr>
          </a:lstStyle>
          <a:p>
            <a:fld id="{CEEA2CD3-FB95-D94F-9F04-F9F995EAB822}" type="slidenum">
              <a:rPr lang="en-US" smtClean="0"/>
              <a:pPr/>
              <a:t>‹#›</a:t>
            </a:fld>
            <a:endParaRPr lang="en-US" dirty="0"/>
          </a:p>
        </p:txBody>
      </p:sp>
    </p:spTree>
    <p:extLst>
      <p:ext uri="{BB962C8B-B14F-4D97-AF65-F5344CB8AC3E}">
        <p14:creationId xmlns:p14="http://schemas.microsoft.com/office/powerpoint/2010/main" val="1818331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ptos" panose="020B0004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www.tacc.utexas.edu/"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oi.org/10.1021/acs.macromol.3c01646"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oi.org/10.1016/j.mtquan.2024.100016"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5</a:t>
            </a:fld>
            <a:endParaRPr lang="en-US" dirty="0"/>
          </a:p>
        </p:txBody>
      </p:sp>
    </p:spTree>
    <p:extLst>
      <p:ext uri="{BB962C8B-B14F-4D97-AF65-F5344CB8AC3E}">
        <p14:creationId xmlns:p14="http://schemas.microsoft.com/office/powerpoint/2010/main" val="2426691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546B5-EBD5-5D5F-7061-B85A924F26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320A0D-0B96-CF1C-33AF-F094516834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39660B-BAFE-7E78-FE8E-ED5B30689A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0E6EF2-D1B5-192A-81AC-84145CE81D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223E5F-7EBF-4C41-B1C0-EF2974B72CC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33810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CAF8B-F94C-4548-A8E7-0C57060AC4E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91896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work, we provide a comprehensive picture of the fundamental factors that determine the </a:t>
                </a:r>
                <a:r>
                  <a:rPr lang="en-US" dirty="0"/>
                  <a:t>morphological structure of organic solar cells (</a:t>
                </a:r>
                <a:r>
                  <a:rPr lang="en-US" sz="1200" kern="1200" dirty="0">
                    <a:solidFill>
                      <a:schemeClr val="tx1"/>
                    </a:solidFill>
                    <a:effectLst/>
                    <a:latin typeface="+mn-lt"/>
                    <a:ea typeface="+mn-ea"/>
                    <a:cs typeface="+mn-cs"/>
                  </a:rPr>
                  <a:t>OSC morphology). We develop a novel </a:t>
                </a:r>
                <a:r>
                  <a:rPr lang="en-US" b="1" dirty="0"/>
                  <a:t>non-fullerene acceptor</a:t>
                </a:r>
                <a:r>
                  <a:rPr lang="en-US" sz="1200" kern="1200" dirty="0">
                    <a:solidFill>
                      <a:schemeClr val="tx1"/>
                    </a:solidFill>
                    <a:effectLst/>
                    <a:latin typeface="+mn-lt"/>
                    <a:ea typeface="+mn-ea"/>
                    <a:cs typeface="+mn-cs"/>
                  </a:rPr>
                  <a:t> material (BO2, which incorporates an oligo (ethylene glycol) (OEG) side chain attached to the central nitrogen atom of its benzotriazole unit, see Fig. 1a) that leads to similar active-layer morphology when processed from a wide range of (halogenated and non-halogenated) solvents and consistently contributes to high PCEs around 19%. By examining both the intrinsic molecular conformations and the interactions in solution and film states at the nano-scale level, we are able to propose general morphological design rules for non-fullerene based OSC blends: (1) Enhance side chain-solvent interactions in small-molecule acceptors. (2) Weaken the intermolecular interactions between the polymer donor and the non-fullerene acceptor in solution. Building on insights from our successful case study, we further generalize our morphological design rules by developing an additional non-fullerene acceptor that </a:t>
                </a:r>
                <a:r>
                  <a:rPr lang="en-US" sz="1200" kern="1200">
                    <a:solidFill>
                      <a:schemeClr val="tx1"/>
                    </a:solidFill>
                    <a:effectLst/>
                    <a:latin typeface="+mn-lt"/>
                    <a:ea typeface="+mn-ea"/>
                    <a:cs typeface="+mn-cs"/>
                  </a:rPr>
                  <a:t>also exhibits </a:t>
                </a:r>
                <a:r>
                  <a:rPr lang="en-US" sz="1200" kern="1200" dirty="0">
                    <a:solidFill>
                      <a:schemeClr val="tx1"/>
                    </a:solidFill>
                    <a:effectLst/>
                    <a:latin typeface="+mn-lt"/>
                    <a:ea typeface="+mn-ea"/>
                    <a:cs typeface="+mn-cs"/>
                  </a:rPr>
                  <a:t>solvent-independent morphology and improved device performance. </a:t>
                </a:r>
                <a:endParaRPr lang="sv-SE" sz="1200" kern="1200" dirty="0">
                  <a:solidFill>
                    <a:schemeClr val="tx1"/>
                  </a:solidFill>
                  <a:effectLst/>
                  <a:latin typeface="+mn-lt"/>
                  <a:ea typeface="+mn-ea"/>
                  <a:cs typeface="+mn-cs"/>
                </a:endParaRPr>
              </a:p>
              <a:p>
                <a:pPr marL="0" marR="0" lvl="0" indent="0" algn="l" defTabSz="922264" rtl="0" eaLnBrk="1" fontAlgn="auto" latinLnBrk="0" hangingPunct="1">
                  <a:lnSpc>
                    <a:spcPct val="100000"/>
                  </a:lnSpc>
                  <a:spcBef>
                    <a:spcPts val="0"/>
                  </a:spcBef>
                  <a:spcAft>
                    <a:spcPts val="0"/>
                  </a:spcAft>
                  <a:buClrTx/>
                  <a:buSzTx/>
                  <a:buFontTx/>
                  <a:buNone/>
                  <a:tabLst/>
                  <a:defRPr/>
                </a:pPr>
                <a:endParaRPr lang="en-US" sz="7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700" u="sng" dirty="0">
                    <a:latin typeface="Arial" panose="020B0604020202020204" pitchFamily="34" charset="0"/>
                    <a:cs typeface="Arial" panose="020B0604020202020204" pitchFamily="34" charset="0"/>
                  </a:rPr>
                  <a:t>Main Researchers</a:t>
                </a:r>
                <a:r>
                  <a:rPr lang="en-US" sz="700" dirty="0">
                    <a:latin typeface="Arial" panose="020B0604020202020204" pitchFamily="34" charset="0"/>
                    <a:cs typeface="Arial" panose="020B0604020202020204" pitchFamily="34" charset="0"/>
                  </a:rPr>
                  <a:t>: </a:t>
                </a:r>
                <a:r>
                  <a:rPr kumimoji="0" lang="en-US" sz="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 Zhang, F. Gao (Linkoping</a:t>
                </a:r>
                <a:r>
                  <a:rPr lang="en-US" sz="700" b="0" i="0" u="none" strike="noStrike" baseline="0" dirty="0">
                    <a:latin typeface="Arial" panose="020B0604020202020204" pitchFamily="34" charset="0"/>
                    <a:cs typeface="Arial" panose="020B0604020202020204" pitchFamily="34" charset="0"/>
                  </a:rPr>
                  <a:t> University, Sweden</a:t>
                </a:r>
                <a:r>
                  <a:rPr lang="en-US" sz="700" b="0" i="1" u="none" strike="noStrike" baseline="0" dirty="0">
                    <a:latin typeface="Arial" panose="020B0604020202020204" pitchFamily="34" charset="0"/>
                    <a:cs typeface="Arial" panose="020B0604020202020204" pitchFamily="34" charset="0"/>
                  </a:rPr>
                  <a:t>);</a:t>
                </a:r>
                <a:r>
                  <a:rPr kumimoji="0" lang="en-US" sz="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L. He (</a:t>
                </a:r>
                <a:r>
                  <a:rPr kumimoji="0" lang="en-US" sz="700" b="0" i="0" u="none" strike="noStrike" kern="1200" cap="none" spc="0" normalizeH="0" baseline="0" noProof="0" dirty="0">
                    <a:ln>
                      <a:noFill/>
                    </a:ln>
                    <a:effectLst/>
                    <a:uLnTx/>
                    <a:uFillTx/>
                    <a:latin typeface="Arial" panose="020B0604020202020204" pitchFamily="34" charset="0"/>
                    <a:cs typeface="Arial" panose="020B0604020202020204" pitchFamily="34" charset="0"/>
                  </a:rPr>
                  <a:t>Oak Ridge National Laboratory, Oak Ridge, Tennessee 37831, United States</a:t>
                </a:r>
                <a:r>
                  <a:rPr lang="en-US" sz="700" b="0" i="1" u="none" strike="noStrike" baseline="0" dirty="0">
                    <a:latin typeface="Arial" panose="020B0604020202020204" pitchFamily="34" charset="0"/>
                    <a:cs typeface="Arial" panose="020B0604020202020204" pitchFamily="34" charset="0"/>
                  </a:rPr>
                  <a:t>);</a:t>
                </a:r>
                <a:r>
                  <a:rPr kumimoji="0" lang="en-US" sz="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1800" kern="100" dirty="0">
                    <a:effectLst/>
                    <a:latin typeface="Times New Roman" panose="02020603050405020304" pitchFamily="18" charset="0"/>
                    <a:ea typeface="SimSun" panose="02010600030101010101" pitchFamily="2" charset="-122"/>
                  </a:rPr>
                  <a:t>A. Khasbaatar, Y. Diao </a:t>
                </a:r>
                <a:r>
                  <a:rPr kumimoji="0" lang="en-US" sz="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lang="en-US" sz="1800" kern="100" dirty="0">
                    <a:effectLst/>
                    <a:latin typeface="Times New Roman" panose="02020603050405020304" pitchFamily="18" charset="0"/>
                    <a:ea typeface="SimSun" panose="02010600030101010101" pitchFamily="2" charset="-122"/>
                  </a:rPr>
                  <a:t>University of Illinois Urbana−Champaign, United States</a:t>
                </a:r>
                <a:r>
                  <a:rPr kumimoji="0" lang="en-US" sz="7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
                </a:r>
                <a:r>
                  <a:rPr lang="en-US" sz="1800" kern="100" dirty="0">
                    <a:effectLst/>
                    <a:latin typeface="Times New Roman" panose="02020603050405020304" pitchFamily="18" charset="0"/>
                    <a:ea typeface="SimSun" panose="02010600030101010101" pitchFamily="2" charset="-122"/>
                  </a:rPr>
                  <a:t>S. Nanayakkara, V. Coropceanu, J. Bredas</a:t>
                </a:r>
                <a:r>
                  <a:rPr kumimoji="0" lang="en-US" sz="700" b="0" i="0" u="none" strike="noStrike" kern="1200" cap="none" spc="0" normalizeH="0" baseline="0" dirty="0">
                    <a:ln>
                      <a:noFill/>
                    </a:ln>
                    <a:solidFill>
                      <a:schemeClr val="tx1"/>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sz="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lang="en-US" sz="1800" kern="100" dirty="0">
                    <a:effectLst/>
                    <a:latin typeface="Times New Roman" panose="02020603050405020304" pitchFamily="18" charset="0"/>
                    <a:ea typeface="SimSun" panose="02010600030101010101" pitchFamily="2" charset="-122"/>
                  </a:rPr>
                  <a:t>The University of Arizona, United States); A. H. Coffey, C. Zhu (</a:t>
                </a:r>
                <a:r>
                  <a:rPr lang="en-US" sz="1800" kern="100" dirty="0">
                    <a:effectLst/>
                    <a:latin typeface="Times New Roman" panose="02020603050405020304" pitchFamily="18" charset="0"/>
                    <a:ea typeface="SimSun" panose="02010600030101010101" pitchFamily="2" charset="-122"/>
                    <a:cs typeface="Arial" panose="020B0604020202020204" pitchFamily="34" charset="0"/>
                  </a:rPr>
                  <a:t>Advanced Light Source, Lawrence Berkeley National Laboratory, Berkeley, United States</a:t>
                </a:r>
                <a:r>
                  <a:rPr lang="en-US" sz="1800" kern="100" dirty="0">
                    <a:effectLst/>
                    <a:latin typeface="Times New Roman" panose="02020603050405020304" pitchFamily="18" charset="0"/>
                    <a:ea typeface="SimSun" panose="02010600030101010101" pitchFamily="2" charset="-122"/>
                  </a:rPr>
                  <a:t>)</a:t>
                </a:r>
              </a:p>
              <a:p>
                <a:pPr algn="l"/>
                <a:endParaRPr kumimoji="0" lang="en-US" sz="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Acknowledgements</a:t>
                </a:r>
                <a:r>
                  <a:rPr kumimoji="0" lang="en-US" sz="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 </a:t>
                </a:r>
                <a:r>
                  <a:rPr lang="en-GB" sz="700" dirty="0">
                    <a:effectLst/>
                    <a:latin typeface="Arial" panose="020B0604020202020204" pitchFamily="34" charset="0"/>
                    <a:ea typeface="DengXian" panose="02010600030101010101" pitchFamily="2" charset="-122"/>
                    <a:cs typeface="Arial" panose="020B0604020202020204" pitchFamily="34" charset="0"/>
                  </a:rPr>
                  <a:t>This work was supported by the Swedish Strategic Research Foundation through a Future Research Leader programme to F.G. (FFL 18-0322); the National Natural Science Foundation of China (52325307); the Swedish Government Strategic Research Area in Materials Science on Functional Materials at Linköping University (faculty grant number SFO-Mat-LiU #2009-00971); the Wallenberg Initiative Materials Science for Sustainability WISE; Olle </a:t>
                </a:r>
                <a:r>
                  <a:rPr lang="en-GB" sz="700" dirty="0" err="1">
                    <a:effectLst/>
                    <a:latin typeface="Arial" panose="020B0604020202020204" pitchFamily="34" charset="0"/>
                    <a:ea typeface="DengXian" panose="02010600030101010101" pitchFamily="2" charset="-122"/>
                    <a:cs typeface="Arial" panose="020B0604020202020204" pitchFamily="34" charset="0"/>
                  </a:rPr>
                  <a:t>Engkvists</a:t>
                </a:r>
                <a:r>
                  <a:rPr lang="en-GB" sz="700" dirty="0">
                    <a:effectLst/>
                    <a:latin typeface="Arial" panose="020B0604020202020204" pitchFamily="34" charset="0"/>
                    <a:ea typeface="DengXian" panose="02010600030101010101" pitchFamily="2" charset="-122"/>
                    <a:cs typeface="Arial" panose="020B0604020202020204" pitchFamily="34" charset="0"/>
                  </a:rPr>
                  <a:t> </a:t>
                </a:r>
                <a:r>
                  <a:rPr lang="en-GB" sz="700" dirty="0" err="1">
                    <a:effectLst/>
                    <a:latin typeface="Arial" panose="020B0604020202020204" pitchFamily="34" charset="0"/>
                    <a:ea typeface="DengXian" panose="02010600030101010101" pitchFamily="2" charset="-122"/>
                    <a:cs typeface="Arial" panose="020B0604020202020204" pitchFamily="34" charset="0"/>
                  </a:rPr>
                  <a:t>Stiftelse</a:t>
                </a:r>
                <a:r>
                  <a:rPr lang="en-GB" sz="700" dirty="0">
                    <a:effectLst/>
                    <a:latin typeface="Arial" panose="020B0604020202020204" pitchFamily="34" charset="0"/>
                    <a:ea typeface="DengXian" panose="02010600030101010101" pitchFamily="2" charset="-122"/>
                    <a:cs typeface="Arial" panose="020B0604020202020204" pitchFamily="34" charset="0"/>
                  </a:rPr>
                  <a:t>; the US Office of Naval Research and US Office of Naval Research Global under grant number N62909-23-1-2043; the Office of Naval Research under award numbers N00014-20-1-2110 and N00014-24-1-2114; and the University of Arizona Institute of Energy Solutions and Office for Research, Innovation, and Impact for support via the Arizona Technology and Research Initiative Fund. The 2D NMR measurement and analysis was supported by the Grant Agency of the Czech Republic (grant GA24-10199S). T.W. and Q.J. acknowledge supports by the National Natural Science Foundation of China (number 52130101) and the National Key R&amp;D Program of China (grant number 2023YFB3003001), ‘Xiaomi Young Scholar’ project. H.C. acknowledges the National Natural Science Foundation of China (22309129). The static/in situ 2D GIWAXS data were acquired at beamlines 7.3.3 at the Advanced Light Source, which is supported by the Director, Office of Science, Office of Basic Energy Sciences, of the US Department of Energy (DE-AC02-05CH11231). Y.D. and A.K. acknowledge support by the Office of Naval Research under grant number N00014-22-1-2202. This research used resources at the High Flux Isotope Reactor, a DOE Office of Science User Facility operated by the Oak Ridge National Laboratory. The beam time was allocated to CG2 on proposal number IPTS-31199.1. F.G. is a Wallenberg Scholar. H.L. and X.L. would like to acknowledge the support from the Research Grants Council (RGC) of Hong Kong (number 14304723).</a:t>
                </a:r>
                <a:endParaRPr lang="en-US" sz="700" dirty="0">
                  <a:effectLst/>
                  <a:latin typeface="Arial" panose="020B0604020202020204" pitchFamily="34" charset="0"/>
                  <a:ea typeface="DengXian"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22264" rtl="0" eaLnBrk="1" fontAlgn="auto" latinLnBrk="0" hangingPunct="1">
                  <a:lnSpc>
                    <a:spcPct val="100000"/>
                  </a:lnSpc>
                  <a:spcBef>
                    <a:spcPts val="0"/>
                  </a:spcBef>
                  <a:spcAft>
                    <a:spcPts val="0"/>
                  </a:spcAft>
                  <a:buClrTx/>
                  <a:buSzTx/>
                  <a:buFontTx/>
                  <a:buNone/>
                  <a:tabLst/>
                  <a:defRPr/>
                </a:pPr>
                <a:r>
                  <a:rPr kumimoji="0" lang="en-US" sz="700" b="0" i="0" u="sng"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Publication/ press releases/ related links:</a:t>
                </a:r>
                <a:endParaRPr kumimoji="0" lang="en-US" sz="7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marR="0" lvl="0" indent="0" algn="l" defTabSz="922264"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https://www.nature.com/articles/s41560-024-01678-5#Ack1</a:t>
                </a:r>
              </a:p>
              <a:p>
                <a:pPr marL="0" marR="0" lvl="0" indent="0" algn="l" defTabSz="922264"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06636"/>
                    </a:solidFill>
                    <a:effectLst/>
                    <a:uLnTx/>
                    <a:uFillTx/>
                    <a:latin typeface="Arial" panose="020B0604020202020204" pitchFamily="34" charset="0"/>
                    <a:cs typeface="Arial" panose="020B0604020202020204" pitchFamily="34" charset="0"/>
                  </a:rPr>
                  <a:t>https://liu.se/en/news-item/sa-kan-giftfria-och-effektiva-solceller-tillverkas</a:t>
                </a:r>
              </a:p>
              <a:p>
                <a:endParaRPr lang="en-US" sz="700" dirty="0">
                  <a:latin typeface="Arial" panose="020B0604020202020204" pitchFamily="34" charset="0"/>
                  <a:cs typeface="Arial" panose="020B0604020202020204" pitchFamily="34" charset="0"/>
                </a:endParaRPr>
              </a:p>
            </p:txBody>
          </p:sp>
        </mc:Choice>
        <mc:Fallback xmlns="">
          <p:sp>
            <p:nvSpPr>
              <p:cNvPr id="3" name="Notes Placeholder 2"/>
              <p:cNvSpPr>
                <a:spLocks noGrp="1"/>
              </p:cNvSpPr>
              <p:nvPr>
                <p:ph type="body" idx="1"/>
              </p:nvPr>
            </p:nvSpPr>
            <p:spPr/>
            <p:txBody>
              <a:bodyPr/>
              <a:lstStyle/>
              <a:p>
                <a:pPr marL="0" marR="0" lvl="0" indent="0" algn="l" defTabSz="922264" rtl="0" eaLnBrk="1" fontAlgn="auto" latinLnBrk="0" hangingPunct="1">
                  <a:lnSpc>
                    <a:spcPct val="100000"/>
                  </a:lnSpc>
                  <a:spcBef>
                    <a:spcPts val="0"/>
                  </a:spcBef>
                  <a:spcAft>
                    <a:spcPts val="0"/>
                  </a:spcAft>
                  <a:buClrTx/>
                  <a:buSzTx/>
                  <a:buFontTx/>
                  <a:buNone/>
                  <a:tabLst/>
                  <a:defRPr/>
                </a:pPr>
                <a:r>
                  <a:rPr lang="en-US" sz="700" dirty="0">
                    <a:latin typeface="Arial" panose="020B0604020202020204" pitchFamily="34" charset="0"/>
                    <a:cs typeface="Arial" panose="020B0604020202020204" pitchFamily="34" charset="0"/>
                  </a:rPr>
                  <a:t>Here, </a:t>
                </a:r>
                <a:r>
                  <a:rPr lang="en-US" sz="700" kern="1200" dirty="0">
                    <a:effectLst/>
                    <a:latin typeface="Arial" panose="020B0604020202020204" pitchFamily="34" charset="0"/>
                    <a:ea typeface="DengXian" panose="02010600030101010101" pitchFamily="2" charset="-122"/>
                    <a:cs typeface="Arial" panose="020B0604020202020204" pitchFamily="34" charset="0"/>
                  </a:rPr>
                  <a:t>we demonstrate a significant structural asymmetry (</a:t>
                </a:r>
                <a:r>
                  <a:rPr lang="en-US" sz="700" i="1" dirty="0">
                    <a:effectLst/>
                    <a:latin typeface="Arial" panose="020B0604020202020204" pitchFamily="34" charset="0"/>
                    <a:ea typeface="DengXian" panose="02010600030101010101" pitchFamily="2" charset="-122"/>
                    <a:cs typeface="Arial" panose="020B0604020202020204" pitchFamily="34" charset="0"/>
                  </a:rPr>
                  <a:t>∆β</a:t>
                </a:r>
                <a:r>
                  <a:rPr lang="en-US" sz="700" dirty="0">
                    <a:effectLst/>
                    <a:latin typeface="Arial" panose="020B0604020202020204" pitchFamily="34" charset="0"/>
                    <a:ea typeface="DengXian" panose="02010600030101010101" pitchFamily="2" charset="-122"/>
                    <a:cs typeface="Arial" panose="020B0604020202020204" pitchFamily="34" charset="0"/>
                  </a:rPr>
                  <a:t> </a:t>
                </a:r>
                <a:r>
                  <a:rPr lang="en-US" sz="700" i="0">
                    <a:effectLst/>
                    <a:latin typeface="Cambria Math" panose="02040503050406030204" pitchFamily="18" charset="0"/>
                    <a:ea typeface="DengXian" panose="02010600030101010101" pitchFamily="2" charset="-122"/>
                    <a:cs typeface="Times New Roman" panose="02020603050405020304" pitchFamily="18" charset="0"/>
                  </a:rPr>
                  <a:t>&gt;</a:t>
                </a:r>
                <a:r>
                  <a:rPr lang="en-US" sz="700" dirty="0">
                    <a:effectLst/>
                    <a:latin typeface="Arial" panose="020B0604020202020204" pitchFamily="34" charset="0"/>
                    <a:ea typeface="DengXian" panose="02010600030101010101" pitchFamily="2" charset="-122"/>
                    <a:cs typeface="Arial" panose="020B0604020202020204" pitchFamily="34" charset="0"/>
                  </a:rPr>
                  <a:t> 9°) induced by a low-temperature </a:t>
                </a:r>
                <a:r>
                  <a:rPr lang="en-US" sz="700" kern="1200" dirty="0">
                    <a:effectLst/>
                    <a:latin typeface="Arial" panose="020B0604020202020204" pitchFamily="34" charset="0"/>
                    <a:ea typeface="DengXian" panose="02010600030101010101" pitchFamily="2" charset="-122"/>
                    <a:cs typeface="Arial" panose="020B0604020202020204" pitchFamily="34" charset="0"/>
                  </a:rPr>
                  <a:t>first-order structural transition in the 2D metal halide perovskite (MHP) </a:t>
                </a:r>
                <a:r>
                  <a:rPr lang="en-US" sz="700" dirty="0">
                    <a:effectLst/>
                    <a:latin typeface="Arial" panose="020B0604020202020204" pitchFamily="34" charset="0"/>
                    <a:ea typeface="DengXian" panose="02010600030101010101" pitchFamily="2" charset="-122"/>
                    <a:cs typeface="Arial" panose="020B0604020202020204" pitchFamily="34" charset="0"/>
                  </a:rPr>
                  <a:t>(2-BrPEA)</a:t>
                </a:r>
                <a:r>
                  <a:rPr lang="en-US" sz="700" baseline="-25000" dirty="0">
                    <a:effectLst/>
                    <a:latin typeface="Arial" panose="020B0604020202020204" pitchFamily="34" charset="0"/>
                    <a:ea typeface="DengXian" panose="02010600030101010101" pitchFamily="2" charset="-122"/>
                    <a:cs typeface="Arial" panose="020B0604020202020204" pitchFamily="34" charset="0"/>
                  </a:rPr>
                  <a:t>2</a:t>
                </a:r>
                <a:r>
                  <a:rPr lang="en-US" sz="700" dirty="0">
                    <a:effectLst/>
                    <a:latin typeface="Arial" panose="020B0604020202020204" pitchFamily="34" charset="0"/>
                    <a:ea typeface="DengXian" panose="02010600030101010101" pitchFamily="2" charset="-122"/>
                    <a:cs typeface="Arial" panose="020B0604020202020204" pitchFamily="34" charset="0"/>
                  </a:rPr>
                  <a:t>PbI</a:t>
                </a:r>
                <a:r>
                  <a:rPr lang="en-US" sz="700" baseline="-25000" dirty="0">
                    <a:effectLst/>
                    <a:latin typeface="Arial" panose="020B0604020202020204" pitchFamily="34" charset="0"/>
                    <a:ea typeface="DengXian" panose="02010600030101010101" pitchFamily="2" charset="-122"/>
                    <a:cs typeface="Arial" panose="020B0604020202020204" pitchFamily="34" charset="0"/>
                  </a:rPr>
                  <a:t>4</a:t>
                </a:r>
                <a:r>
                  <a:rPr lang="en-US" sz="700" dirty="0">
                    <a:effectLst/>
                    <a:latin typeface="Arial" panose="020B0604020202020204" pitchFamily="34" charset="0"/>
                    <a:ea typeface="DengXian" panose="02010600030101010101" pitchFamily="2" charset="-122"/>
                    <a:cs typeface="Arial" panose="020B0604020202020204" pitchFamily="34" charset="0"/>
                  </a:rPr>
                  <a:t> </a:t>
                </a:r>
                <a:r>
                  <a:rPr lang="en-US" sz="700" kern="1200" dirty="0">
                    <a:solidFill>
                      <a:schemeClr val="tx1"/>
                    </a:solidFill>
                    <a:effectLst/>
                    <a:latin typeface="Arial" panose="020B0604020202020204" pitchFamily="34" charset="0"/>
                    <a:cs typeface="Arial" panose="020B0604020202020204" pitchFamily="34" charset="0"/>
                  </a:rPr>
                  <a:t>(2-BrPEA = 2-(2-bromophenyl)</a:t>
                </a:r>
                <a:r>
                  <a:rPr lang="en-US" sz="700" kern="1200" dirty="0" err="1">
                    <a:solidFill>
                      <a:schemeClr val="tx1"/>
                    </a:solidFill>
                    <a:effectLst/>
                    <a:latin typeface="Arial" panose="020B0604020202020204" pitchFamily="34" charset="0"/>
                    <a:cs typeface="Arial" panose="020B0604020202020204" pitchFamily="34" charset="0"/>
                  </a:rPr>
                  <a:t>ethylammonium</a:t>
                </a:r>
                <a:r>
                  <a:rPr lang="en-US" sz="700" kern="1200" dirty="0">
                    <a:solidFill>
                      <a:schemeClr val="tx1"/>
                    </a:solidFill>
                    <a:effectLst/>
                    <a:latin typeface="Arial" panose="020B0604020202020204" pitchFamily="34" charset="0"/>
                    <a:cs typeface="Arial" panose="020B0604020202020204" pitchFamily="34" charset="0"/>
                  </a:rPr>
                  <a:t>)</a:t>
                </a:r>
                <a:r>
                  <a:rPr lang="en-US" sz="700" kern="1200" dirty="0">
                    <a:effectLst/>
                    <a:latin typeface="Arial" panose="020B0604020202020204" pitchFamily="34" charset="0"/>
                    <a:ea typeface="DengXian" panose="02010600030101010101" pitchFamily="2" charset="-122"/>
                    <a:cs typeface="Arial" panose="020B0604020202020204" pitchFamily="34" charset="0"/>
                  </a:rPr>
                  <a:t>.</a:t>
                </a:r>
                <a:r>
                  <a:rPr lang="en-US" sz="700" kern="1200" baseline="0" dirty="0">
                    <a:effectLst/>
                    <a:latin typeface="Arial" panose="020B0604020202020204" pitchFamily="34" charset="0"/>
                    <a:ea typeface="DengXian" panose="02010600030101010101" pitchFamily="2" charset="-122"/>
                    <a:cs typeface="Arial" panose="020B0604020202020204" pitchFamily="34" charset="0"/>
                  </a:rPr>
                  <a:t> </a:t>
                </a:r>
                <a:r>
                  <a:rPr lang="en-US" sz="700" kern="1200" baseline="0" dirty="0">
                    <a:solidFill>
                      <a:schemeClr val="tx1"/>
                    </a:solidFill>
                    <a:effectLst/>
                    <a:latin typeface="Arial" panose="020B0604020202020204" pitchFamily="34" charset="0"/>
                    <a:cs typeface="Arial" panose="020B0604020202020204" pitchFamily="34" charset="0"/>
                  </a:rPr>
                  <a:t>Temperature-dependent neutron diffraction reveals that the asymmetric rearrangement of H-bonds driven by the structural transition breaks inversion symmetry, but also amplifies the discrepancy between the adjacent inter-octahedral distortions (Pb-I-Pb bond angle) through distinct degrees of H-bond strength to the equatorial I atoms. </a:t>
                </a:r>
                <a:r>
                  <a:rPr lang="en-US" sz="700" kern="1200" dirty="0">
                    <a:solidFill>
                      <a:schemeClr val="tx1"/>
                    </a:solidFill>
                    <a:effectLst/>
                    <a:latin typeface="Arial" panose="020B0604020202020204" pitchFamily="34" charset="0"/>
                    <a:cs typeface="Arial" panose="020B0604020202020204" pitchFamily="34" charset="0"/>
                  </a:rPr>
                  <a:t>The asymmetric distortions lead to a substantial spin splitting (</a:t>
                </a:r>
                <a:r>
                  <a:rPr lang="en-US" sz="700" i="0" kern="1200">
                    <a:solidFill>
                      <a:schemeClr val="tx1"/>
                    </a:solidFill>
                    <a:effectLst/>
                    <a:latin typeface="Cambria Math" panose="02040503050406030204" pitchFamily="18" charset="0"/>
                  </a:rPr>
                  <a:t>∆𝐸&gt;30 𝑚𝑒𝑉</a:t>
                </a:r>
                <a:r>
                  <a:rPr lang="en-US" sz="700" kern="1200" dirty="0">
                    <a:solidFill>
                      <a:schemeClr val="tx1"/>
                    </a:solidFill>
                    <a:effectLst/>
                    <a:latin typeface="Arial" panose="020B0604020202020204" pitchFamily="34" charset="0"/>
                    <a:cs typeface="Arial" panose="020B0604020202020204" pitchFamily="34" charset="0"/>
                  </a:rPr>
                  <a:t>), representing one of the largest spin-splitting magnitudes in currently reported PbI</a:t>
                </a:r>
                <a:r>
                  <a:rPr lang="en-US" sz="700" kern="1200" baseline="-25000" dirty="0">
                    <a:solidFill>
                      <a:schemeClr val="tx1"/>
                    </a:solidFill>
                    <a:effectLst/>
                    <a:latin typeface="Arial" panose="020B0604020202020204" pitchFamily="34" charset="0"/>
                    <a:cs typeface="Arial" panose="020B0604020202020204" pitchFamily="34" charset="0"/>
                  </a:rPr>
                  <a:t>4</a:t>
                </a:r>
                <a:r>
                  <a:rPr lang="en-US" sz="700" kern="1200" baseline="30000" dirty="0">
                    <a:solidFill>
                      <a:schemeClr val="tx1"/>
                    </a:solidFill>
                    <a:effectLst/>
                    <a:latin typeface="Arial" panose="020B0604020202020204" pitchFamily="34" charset="0"/>
                    <a:cs typeface="Arial" panose="020B0604020202020204" pitchFamily="34" charset="0"/>
                  </a:rPr>
                  <a:t>2-</a:t>
                </a:r>
                <a:r>
                  <a:rPr lang="en-US" sz="700" kern="1200" dirty="0">
                    <a:solidFill>
                      <a:schemeClr val="tx1"/>
                    </a:solidFill>
                    <a:effectLst/>
                    <a:latin typeface="Arial" panose="020B0604020202020204" pitchFamily="34" charset="0"/>
                    <a:cs typeface="Arial" panose="020B0604020202020204" pitchFamily="34" charset="0"/>
                  </a:rPr>
                  <a:t>-based 2D MHPs.</a:t>
                </a:r>
                <a:r>
                  <a:rPr lang="en-US" sz="700" kern="1200" baseline="0" dirty="0">
                    <a:solidFill>
                      <a:schemeClr val="tx1"/>
                    </a:solidFill>
                    <a:effectLst/>
                    <a:latin typeface="Arial" panose="020B0604020202020204" pitchFamily="34" charset="0"/>
                    <a:cs typeface="Arial" panose="020B0604020202020204" pitchFamily="34" charset="0"/>
                  </a:rPr>
                  <a:t> Compared with the neutron-based H-bonding analysis, while there is qualitative agreement, quantitatively inaccurate outcomes arise from the X-ray-based H-bonding analysis. H-only DFT relaxation leads to H-bonding parameters that align well with the neutron results, already at the affordable level of a van der Waals corrected </a:t>
                </a:r>
                <a:r>
                  <a:rPr lang="en-US" sz="700" kern="1200" baseline="0" dirty="0" err="1">
                    <a:solidFill>
                      <a:schemeClr val="tx1"/>
                    </a:solidFill>
                    <a:effectLst/>
                    <a:latin typeface="Arial" panose="020B0604020202020204" pitchFamily="34" charset="0"/>
                    <a:cs typeface="Arial" panose="020B0604020202020204" pitchFamily="34" charset="0"/>
                  </a:rPr>
                  <a:t>semilocal</a:t>
                </a:r>
                <a:r>
                  <a:rPr lang="en-US" sz="700" kern="1200" baseline="0" dirty="0">
                    <a:solidFill>
                      <a:schemeClr val="tx1"/>
                    </a:solidFill>
                    <a:effectLst/>
                    <a:latin typeface="Arial" panose="020B0604020202020204" pitchFamily="34" charset="0"/>
                    <a:cs typeface="Arial" panose="020B0604020202020204" pitchFamily="34" charset="0"/>
                  </a:rPr>
                  <a:t> DFT approach. </a:t>
                </a:r>
                <a:r>
                  <a:rPr lang="en-US" sz="700" dirty="0">
                    <a:latin typeface="Arial" panose="020B0604020202020204" pitchFamily="34" charset="0"/>
                    <a:cs typeface="Arial" panose="020B0604020202020204" pitchFamily="34" charset="0"/>
                  </a:rPr>
                  <a:t>Additionally, this approach could be effectively applied to large databases of existing MHP X-ray structures.</a:t>
                </a:r>
                <a:r>
                  <a:rPr lang="en-US" sz="700" baseline="0" dirty="0">
                    <a:latin typeface="Arial" panose="020B0604020202020204" pitchFamily="34" charset="0"/>
                    <a:cs typeface="Arial" panose="020B0604020202020204" pitchFamily="34" charset="0"/>
                  </a:rPr>
                  <a:t> </a:t>
                </a:r>
                <a:r>
                  <a:rPr lang="en-US" sz="700" dirty="0">
                    <a:latin typeface="Arial" panose="020B0604020202020204" pitchFamily="34" charset="0"/>
                    <a:cs typeface="Arial" panose="020B0604020202020204" pitchFamily="34" charset="0"/>
                  </a:rPr>
                  <a:t>Our study thus establishes: 1. a convenient approach to more generally improve H-atom and H-bonding analyses in hybrid organic-inorganic</a:t>
                </a:r>
                <a:r>
                  <a:rPr lang="en-US" sz="700" baseline="0" dirty="0">
                    <a:latin typeface="Arial" panose="020B0604020202020204" pitchFamily="34" charset="0"/>
                    <a:cs typeface="Arial" panose="020B0604020202020204" pitchFamily="34" charset="0"/>
                  </a:rPr>
                  <a:t> semiconductors</a:t>
                </a:r>
                <a:r>
                  <a:rPr lang="en-US" sz="700" dirty="0">
                    <a:latin typeface="Arial" panose="020B0604020202020204" pitchFamily="34" charset="0"/>
                    <a:cs typeface="Arial" panose="020B0604020202020204" pitchFamily="34" charset="0"/>
                  </a:rPr>
                  <a:t>; 2. a pathway toward deeper understanding of how H-bonds intricately tailor the structural symmetry, distortions, and associated spin-related properties; 3. a more general paradigm for implementing emergent optoelectronic, spintronic, and magnetic devices based on manipulation of temperature.</a:t>
                </a:r>
              </a:p>
              <a:p>
                <a:pPr marL="0" marR="0" lvl="0" indent="0" algn="l" defTabSz="922264" rtl="0" eaLnBrk="1" fontAlgn="auto" latinLnBrk="0" hangingPunct="1">
                  <a:lnSpc>
                    <a:spcPct val="100000"/>
                  </a:lnSpc>
                  <a:spcBef>
                    <a:spcPts val="0"/>
                  </a:spcBef>
                  <a:spcAft>
                    <a:spcPts val="0"/>
                  </a:spcAft>
                  <a:buClrTx/>
                  <a:buSzTx/>
                  <a:buFontTx/>
                  <a:buNone/>
                  <a:tabLst/>
                  <a:defRPr/>
                </a:pPr>
                <a:endParaRPr lang="en-US" sz="700" dirty="0">
                  <a:latin typeface="Arial" panose="020B0604020202020204" pitchFamily="34" charset="0"/>
                  <a:cs typeface="Arial" panose="020B0604020202020204" pitchFamily="34" charset="0"/>
                </a:endParaRPr>
              </a:p>
              <a:p>
                <a:pPr algn="l"/>
                <a:r>
                  <a:rPr lang="en-US" sz="700" u="sng" dirty="0">
                    <a:latin typeface="Arial" panose="020B0604020202020204" pitchFamily="34" charset="0"/>
                    <a:cs typeface="Arial" panose="020B0604020202020204" pitchFamily="34" charset="0"/>
                  </a:rPr>
                  <a:t>Researchers</a:t>
                </a:r>
                <a:r>
                  <a:rPr lang="en-US" sz="700" dirty="0">
                    <a:latin typeface="Arial" panose="020B0604020202020204" pitchFamily="34" charset="0"/>
                    <a:cs typeface="Arial" panose="020B0604020202020204" pitchFamily="34" charset="0"/>
                  </a:rPr>
                  <a:t>: </a:t>
                </a:r>
                <a:r>
                  <a:rPr kumimoji="0" lang="en-US" sz="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Y. Xie, G. </a:t>
                </a:r>
                <a:r>
                  <a:rPr kumimoji="0" lang="en-US" sz="7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Koknat</a:t>
                </a:r>
                <a:r>
                  <a:rPr kumimoji="0" lang="en-US" sz="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R. Song, V. Blum and D. B. Mitzi (</a:t>
                </a:r>
                <a:r>
                  <a:rPr lang="en-US" sz="700" b="0" i="0" u="none" strike="noStrike" baseline="0" dirty="0">
                    <a:latin typeface="Arial" panose="020B0604020202020204" pitchFamily="34" charset="0"/>
                    <a:cs typeface="Arial" panose="020B0604020202020204" pitchFamily="34" charset="0"/>
                  </a:rPr>
                  <a:t>Duke University, Durham, North Carolina 27708, United States</a:t>
                </a:r>
                <a:r>
                  <a:rPr lang="en-US" sz="700" b="0" i="1" u="none" strike="noStrike" baseline="0" dirty="0">
                    <a:latin typeface="Arial" panose="020B0604020202020204" pitchFamily="34" charset="0"/>
                    <a:cs typeface="Arial" panose="020B0604020202020204" pitchFamily="34" charset="0"/>
                  </a:rPr>
                  <a:t>);</a:t>
                </a:r>
                <a:r>
                  <a:rPr kumimoji="0" lang="en-US" sz="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N. J. </a:t>
                </a:r>
                <a:r>
                  <a:rPr kumimoji="0" lang="en-US" sz="7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Weadock</a:t>
                </a:r>
                <a:r>
                  <a:rPr kumimoji="0" lang="en-US" sz="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M. F. Toney (</a:t>
                </a:r>
                <a:r>
                  <a:rPr lang="en-US" sz="700" b="0" i="0" u="none" strike="noStrike" baseline="0" dirty="0">
                    <a:latin typeface="Arial" panose="020B0604020202020204" pitchFamily="34" charset="0"/>
                    <a:cs typeface="Arial" panose="020B0604020202020204" pitchFamily="34" charset="0"/>
                  </a:rPr>
                  <a:t>University of Colorado, Boulder, Boulder, Colorado 80303, United States</a:t>
                </a:r>
                <a:r>
                  <a:rPr lang="en-US" sz="700" b="0" i="1" u="none" strike="noStrike" baseline="0" dirty="0">
                    <a:latin typeface="Arial" panose="020B0604020202020204" pitchFamily="34" charset="0"/>
                    <a:cs typeface="Arial" panose="020B0604020202020204" pitchFamily="34" charset="0"/>
                  </a:rPr>
                  <a:t>);</a:t>
                </a:r>
                <a:r>
                  <a:rPr kumimoji="0" lang="en-US" sz="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X. P. Wang (</a:t>
                </a:r>
                <a:r>
                  <a:rPr kumimoji="0" lang="en-US" sz="700" b="0" i="0" u="none" strike="noStrike" kern="1200" cap="none" spc="0" normalizeH="0" baseline="0" noProof="0" dirty="0">
                    <a:ln>
                      <a:noFill/>
                    </a:ln>
                    <a:effectLst/>
                    <a:uLnTx/>
                    <a:uFillTx/>
                    <a:latin typeface="Arial" panose="020B0604020202020204" pitchFamily="34" charset="0"/>
                    <a:cs typeface="Arial" panose="020B0604020202020204" pitchFamily="34" charset="0"/>
                  </a:rPr>
                  <a:t>Oak Ridge National Laboratory, Oak Ridge, Tennessee 37831, USA).</a:t>
                </a:r>
                <a:endParaRPr lang="en-US" sz="700" dirty="0">
                  <a:latin typeface="Arial" panose="020B0604020202020204" pitchFamily="34" charset="0"/>
                  <a:cs typeface="Arial" panose="020B0604020202020204" pitchFamily="34" charset="0"/>
                </a:endParaRPr>
              </a:p>
              <a:p>
                <a:pPr marL="0" marR="0" lvl="0" indent="0" algn="l" defTabSz="922264"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Acknowledgements</a:t>
                </a:r>
                <a:r>
                  <a:rPr kumimoji="0" lang="en-US" sz="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 </a:t>
                </a:r>
                <a:r>
                  <a:rPr lang="en-US" sz="700" dirty="0">
                    <a:effectLst/>
                    <a:latin typeface="Arial" panose="020B0604020202020204" pitchFamily="34" charset="0"/>
                    <a:ea typeface="DengXian" panose="02010600030101010101" pitchFamily="2" charset="-122"/>
                    <a:cs typeface="Arial" panose="020B0604020202020204" pitchFamily="34" charset="0"/>
                  </a:rPr>
                  <a:t>This work was primarily supported as part of the Center for Hybrid Organic Inorganic Semiconductors for Energy (CHOISE), an Energy Frontier Research Center funded by the Office of Basic Energy Sciences, Office of Science within the U.S. Department of Energy. This research used resources of the National Energy Research Scientific Computing Center, a DOE Office of Science User Facility supported by the Office of Science of the U.S. Department of Energy under Contract No. DE-AC02-05CH11231 using NERSC awards BES-ERCAP0024246 and BES-ERCAP0029145.  The authors also acknowledge the Texas Advanced Computing Center (TACC) at The University of Texas at Austin for providing HPC resources that have contributed to the computational research results reported within this paper (URL: </a:t>
                </a:r>
                <a:r>
                  <a:rPr lang="en-US" sz="700" u="sng" dirty="0">
                    <a:solidFill>
                      <a:srgbClr val="0563C1"/>
                    </a:solidFill>
                    <a:effectLst/>
                    <a:latin typeface="Arial" panose="020B0604020202020204" pitchFamily="34" charset="0"/>
                    <a:ea typeface="DengXian" panose="02010600030101010101" pitchFamily="2" charset="-122"/>
                    <a:cs typeface="Arial" panose="020B0604020202020204" pitchFamily="34" charset="0"/>
                    <a:hlinkClick r:id="rId4"/>
                  </a:rPr>
                  <a:t>http://www.tacc.utexas.edu</a:t>
                </a:r>
                <a:r>
                  <a:rPr lang="en-US" sz="700" dirty="0">
                    <a:effectLst/>
                    <a:latin typeface="Arial" panose="020B0604020202020204" pitchFamily="34" charset="0"/>
                    <a:ea typeface="DengXian" panose="02010600030101010101" pitchFamily="2" charset="-122"/>
                    <a:cs typeface="Arial" panose="020B0604020202020204" pitchFamily="34" charset="0"/>
                  </a:rPr>
                  <a:t>). Single-crystal neutron diffraction experimentation performed at TOPAZ used resources at the Spallation Neutron Source, a Department of Energy (DOE) Office of Science User Facility operated by the Oak Ridge National Laboratory (ORNL). X.W. acknowledges the partial support by the Laboratory Directed Research and Development (LDRD) of the Neutron Sciences Directorate of ORNL. ORNL is managed by UT-Battelle, LLC, under contract DE-AC05-00OR22725 with the U.S. Department of Energy (DOE).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22264" rtl="0" eaLnBrk="1" fontAlgn="auto" latinLnBrk="0" hangingPunct="1">
                  <a:lnSpc>
                    <a:spcPct val="100000"/>
                  </a:lnSpc>
                  <a:spcBef>
                    <a:spcPts val="0"/>
                  </a:spcBef>
                  <a:spcAft>
                    <a:spcPts val="0"/>
                  </a:spcAft>
                  <a:buClrTx/>
                  <a:buSzTx/>
                  <a:buFontTx/>
                  <a:buNone/>
                  <a:tabLst/>
                  <a:defRPr/>
                </a:pPr>
                <a:r>
                  <a:rPr kumimoji="0" lang="en-US" sz="700" b="0" i="0" u="sng"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Publication/ press releases/ related links:</a:t>
                </a:r>
                <a:endParaRPr kumimoji="0" lang="en-US" sz="7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marR="0" lvl="0" indent="0" algn="l" defTabSz="922264"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Yi Xie, Gabrielle Koknat, Nicholas J. Weadock, Xiaoping Wang, </a:t>
                </a:r>
                <a:r>
                  <a:rPr kumimoji="0" lang="en-US" sz="700" b="0" i="0" u="none" strike="noStrike" kern="1200"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Ruyi</a:t>
                </a:r>
                <a:r>
                  <a:rPr kumimoji="0" lang="en-US" sz="7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Song, Michael F. Toney, Volker Blum, and David B. Mitzi, “Hydrogen Bonding Analysis of Structural Transition-Induced Symmetry Breaking and Spin Splitting in a Hybrid Perovskite Employing a Synergistic Diffraction-DFT Approach”</a:t>
                </a:r>
              </a:p>
              <a:p>
                <a:pPr marL="0" marR="0" lvl="0" indent="0" algn="l" defTabSz="922264" rtl="0" eaLnBrk="1" fontAlgn="auto" latinLnBrk="0" hangingPunct="1">
                  <a:lnSpc>
                    <a:spcPct val="100000"/>
                  </a:lnSpc>
                  <a:spcBef>
                    <a:spcPts val="0"/>
                  </a:spcBef>
                  <a:spcAft>
                    <a:spcPts val="0"/>
                  </a:spcAft>
                  <a:buClrTx/>
                  <a:buSzTx/>
                  <a:buFontTx/>
                  <a:buNone/>
                  <a:tabLst/>
                  <a:defRPr/>
                </a:pPr>
                <a:r>
                  <a:rPr kumimoji="0" lang="en-US" sz="700" b="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Journal of the American Chemical Society </a:t>
                </a:r>
                <a:r>
                  <a:rPr kumimoji="0" lang="en-US" sz="7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146</a:t>
                </a:r>
                <a:r>
                  <a:rPr kumimoji="0" lang="en-US" sz="7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(32), 22509-22521 (2024)</a:t>
                </a:r>
              </a:p>
              <a:p>
                <a:pPr marL="0" marR="0" lvl="0" indent="0" algn="l" defTabSz="922264"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DOI: 10.1021/jacs.4c06287</a:t>
                </a:r>
              </a:p>
              <a:p>
                <a:pPr marL="0" marR="0" lvl="0" indent="0" algn="l" defTabSz="922264"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106636"/>
                  </a:solidFill>
                  <a:effectLst/>
                  <a:uLnTx/>
                  <a:uFillTx/>
                  <a:latin typeface="Arial" panose="020B0604020202020204" pitchFamily="34" charset="0"/>
                  <a:cs typeface="Arial" panose="020B0604020202020204" pitchFamily="34" charset="0"/>
                </a:endParaRPr>
              </a:p>
              <a:p>
                <a:r>
                  <a:rPr lang="en-US" sz="700" b="1" dirty="0">
                    <a:latin typeface="Arial" panose="020B0604020202020204" pitchFamily="34" charset="0"/>
                    <a:cs typeface="Arial" panose="020B0604020202020204" pitchFamily="34" charset="0"/>
                  </a:rPr>
                  <a:t>DFT</a:t>
                </a:r>
                <a:r>
                  <a:rPr lang="en-US" sz="700" dirty="0">
                    <a:latin typeface="Arial" panose="020B0604020202020204" pitchFamily="34" charset="0"/>
                    <a:cs typeface="Arial" panose="020B0604020202020204" pitchFamily="34" charset="0"/>
                  </a:rPr>
                  <a:t> - Density Functional Theory</a:t>
                </a:r>
              </a:p>
            </p:txBody>
          </p:sp>
        </mc:Fallback>
      </mc:AlternateContent>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76D4B8-3D7E-42E7-AF06-6D9133F7F0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5811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2264" rtl="0" eaLnBrk="1" fontAlgn="auto" latinLnBrk="0" hangingPunct="1">
              <a:lnSpc>
                <a:spcPct val="100000"/>
              </a:lnSpc>
              <a:spcBef>
                <a:spcPts val="0"/>
              </a:spcBef>
              <a:spcAft>
                <a:spcPts val="0"/>
              </a:spcAft>
              <a:buClrTx/>
              <a:buSzTx/>
              <a:buFontTx/>
              <a:buNone/>
              <a:tabLst/>
              <a:defRPr/>
            </a:pPr>
            <a:r>
              <a:rPr lang="en-US" sz="800" dirty="0">
                <a:effectLst/>
                <a:latin typeface="Times New Roman" panose="02020603050405020304" pitchFamily="18" charset="0"/>
                <a:ea typeface="Times New Roman" panose="02020603050405020304" pitchFamily="18" charset="0"/>
                <a:cs typeface="Times New Roman" panose="02020603050405020304" pitchFamily="18" charset="0"/>
              </a:rPr>
              <a:t>The structure of a model ionomer, sulfonated polystyrene in toluene solutions, was investigated as the cluster cohesion was tweaked by the addition of ethanol using a combination of SANS and MD simulations.  The static structure factor was correlated with the size of the ionic clusters as the polymer concentration was varied. </a:t>
            </a:r>
            <a:r>
              <a:rPr lang="en-US" sz="800">
                <a:effectLst/>
                <a:latin typeface="Times New Roman" panose="02020603050405020304" pitchFamily="18" charset="0"/>
                <a:ea typeface="Times New Roman" panose="02020603050405020304" pitchFamily="18" charset="0"/>
                <a:cs typeface="Times New Roman" panose="02020603050405020304" pitchFamily="18" charset="0"/>
              </a:rPr>
              <a:t>The method </a:t>
            </a:r>
            <a:r>
              <a:rPr lang="en-US" sz="800" dirty="0">
                <a:effectLst/>
                <a:latin typeface="Times New Roman" panose="02020603050405020304" pitchFamily="18" charset="0"/>
                <a:ea typeface="Times New Roman" panose="02020603050405020304" pitchFamily="18" charset="0"/>
                <a:cs typeface="Times New Roman" panose="02020603050405020304" pitchFamily="18" charset="0"/>
              </a:rPr>
              <a:t>enabled the determination of the structure in these inhomogeneous networks on multiple length scales.   We find that across the entire concentration range studied, a network driven by the formation of ionic clusters was formed, where the size of the clusters drives the inhomogeneity of these systems.  Tweaking the ionic clusters through the addition of ethanol impacts the packing of the sulfonated groups, their shape, and their size distribution, which in turn, affects the structure of these networks. </a:t>
            </a:r>
            <a:endParaRPr kumimoji="0" lang="en-US" sz="700" b="0" i="0" u="none" strike="noStrike" kern="1200" cap="none" spc="0" normalizeH="0" baseline="0" noProof="0" dirty="0">
              <a:ln>
                <a:noFill/>
              </a:ln>
              <a:solidFill>
                <a:srgbClr val="0D0D0D"/>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22264" rtl="0" eaLnBrk="1" fontAlgn="auto" latinLnBrk="0" hangingPunct="1">
              <a:lnSpc>
                <a:spcPct val="100000"/>
              </a:lnSpc>
              <a:spcBef>
                <a:spcPts val="0"/>
              </a:spcBef>
              <a:spcAft>
                <a:spcPts val="0"/>
              </a:spcAft>
              <a:buClrTx/>
              <a:buSzTx/>
              <a:buFontTx/>
              <a:buNone/>
              <a:tabLst/>
              <a:defRPr/>
            </a:pPr>
            <a:r>
              <a:rPr kumimoji="0" lang="en-US" sz="800" b="0" i="0" u="sng" strike="noStrike" kern="1200" cap="none" spc="0" normalizeH="0" baseline="0" noProof="0" dirty="0">
                <a:ln>
                  <a:noFill/>
                </a:ln>
                <a:solidFill>
                  <a:prstClr val="black"/>
                </a:solidFill>
                <a:effectLst/>
                <a:uLnTx/>
                <a:uFillTx/>
                <a:latin typeface="Arial"/>
                <a:ea typeface="+mn-ea"/>
                <a:cs typeface="Arial"/>
              </a:rPr>
              <a:t>Researchers:</a:t>
            </a:r>
            <a:r>
              <a:rPr kumimoji="0" lang="en-US" sz="800" b="0" i="0" u="none" strike="noStrike" kern="1200" cap="none" spc="0" normalizeH="0" baseline="0" noProof="0" dirty="0">
                <a:ln>
                  <a:noFill/>
                </a:ln>
                <a:solidFill>
                  <a:prstClr val="black"/>
                </a:solidFill>
                <a:effectLst/>
                <a:uLnTx/>
                <a:uFillTx/>
                <a:latin typeface="Arial"/>
                <a:ea typeface="+mn-ea"/>
                <a:cs typeface="Arial"/>
              </a:rPr>
              <a:t> </a:t>
            </a:r>
            <a:r>
              <a:rPr kumimoji="0" lang="en-US" sz="800" b="0" i="0" u="none" strike="noStrike" kern="1200" cap="none" spc="0" normalizeH="0" baseline="0" noProof="0" dirty="0">
                <a:ln>
                  <a:noFill/>
                </a:ln>
                <a:solidFill>
                  <a:schemeClr val="tx1"/>
                </a:solidFill>
                <a:effectLst/>
                <a:uLnTx/>
                <a:uFillTx/>
                <a:latin typeface="+mn-lt"/>
                <a:ea typeface="+mn-ea"/>
                <a:cs typeface="+mn-cs"/>
              </a:rPr>
              <a:t> </a:t>
            </a:r>
            <a:r>
              <a:rPr lang="en-US" sz="800" b="0" i="0" dirty="0">
                <a:solidFill>
                  <a:srgbClr val="222222"/>
                </a:solidFill>
                <a:effectLst/>
                <a:latin typeface="Arial" panose="020B0604020202020204" pitchFamily="34" charset="0"/>
              </a:rPr>
              <a:t>Kosgallana C, (</a:t>
            </a:r>
            <a:r>
              <a:rPr lang="en-US" sz="800" b="0" i="0" dirty="0">
                <a:effectLst/>
                <a:latin typeface="Arial" panose="020B0604020202020204" pitchFamily="34" charset="0"/>
                <a:cs typeface="Arial" panose="020B0604020202020204" pitchFamily="34" charset="0"/>
              </a:rPr>
              <a:t>Clemson University) </a:t>
            </a:r>
            <a:r>
              <a:rPr lang="en-US" sz="800" b="0" i="0" dirty="0">
                <a:solidFill>
                  <a:srgbClr val="222222"/>
                </a:solidFill>
                <a:effectLst/>
                <a:latin typeface="Arial" panose="020B0604020202020204" pitchFamily="34" charset="0"/>
              </a:rPr>
              <a:t>Senanayake M. (</a:t>
            </a:r>
            <a:r>
              <a:rPr lang="en-US" sz="800" b="0" i="0" dirty="0">
                <a:effectLst/>
                <a:latin typeface="Arial" panose="020B0604020202020204" pitchFamily="34" charset="0"/>
                <a:cs typeface="Arial" panose="020B0604020202020204" pitchFamily="34" charset="0"/>
              </a:rPr>
              <a:t>Clemson University ) </a:t>
            </a:r>
            <a:r>
              <a:rPr lang="en-US" sz="800" b="0" i="0" dirty="0">
                <a:solidFill>
                  <a:srgbClr val="222222"/>
                </a:solidFill>
                <a:effectLst/>
                <a:latin typeface="Arial" panose="020B0604020202020204" pitchFamily="34" charset="0"/>
              </a:rPr>
              <a:t> Mohottalalage SS (</a:t>
            </a:r>
            <a:r>
              <a:rPr lang="en-US" sz="800" b="0" i="0" dirty="0">
                <a:effectLst/>
                <a:latin typeface="Arial" panose="020B0604020202020204" pitchFamily="34" charset="0"/>
                <a:cs typeface="Arial" panose="020B0604020202020204" pitchFamily="34" charset="0"/>
              </a:rPr>
              <a:t>Clemson University)</a:t>
            </a:r>
            <a:r>
              <a:rPr lang="en-US" sz="800" b="0" i="0" dirty="0">
                <a:solidFill>
                  <a:srgbClr val="222222"/>
                </a:solidFill>
                <a:effectLst/>
                <a:latin typeface="Arial" panose="020B0604020202020204" pitchFamily="34" charset="0"/>
              </a:rPr>
              <a:t>, Wijesinghe S, (</a:t>
            </a:r>
            <a:r>
              <a:rPr lang="en-US" sz="800" b="0" i="0" dirty="0">
                <a:effectLst/>
                <a:latin typeface="Arial" panose="020B0604020202020204" pitchFamily="34" charset="0"/>
                <a:cs typeface="Arial" panose="020B0604020202020204" pitchFamily="34" charset="0"/>
              </a:rPr>
              <a:t>Clemson University)</a:t>
            </a:r>
            <a:r>
              <a:rPr lang="en-US" sz="800" b="0" i="0" dirty="0">
                <a:solidFill>
                  <a:srgbClr val="222222"/>
                </a:solidFill>
                <a:effectLst/>
                <a:latin typeface="Arial" panose="020B0604020202020204" pitchFamily="34" charset="0"/>
              </a:rPr>
              <a:t> He L, (ORNL) Grest GS, (</a:t>
            </a:r>
            <a:r>
              <a:rPr lang="en-US" sz="800" b="0" i="0" dirty="0">
                <a:effectLst/>
                <a:latin typeface="Arial" panose="020B0604020202020204" pitchFamily="34" charset="0"/>
                <a:cs typeface="Arial" panose="020B0604020202020204" pitchFamily="34" charset="0"/>
              </a:rPr>
              <a:t>Sandia National Laboratories)</a:t>
            </a:r>
            <a:r>
              <a:rPr lang="en-US" sz="800" b="0" i="0" dirty="0">
                <a:solidFill>
                  <a:srgbClr val="222222"/>
                </a:solidFill>
                <a:effectLst/>
                <a:latin typeface="Arial" panose="020B0604020202020204" pitchFamily="34" charset="0"/>
              </a:rPr>
              <a:t> Perahia D. (</a:t>
            </a:r>
            <a:r>
              <a:rPr lang="en-US" sz="800" b="0" i="0" dirty="0">
                <a:effectLst/>
                <a:latin typeface="Arial" panose="020B0604020202020204" pitchFamily="34" charset="0"/>
                <a:cs typeface="Arial" panose="020B0604020202020204" pitchFamily="34" charset="0"/>
              </a:rPr>
              <a:t>Clemson University,)</a:t>
            </a:r>
            <a:endParaRPr lang="en-US" sz="800" b="0" i="0" dirty="0">
              <a:solidFill>
                <a:srgbClr val="222222"/>
              </a:solidFill>
              <a:effectLst/>
              <a:latin typeface="Arial" panose="020B0604020202020204" pitchFamily="34" charset="0"/>
            </a:endParaRPr>
          </a:p>
          <a:p>
            <a:pPr marL="0" marR="0" lvl="0" indent="0" algn="l" defTabSz="922264" rtl="0" eaLnBrk="1" fontAlgn="auto" latinLnBrk="0" hangingPunct="1">
              <a:lnSpc>
                <a:spcPct val="100000"/>
              </a:lnSpc>
              <a:spcBef>
                <a:spcPts val="0"/>
              </a:spcBef>
              <a:spcAft>
                <a:spcPts val="0"/>
              </a:spcAft>
              <a:buClrTx/>
              <a:buSzTx/>
              <a:buFontTx/>
              <a:buNone/>
              <a:tabLst/>
              <a:defRPr/>
            </a:pPr>
            <a:endParaRPr lang="en-US" sz="800" b="0" i="0" u="none" strike="noStrike" kern="1200" dirty="0">
              <a:solidFill>
                <a:srgbClr val="222222"/>
              </a:solidFill>
              <a:effectLst/>
              <a:latin typeface="Arial" panose="020B0604020202020204" pitchFamily="34" charset="0"/>
              <a:ea typeface="+mn-ea"/>
              <a:cs typeface="+mn-cs"/>
            </a:endParaRPr>
          </a:p>
          <a:p>
            <a:pPr algn="l">
              <a:spcBef>
                <a:spcPts val="0"/>
              </a:spcBef>
            </a:pPr>
            <a:r>
              <a:rPr lang="en-US" sz="800" b="0" i="0" dirty="0">
                <a:effectLst/>
                <a:latin typeface="Arial" panose="020B0604020202020204" pitchFamily="34" charset="0"/>
                <a:cs typeface="Arial" panose="020B0604020202020204" pitchFamily="34" charset="0"/>
              </a:rPr>
              <a:t>1. Department of Chemistry, Department of Physics, Clemson University, Clemson SC 29634-0973</a:t>
            </a:r>
            <a:br>
              <a:rPr lang="en-US" sz="800" b="0" i="0" dirty="0">
                <a:effectLst/>
                <a:latin typeface="Arial" panose="020B0604020202020204" pitchFamily="34" charset="0"/>
                <a:cs typeface="Arial" panose="020B0604020202020204" pitchFamily="34" charset="0"/>
              </a:rPr>
            </a:br>
            <a:r>
              <a:rPr lang="en-US" sz="800" b="0" i="0" dirty="0">
                <a:effectLst/>
                <a:latin typeface="Arial" panose="020B0604020202020204" pitchFamily="34" charset="0"/>
                <a:cs typeface="Arial" panose="020B0604020202020204" pitchFamily="34" charset="0"/>
              </a:rPr>
              <a:t>2. Center of Integrated Nanotechnologies, Sandia National Laboratories, NM, 87185</a:t>
            </a:r>
          </a:p>
          <a:p>
            <a:pPr algn="l">
              <a:spcBef>
                <a:spcPts val="0"/>
              </a:spcBef>
            </a:pPr>
            <a:r>
              <a:rPr lang="en-US" sz="800" b="0" i="0" dirty="0">
                <a:effectLst/>
                <a:latin typeface="Arial" panose="020B0604020202020204" pitchFamily="34" charset="0"/>
                <a:cs typeface="Arial" panose="020B0604020202020204" pitchFamily="34" charset="0"/>
              </a:rPr>
              <a:t>3. Neutron Scattering Division, Oak Ridge National Laboratory, Oak Ridge, Tennessee 37831, USA</a:t>
            </a:r>
            <a:endParaRPr lang="en-US" sz="8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Acknowledgements:</a:t>
            </a:r>
            <a:r>
              <a:rPr kumimoji="0" lang="en-US" sz="7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800" dirty="0">
                <a:effectLst/>
                <a:latin typeface="Times New Roman" panose="02020603050405020304" pitchFamily="18" charset="0"/>
                <a:ea typeface="Calibri" panose="020F0502020204030204" pitchFamily="34" charset="0"/>
                <a:cs typeface="Times New Roman" panose="02020603050405020304" pitchFamily="18" charset="0"/>
              </a:rPr>
              <a:t>DP gratefully acknowledges DOE grant </a:t>
            </a:r>
            <a:r>
              <a:rPr lang="en-US" sz="800" dirty="0">
                <a:effectLst/>
                <a:latin typeface="Times New Roman" panose="02020603050405020304" pitchFamily="18" charset="0"/>
                <a:ea typeface="Times New Roman" panose="02020603050405020304" pitchFamily="18" charset="0"/>
                <a:cs typeface="Times New Roman" panose="02020603050405020304" pitchFamily="18" charset="0"/>
              </a:rPr>
              <a:t>DE-SC0019284</a:t>
            </a:r>
            <a:r>
              <a:rPr lang="en-US" sz="800" dirty="0">
                <a:effectLst/>
                <a:latin typeface="Times New Roman" panose="02020603050405020304" pitchFamily="18" charset="0"/>
                <a:ea typeface="Calibri" panose="020F0502020204030204" pitchFamily="34" charset="0"/>
                <a:cs typeface="Times New Roman" panose="02020603050405020304" pitchFamily="18" charset="0"/>
              </a:rPr>
              <a:t> for support. </a:t>
            </a:r>
            <a:r>
              <a:rPr lang="en-US" sz="800" dirty="0">
                <a:effectLst/>
                <a:latin typeface="Times New Roman" panose="02020603050405020304" pitchFamily="18" charset="0"/>
                <a:ea typeface="Calibri" panose="020F0502020204030204" pitchFamily="34" charset="0"/>
                <a:cs typeface="Arial" panose="020B0604020202020204" pitchFamily="34" charset="0"/>
              </a:rPr>
              <a:t> </a:t>
            </a:r>
            <a:r>
              <a:rPr lang="en-US" sz="800" dirty="0">
                <a:effectLst/>
                <a:latin typeface="Times New Roman" panose="02020603050405020304" pitchFamily="18" charset="0"/>
                <a:ea typeface="Calibri" panose="020F0502020204030204" pitchFamily="34" charset="0"/>
                <a:cs typeface="Times New Roman" panose="02020603050405020304" pitchFamily="18" charset="0"/>
              </a:rPr>
              <a:t>This research used resources at the High Flux Isotope Reactor, a DOE Office of Science User Facility operated by the Oak Ridge National Laboratory</a:t>
            </a:r>
            <a:r>
              <a:rPr lang="en-US" sz="8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This work benefited from the use of the </a:t>
            </a:r>
            <a:r>
              <a:rPr lang="en-US" sz="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SasView</a:t>
            </a:r>
            <a:r>
              <a:rPr lang="en-US" sz="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application, originally developed under NSF award DMR-0520547. </a:t>
            </a:r>
            <a:r>
              <a:rPr lang="en-US" sz="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SasView</a:t>
            </a:r>
            <a:r>
              <a:rPr lang="en-US" sz="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contains code developed with funding from the European Union’s Horizon 2020 research and innovation program under the SINE2020 project, grant agreement No 654000.</a:t>
            </a:r>
            <a:r>
              <a:rPr lang="en-US" sz="800" dirty="0">
                <a:effectLst/>
                <a:latin typeface="Times New Roman" panose="02020603050405020304" pitchFamily="18" charset="0"/>
                <a:ea typeface="Calibri" panose="020F0502020204030204" pitchFamily="34" charset="0"/>
                <a:cs typeface="Times New Roman" panose="02020603050405020304" pitchFamily="18" charset="0"/>
              </a:rPr>
              <a:t> The authors kindly acknowledge the use of computational resources provided by NSF MRI-1725573. This work was made possible in part by advanced computational resources deployed and maintained by Clemson Computing and Information Technology. This research used resources at the National Energy Research Scientific Computing Center (NERSC), a U.S. Department of Energy Office of Science User Facility operated under contract no. DE-AC02-05CH11231. This work was performed, in part, at the Center for Integrated Nanotechnologies, an Office of Science User Facility operated for the U.S. Department of Energy (DOE) Office of Science. Sandia National Laboratories is a multi-mission laboratory managed and operated by National Technology &amp; Engineering Solutions of Sandia, LLC, a wholly owned subsidiary of Honeywell International, Inc., for the U.S. DOEs National Nuclear Security Administration under contract no. DENA-0003525. The views expressed in this article do not necessarily represent the views of the U.S. DOE or the United States Government. </a:t>
            </a:r>
            <a:r>
              <a:rPr lang="en-US" sz="1050" b="0" i="0" dirty="0">
                <a:solidFill>
                  <a:srgbClr val="000000"/>
                </a:solidFill>
                <a:effectLst/>
                <a:latin typeface="Droid Sans"/>
              </a:rPr>
              <a:t>This research used resources at the High Flux Isotope Reactor, a DOE Office of Science User Facility operated by the Oak Ridge National Laboratory. The beam time was allocated to CG2 on proposal number IPTS-31694.1 and IPTS-28754.1.</a:t>
            </a:r>
            <a:endParaRPr lang="en-US" sz="800" b="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22264" rtl="0" eaLnBrk="1" fontAlgn="auto" latinLnBrk="0" hangingPunct="1">
              <a:lnSpc>
                <a:spcPct val="100000"/>
              </a:lnSpc>
              <a:spcBef>
                <a:spcPts val="0"/>
              </a:spcBef>
              <a:spcAft>
                <a:spcPts val="0"/>
              </a:spcAft>
              <a:buClrTx/>
              <a:buSzTx/>
              <a:buFontTx/>
              <a:buNone/>
              <a:tabLst/>
              <a:defRPr/>
            </a:pPr>
            <a:r>
              <a:rPr kumimoji="0" lang="en-US" sz="700"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Publication/ press releases/ related links:</a:t>
            </a:r>
          </a:p>
          <a:p>
            <a:pPr marL="0" marR="0" lvl="0" indent="0" algn="l" defTabSz="922264" rtl="0" eaLnBrk="1" fontAlgn="auto" latinLnBrk="0" hangingPunct="1">
              <a:lnSpc>
                <a:spcPct val="100000"/>
              </a:lnSpc>
              <a:spcBef>
                <a:spcPts val="0"/>
              </a:spcBef>
              <a:spcAft>
                <a:spcPts val="0"/>
              </a:spcAft>
              <a:buClrTx/>
              <a:buSzTx/>
              <a:buFontTx/>
              <a:buNone/>
              <a:tabLst/>
              <a:defRPr/>
            </a:pPr>
            <a:r>
              <a:rPr lang="en-US" sz="800" b="0" i="0" dirty="0">
                <a:solidFill>
                  <a:srgbClr val="222222"/>
                </a:solidFill>
                <a:effectLst/>
                <a:latin typeface="Arial" panose="020B0604020202020204" pitchFamily="34" charset="0"/>
              </a:rPr>
              <a:t>“Clustering Effects on the Structure of Ionomer Solutions: A Combined SANS and Simulations Study.” </a:t>
            </a:r>
            <a:r>
              <a:rPr lang="en-US" sz="1050" i="1" dirty="0">
                <a:effectLst/>
              </a:rPr>
              <a:t>Macromolecules</a:t>
            </a:r>
            <a:r>
              <a:rPr lang="en-US" sz="1050" dirty="0">
                <a:effectLst/>
              </a:rPr>
              <a:t> </a:t>
            </a:r>
            <a:r>
              <a:rPr lang="en-US" sz="1050" b="1" dirty="0">
                <a:effectLst/>
              </a:rPr>
              <a:t>57 (4), </a:t>
            </a:r>
            <a:r>
              <a:rPr lang="en-US" sz="1050" dirty="0">
                <a:effectLst/>
              </a:rPr>
              <a:t>1688–1698 (2024)</a:t>
            </a:r>
          </a:p>
          <a:p>
            <a:endParaRPr lang="de-DE" sz="700" dirty="0">
              <a:latin typeface="Arial" panose="020B0604020202020204" pitchFamily="34" charset="0"/>
              <a:cs typeface="Arial" panose="020B0604020202020204" pitchFamily="34" charset="0"/>
            </a:endParaRPr>
          </a:p>
          <a:p>
            <a:r>
              <a:rPr lang="en-US" sz="800" b="0" i="0" u="none" strike="noStrike" dirty="0">
                <a:solidFill>
                  <a:srgbClr val="000000"/>
                </a:solidFill>
                <a:effectLst/>
                <a:latin typeface="Roboto" panose="02000000000000000000" pitchFamily="2" charset="0"/>
                <a:hlinkClick r:id="rId3" tooltip="DOI URL"/>
              </a:rPr>
              <a:t>https://doi.org/10.1021/acs.macromol.3c01646</a:t>
            </a:r>
            <a:endParaRPr lang="en-US" sz="7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76D4B8-3D7E-42E7-AF06-6D9133F7F0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4395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0" marR="0" lvl="0" indent="0" algn="l" defTabSz="922264" rtl="0" eaLnBrk="1" fontAlgn="auto" latinLnBrk="0" hangingPunct="1">
              <a:lnSpc>
                <a:spcPct val="12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Summary</a:t>
            </a:r>
          </a:p>
          <a:p>
            <a:pPr marL="0" marR="0" lvl="0" indent="0" algn="l" defTabSz="922264"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 traditional self-assembly of nanomaterials into large scale structures, nanoscale structures first form locally and grow before assembling into larger-scale structures.  Ting Xu’s group (LBNL and UC-Berkeley) has developed a way to reverse the order of the self-assembly process.  The framework for the large-scale structure forms first, before the nanostructure assembles within it.  Such a “programmable” self-assembly process made it possible to form highly regular nanoscale structures in thin films.  The programmable approach to self-assembly of nanomaterials has great potential for creating advanced materials.  </a:t>
            </a:r>
          </a:p>
          <a:p>
            <a:pPr marL="0" marR="0" lvl="0" indent="0" algn="l" defTabSz="922264" rtl="0" eaLnBrk="1" fontAlgn="auto" latinLnBrk="0" hangingPunct="1">
              <a:lnSpc>
                <a:spcPct val="12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22264"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 materials presented in the published work are composed of zirconium oxide nanoparticles, 3-pentadecylphenol (a small molecule and abbreviated PDP) and supermolecules based on polystyrene-block-poly(vinyl pyridine) block copolymers hydrogen bonded with PDP.  The materials start co-dissolved in chloroform, which small-angle X-ray and neutron scattering revealed to be molecular aggregates at low concentration (10 vol%) and well-defined lamellar structures at high concentration (30 vol%).  X-ray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photocorrelation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spectroscopy confirmed that the nanoparticle diffusion changes with the concentration.  The drying of the solutions into thin films results in a highly ordered structure, as revealed by transmission electron microscopy and grazing transmission small-angle X-ray scattering.  The resulting arrays of nanosheets have very few defects that disrupt the stack of nanosheets, and the kind of defect formed can be controlled via the programmable self-assembly process.  The films perform quite well as barrier materials for volatile organic compounds when placed over porous Teflon membranes.  The films also exhibit excellent dielectric breakdown strengths, which makes them excellent materials for capacitors.  Interestingly, the films are highly recyclable.  They can be dissolved in an organic solvent and recast into a new nanosheet film.  </a:t>
            </a:r>
            <a:endParaRPr kumimoji="0" lang="en-US" sz="2800" b="0" i="0" u="none" strike="noStrike" kern="1200" cap="none" spc="0" normalizeH="0" baseline="0" noProof="0" dirty="0">
              <a:ln>
                <a:noFill/>
              </a:ln>
              <a:solidFill>
                <a:srgbClr val="0D0D0D"/>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Work was performed at</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XXX at Oak Ridge National Laboratory’s Spallation Neutron Source, Argonne National Laboratory’s Advanced Photon Source, and Lawrence Berkeley National Laboratory’s Advanced Light Source and Molecular Foundry, DOE Office of Science User Facilities. </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800" b="0" i="0" u="sng" strike="noStrike" kern="1200" cap="none" spc="0" normalizeH="0" baseline="0" noProof="0" dirty="0">
                <a:ln>
                  <a:noFill/>
                </a:ln>
                <a:solidFill>
                  <a:srgbClr val="0D0D0D"/>
                </a:solidFill>
                <a:effectLst/>
                <a:uLnTx/>
                <a:uFillTx/>
                <a:latin typeface="Arial" panose="020B0604020202020204" pitchFamily="34" charset="0"/>
                <a:cs typeface="Arial" panose="020B0604020202020204" pitchFamily="34" charset="0"/>
              </a:rPr>
              <a:t>Collaborating Institutions</a:t>
            </a:r>
          </a:p>
          <a:p>
            <a:pPr marR="3060">
              <a:lnSpc>
                <a:spcPct val="120000"/>
              </a:lnSpc>
              <a:spcBef>
                <a:spcPts val="0"/>
              </a:spcBef>
              <a:spcAft>
                <a:spcPts val="0"/>
              </a:spcAft>
            </a:pPr>
            <a:r>
              <a:rPr lang="en-US" sz="2800" b="0" i="0" u="none" strike="noStrike" baseline="30000" dirty="0">
                <a:latin typeface="Arial" panose="020B0604020202020204" pitchFamily="34" charset="0"/>
                <a:cs typeface="Arial" panose="020B0604020202020204" pitchFamily="34" charset="0"/>
              </a:rPr>
              <a:t>1</a:t>
            </a:r>
            <a:r>
              <a:rPr lang="en-US" sz="2800" b="0" i="0" u="none" strike="noStrike" baseline="0" dirty="0">
                <a:latin typeface="Arial" panose="020B0604020202020204" pitchFamily="34" charset="0"/>
                <a:cs typeface="Arial" panose="020B0604020202020204" pitchFamily="34" charset="0"/>
              </a:rPr>
              <a:t>Department of Materials Science and Engineering, University of California, Berkeley, Berkeley, CA, USA. </a:t>
            </a:r>
          </a:p>
          <a:p>
            <a:pPr marR="3060">
              <a:lnSpc>
                <a:spcPct val="120000"/>
              </a:lnSpc>
              <a:spcBef>
                <a:spcPts val="0"/>
              </a:spcBef>
              <a:spcAft>
                <a:spcPts val="0"/>
              </a:spcAft>
            </a:pPr>
            <a:r>
              <a:rPr lang="en-US" sz="2800" b="0" i="0" u="none" strike="noStrike" baseline="30000" dirty="0">
                <a:latin typeface="Arial" panose="020B0604020202020204" pitchFamily="34" charset="0"/>
                <a:cs typeface="Arial" panose="020B0604020202020204" pitchFamily="34" charset="0"/>
              </a:rPr>
              <a:t>2</a:t>
            </a:r>
            <a:r>
              <a:rPr lang="en-US" sz="2800" b="0" i="0" u="none" strike="noStrike" baseline="0" dirty="0">
                <a:latin typeface="Arial" panose="020B0604020202020204" pitchFamily="34" charset="0"/>
                <a:cs typeface="Arial" panose="020B0604020202020204" pitchFamily="34" charset="0"/>
              </a:rPr>
              <a:t>Materials Sciences Division, Lawrence Berkeley National Laboratory, Berkeley, CA,  USA. </a:t>
            </a:r>
          </a:p>
          <a:p>
            <a:pPr marR="3060">
              <a:lnSpc>
                <a:spcPct val="120000"/>
              </a:lnSpc>
              <a:spcBef>
                <a:spcPts val="0"/>
              </a:spcBef>
              <a:spcAft>
                <a:spcPts val="0"/>
              </a:spcAft>
            </a:pPr>
            <a:r>
              <a:rPr lang="en-US" sz="2800" b="0" i="0" u="none" strike="noStrike" baseline="30000" dirty="0">
                <a:latin typeface="Arial" panose="020B0604020202020204" pitchFamily="34" charset="0"/>
                <a:cs typeface="Arial" panose="020B0604020202020204" pitchFamily="34" charset="0"/>
              </a:rPr>
              <a:t>3</a:t>
            </a:r>
            <a:r>
              <a:rPr lang="en-US" sz="2800" b="0" i="0" u="none" strike="noStrike" baseline="0" dirty="0">
                <a:latin typeface="Arial" panose="020B0604020202020204" pitchFamily="34" charset="0"/>
                <a:cs typeface="Arial" panose="020B0604020202020204" pitchFamily="34" charset="0"/>
              </a:rPr>
              <a:t>The Molecular Foundry, Lawrence Berkeley National Laboratory, Berkeley, CA, USA. </a:t>
            </a:r>
          </a:p>
          <a:p>
            <a:pPr marR="3060">
              <a:lnSpc>
                <a:spcPct val="120000"/>
              </a:lnSpc>
              <a:spcBef>
                <a:spcPts val="0"/>
              </a:spcBef>
              <a:spcAft>
                <a:spcPts val="0"/>
              </a:spcAft>
            </a:pPr>
            <a:r>
              <a:rPr lang="en-US" sz="2800" b="0" i="0" u="none" strike="noStrike" baseline="30000" dirty="0">
                <a:latin typeface="Arial" panose="020B0604020202020204" pitchFamily="34" charset="0"/>
                <a:cs typeface="Arial" panose="020B0604020202020204" pitchFamily="34" charset="0"/>
              </a:rPr>
              <a:t>4</a:t>
            </a:r>
            <a:r>
              <a:rPr lang="en-US" sz="2800" b="0" i="0" u="none" strike="noStrike" baseline="0" dirty="0">
                <a:latin typeface="Arial" panose="020B0604020202020204" pitchFamily="34" charset="0"/>
                <a:cs typeface="Arial" panose="020B0604020202020204" pitchFamily="34" charset="0"/>
              </a:rPr>
              <a:t>Advanced Photon Source, Argonne National Laboratory, Lemont, IL, USA. </a:t>
            </a:r>
          </a:p>
          <a:p>
            <a:pPr marR="3060">
              <a:lnSpc>
                <a:spcPct val="120000"/>
              </a:lnSpc>
              <a:spcBef>
                <a:spcPts val="0"/>
              </a:spcBef>
              <a:spcAft>
                <a:spcPts val="0"/>
              </a:spcAft>
            </a:pPr>
            <a:r>
              <a:rPr lang="en-US" sz="2800" b="0" i="0" u="none" strike="noStrike" baseline="30000" dirty="0">
                <a:latin typeface="Arial" panose="020B0604020202020204" pitchFamily="34" charset="0"/>
                <a:cs typeface="Arial" panose="020B0604020202020204" pitchFamily="34" charset="0"/>
              </a:rPr>
              <a:t>5</a:t>
            </a:r>
            <a:r>
              <a:rPr lang="en-US" sz="2800" b="0" i="0" u="none" strike="noStrike" baseline="0" dirty="0">
                <a:latin typeface="Arial" panose="020B0604020202020204" pitchFamily="34" charset="0"/>
                <a:cs typeface="Arial" panose="020B0604020202020204" pitchFamily="34" charset="0"/>
              </a:rPr>
              <a:t>Department of Mechanical Engineering, University of California, Berkeley, Berkeley, CA, USA. </a:t>
            </a:r>
          </a:p>
          <a:p>
            <a:pPr marR="3060">
              <a:lnSpc>
                <a:spcPct val="120000"/>
              </a:lnSpc>
              <a:spcBef>
                <a:spcPts val="0"/>
              </a:spcBef>
              <a:spcAft>
                <a:spcPts val="0"/>
              </a:spcAft>
            </a:pPr>
            <a:r>
              <a:rPr lang="en-US" sz="2800" b="0" i="0" u="none" strike="noStrike" baseline="30000" dirty="0">
                <a:latin typeface="Arial" panose="020B0604020202020204" pitchFamily="34" charset="0"/>
                <a:cs typeface="Arial" panose="020B0604020202020204" pitchFamily="34" charset="0"/>
              </a:rPr>
              <a:t>6</a:t>
            </a:r>
            <a:r>
              <a:rPr lang="en-US" sz="2800" b="0" i="0" u="none" strike="noStrike" baseline="0" dirty="0">
                <a:latin typeface="Arial" panose="020B0604020202020204" pitchFamily="34" charset="0"/>
                <a:cs typeface="Arial" panose="020B0604020202020204" pitchFamily="34" charset="0"/>
              </a:rPr>
              <a:t>Department of Chemistry, University of California, Berkeley, Berkeley, CA, USA. </a:t>
            </a:r>
          </a:p>
          <a:p>
            <a:pPr marR="3060">
              <a:lnSpc>
                <a:spcPct val="120000"/>
              </a:lnSpc>
              <a:spcBef>
                <a:spcPts val="0"/>
              </a:spcBef>
              <a:spcAft>
                <a:spcPts val="0"/>
              </a:spcAft>
            </a:pPr>
            <a:r>
              <a:rPr lang="en-US" sz="2800" b="0" i="0" u="none" strike="noStrike" baseline="30000" dirty="0">
                <a:latin typeface="Arial" panose="020B0604020202020204" pitchFamily="34" charset="0"/>
                <a:cs typeface="Arial" panose="020B0604020202020204" pitchFamily="34" charset="0"/>
              </a:rPr>
              <a:t>7</a:t>
            </a:r>
            <a:r>
              <a:rPr lang="en-US" sz="2800" b="0" i="0" u="none" strike="noStrike" baseline="0" dirty="0">
                <a:latin typeface="Arial" panose="020B0604020202020204" pitchFamily="34" charset="0"/>
                <a:cs typeface="Arial" panose="020B0604020202020204" pitchFamily="34" charset="0"/>
              </a:rPr>
              <a:t>Energy Technologies Area, Lawrence  Berkeley National Laboratory, Berkeley, CA, USA. </a:t>
            </a:r>
          </a:p>
          <a:p>
            <a:pPr marR="3060">
              <a:lnSpc>
                <a:spcPct val="120000"/>
              </a:lnSpc>
              <a:spcBef>
                <a:spcPts val="0"/>
              </a:spcBef>
              <a:spcAft>
                <a:spcPts val="0"/>
              </a:spcAft>
            </a:pPr>
            <a:r>
              <a:rPr lang="en-US" sz="2800" b="0" i="0" u="none" strike="noStrike" baseline="30000" dirty="0">
                <a:latin typeface="Arial" panose="020B0604020202020204" pitchFamily="34" charset="0"/>
                <a:cs typeface="Arial" panose="020B0604020202020204" pitchFamily="34" charset="0"/>
              </a:rPr>
              <a:t>8</a:t>
            </a:r>
            <a:r>
              <a:rPr lang="en-US" sz="2800" b="0" i="0" u="none" strike="noStrike" baseline="0" dirty="0">
                <a:latin typeface="Arial" panose="020B0604020202020204" pitchFamily="34" charset="0"/>
                <a:cs typeface="Arial" panose="020B0604020202020204" pitchFamily="34" charset="0"/>
              </a:rPr>
              <a:t>Department of Electrical Engineering and Computer Sciences, University of California, Berkeley, Berkeley, CA, USA. </a:t>
            </a:r>
          </a:p>
          <a:p>
            <a:pPr marR="3060">
              <a:lnSpc>
                <a:spcPct val="120000"/>
              </a:lnSpc>
              <a:spcBef>
                <a:spcPts val="0"/>
              </a:spcBef>
              <a:spcAft>
                <a:spcPts val="0"/>
              </a:spcAft>
            </a:pPr>
            <a:r>
              <a:rPr lang="en-US" sz="2800" b="0" i="0" u="none" strike="noStrike" baseline="30000" dirty="0">
                <a:latin typeface="Arial" panose="020B0604020202020204" pitchFamily="34" charset="0"/>
                <a:cs typeface="Arial" panose="020B0604020202020204" pitchFamily="34" charset="0"/>
              </a:rPr>
              <a:t>9</a:t>
            </a:r>
            <a:r>
              <a:rPr lang="en-US" sz="2800" b="0" i="0" u="none" strike="noStrike" baseline="0" dirty="0">
                <a:latin typeface="Arial" panose="020B0604020202020204" pitchFamily="34" charset="0"/>
                <a:cs typeface="Arial" panose="020B0604020202020204" pitchFamily="34" charset="0"/>
              </a:rPr>
              <a:t>Spallation Neutron Source, Oak Ridge National Laboratory, Oak Ridge, TN, USA.</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algn="l">
              <a:lnSpc>
                <a:spcPct val="120000"/>
              </a:lnSpc>
            </a:pPr>
            <a:r>
              <a:rPr kumimoji="0" lang="en-US" sz="2800"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Acknowledgements</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 </a:t>
            </a:r>
            <a:r>
              <a:rPr lang="en-US" sz="2800" b="0" i="0" u="none" strike="noStrike" baseline="0" dirty="0">
                <a:latin typeface="Arial" panose="020B0604020202020204" pitchFamily="34" charset="0"/>
                <a:cs typeface="Arial" panose="020B0604020202020204" pitchFamily="34" charset="0"/>
              </a:rPr>
              <a:t>This work was funded by the U.S. Department of Energy, Office of Science, Office of Basic Energy Sciences, Materials Sciences and Engineering Division, under Contract DE-AC02-05-CH11231 (Organic–Inorganic Nanocomposites KC3104). EV was supported by the Department of Defense through the National Defense Science &amp; Engineering Graduate (NDSEG) Fellowship Program. JJ was supported by a National Science Foundation Graduate Research Fellowship under Grant No. DGE 1752814. HD and XT acknowledge support from the Laboratory Directed Research and Development (LDRD) program under the Contract No. DE-AC02-05CH11231. Membrane fabrication for VOC and water permeability testing was supported by the Defense Threat Reduction Agency under Contract No. HDTRA1-22-1-0005. A portion of this research used resources at the Spallation Neutron Source, a DOE Office of Science User Facility operated by the Oak Ridge National Laboratory, the Advanced Photon Source operated by the Argonne National Laboratory, under Contract No. DE-AC02-06CH11357, the Advanced Light Source and the Molecular Foundry operated by the Lawrence Berkeley National Laboratory under Contract No. DE-AC02-05CH11231. We thank Prof. Andrew Minor for providing access to the nanoindentation measurements.</a:t>
            </a:r>
          </a:p>
          <a:p>
            <a:pPr algn="l">
              <a:lnSpc>
                <a:spcPct val="120000"/>
              </a:lnSpc>
            </a:pPr>
            <a:endParaRPr kumimoji="0" lang="en-US" sz="2200" b="0" i="0" u="sng"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922264" rtl="0" eaLnBrk="1" fontAlgn="auto" latinLnBrk="0" hangingPunct="1">
              <a:lnSpc>
                <a:spcPct val="120000"/>
              </a:lnSpc>
              <a:spcBef>
                <a:spcPts val="0"/>
              </a:spcBef>
              <a:spcAft>
                <a:spcPts val="0"/>
              </a:spcAft>
              <a:buClrTx/>
              <a:buSzTx/>
              <a:buFontTx/>
              <a:buNone/>
              <a:tabLst/>
              <a:defRPr/>
            </a:pPr>
            <a:r>
              <a:rPr kumimoji="0" lang="en-US" sz="2800" b="0" i="0" u="sng" strike="noStrike" kern="1200" cap="none" spc="0" normalizeH="0" baseline="0" noProof="0" dirty="0">
                <a:ln>
                  <a:noFill/>
                </a:ln>
                <a:effectLst/>
                <a:uLnTx/>
                <a:uFillTx/>
                <a:latin typeface="Arial" panose="020B0604020202020204" pitchFamily="34" charset="0"/>
                <a:cs typeface="Arial" panose="020B0604020202020204" pitchFamily="34" charset="0"/>
              </a:rPr>
              <a:t>Publication/ press releases/ related links:</a:t>
            </a:r>
          </a:p>
          <a:p>
            <a:pPr>
              <a:lnSpc>
                <a:spcPct val="120000"/>
              </a:lnSpc>
            </a:pPr>
            <a:r>
              <a:rPr lang="en-US" sz="2800" dirty="0">
                <a:latin typeface="Arial" panose="020B0604020202020204" pitchFamily="34" charset="0"/>
                <a:cs typeface="Arial" panose="020B0604020202020204" pitchFamily="34" charset="0"/>
              </a:rPr>
              <a:t>“Functional Composites by Programming Entropy-Driven Nanosheet Growth” </a:t>
            </a:r>
          </a:p>
          <a:p>
            <a:pPr>
              <a:lnSpc>
                <a:spcPct val="120000"/>
              </a:lnSpc>
            </a:pPr>
            <a:r>
              <a:rPr lang="en-US" sz="2800" b="0" i="0" u="none" strike="noStrike" baseline="0" dirty="0">
                <a:latin typeface="Arial" panose="020B0604020202020204" pitchFamily="34" charset="0"/>
                <a:cs typeface="Arial" panose="020B0604020202020204" pitchFamily="34" charset="0"/>
              </a:rPr>
              <a:t>Emma Vargo</a:t>
            </a:r>
            <a:r>
              <a:rPr lang="en-US" sz="2800" b="0" i="0" u="none" strike="noStrike" baseline="30000" dirty="0">
                <a:latin typeface="Arial" panose="020B0604020202020204" pitchFamily="34" charset="0"/>
                <a:cs typeface="Arial" panose="020B0604020202020204" pitchFamily="34" charset="0"/>
              </a:rPr>
              <a:t>1,2</a:t>
            </a:r>
            <a:r>
              <a:rPr lang="en-US" sz="2800" b="0" i="0" u="none" strike="noStrike" baseline="0" dirty="0">
                <a:latin typeface="Arial" panose="020B0604020202020204" pitchFamily="34" charset="0"/>
                <a:cs typeface="Arial" panose="020B0604020202020204" pitchFamily="34" charset="0"/>
              </a:rPr>
              <a:t>, Le Ma</a:t>
            </a:r>
            <a:r>
              <a:rPr lang="en-US" sz="2800" b="0" i="0" u="none" strike="noStrike" baseline="30000" dirty="0">
                <a:latin typeface="Arial" panose="020B0604020202020204" pitchFamily="34" charset="0"/>
                <a:cs typeface="Arial" panose="020B0604020202020204" pitchFamily="34" charset="0"/>
              </a:rPr>
              <a:t>1,2</a:t>
            </a:r>
            <a:r>
              <a:rPr lang="en-US" sz="2800" b="0" i="0" u="none" strike="noStrike" baseline="0" dirty="0">
                <a:latin typeface="Arial" panose="020B0604020202020204" pitchFamily="34" charset="0"/>
                <a:cs typeface="Arial" panose="020B0604020202020204" pitchFamily="34" charset="0"/>
              </a:rPr>
              <a:t>, He Li</a:t>
            </a:r>
            <a:r>
              <a:rPr lang="en-US" sz="2800" b="0" i="0" u="none" strike="noStrike" baseline="30000" dirty="0">
                <a:latin typeface="Arial" panose="020B0604020202020204" pitchFamily="34" charset="0"/>
                <a:cs typeface="Arial" panose="020B0604020202020204" pitchFamily="34" charset="0"/>
              </a:rPr>
              <a:t>2,3</a:t>
            </a:r>
            <a:r>
              <a:rPr lang="en-US" sz="2800" b="0" i="0" u="none" strike="noStrike" baseline="0" dirty="0">
                <a:latin typeface="Arial" panose="020B0604020202020204" pitchFamily="34" charset="0"/>
                <a:cs typeface="Arial" panose="020B0604020202020204" pitchFamily="34" charset="0"/>
              </a:rPr>
              <a:t>, </a:t>
            </a:r>
            <a:r>
              <a:rPr lang="en-US" sz="2800" b="0" i="0" u="none" strike="noStrike" baseline="0" dirty="0" err="1">
                <a:latin typeface="Arial" panose="020B0604020202020204" pitchFamily="34" charset="0"/>
                <a:cs typeface="Arial" panose="020B0604020202020204" pitchFamily="34" charset="0"/>
              </a:rPr>
              <a:t>Qingteng</a:t>
            </a:r>
            <a:r>
              <a:rPr lang="en-US" sz="2800" b="0" i="0" u="none" strike="noStrike" baseline="0" dirty="0">
                <a:latin typeface="Arial" panose="020B0604020202020204" pitchFamily="34" charset="0"/>
                <a:cs typeface="Arial" panose="020B0604020202020204" pitchFamily="34" charset="0"/>
              </a:rPr>
              <a:t> Zhang</a:t>
            </a:r>
            <a:r>
              <a:rPr lang="en-US" sz="2800" b="0" i="0" u="none" strike="noStrike" baseline="30000" dirty="0">
                <a:latin typeface="Arial" panose="020B0604020202020204" pitchFamily="34" charset="0"/>
                <a:cs typeface="Arial" panose="020B0604020202020204" pitchFamily="34" charset="0"/>
              </a:rPr>
              <a:t>4</a:t>
            </a:r>
            <a:r>
              <a:rPr lang="en-US" sz="2800" b="0" i="0" u="none" strike="noStrike" baseline="0" dirty="0">
                <a:latin typeface="Arial" panose="020B0604020202020204" pitchFamily="34" charset="0"/>
                <a:cs typeface="Arial" panose="020B0604020202020204" pitchFamily="34" charset="0"/>
              </a:rPr>
              <a:t>, </a:t>
            </a:r>
            <a:r>
              <a:rPr lang="en-US" sz="2800" b="0" i="0" u="none" strike="noStrike" baseline="0" dirty="0" err="1">
                <a:latin typeface="Arial" panose="020B0604020202020204" pitchFamily="34" charset="0"/>
                <a:cs typeface="Arial" panose="020B0604020202020204" pitchFamily="34" charset="0"/>
              </a:rPr>
              <a:t>Junpyo</a:t>
            </a:r>
            <a:r>
              <a:rPr lang="en-US" sz="2800" b="0" i="0" u="none" strike="noStrike" baseline="0" dirty="0">
                <a:latin typeface="Arial" panose="020B0604020202020204" pitchFamily="34" charset="0"/>
                <a:cs typeface="Arial" panose="020B0604020202020204" pitchFamily="34" charset="0"/>
              </a:rPr>
              <a:t> Kwon</a:t>
            </a:r>
            <a:r>
              <a:rPr lang="en-US" sz="2800" b="0" i="0" u="none" strike="noStrike" baseline="30000" dirty="0">
                <a:latin typeface="Arial" panose="020B0604020202020204" pitchFamily="34" charset="0"/>
                <a:cs typeface="Arial" panose="020B0604020202020204" pitchFamily="34" charset="0"/>
              </a:rPr>
              <a:t>2,5</a:t>
            </a:r>
            <a:r>
              <a:rPr lang="en-US" sz="2800" b="0" i="0" u="none" strike="noStrike" baseline="0" dirty="0">
                <a:latin typeface="Arial" panose="020B0604020202020204" pitchFamily="34" charset="0"/>
                <a:cs typeface="Arial" panose="020B0604020202020204" pitchFamily="34" charset="0"/>
              </a:rPr>
              <a:t>, Katherine M. Evans</a:t>
            </a:r>
            <a:r>
              <a:rPr lang="en-US" sz="2800" b="0" i="0" u="none" strike="noStrike" baseline="30000" dirty="0">
                <a:latin typeface="Arial" panose="020B0604020202020204" pitchFamily="34" charset="0"/>
                <a:cs typeface="Arial" panose="020B0604020202020204" pitchFamily="34" charset="0"/>
              </a:rPr>
              <a:t>6</a:t>
            </a:r>
            <a:r>
              <a:rPr lang="en-US" sz="2800" b="0" i="0" u="none" strike="noStrike" baseline="0" dirty="0">
                <a:latin typeface="Arial" panose="020B0604020202020204" pitchFamily="34" charset="0"/>
                <a:cs typeface="Arial" panose="020B0604020202020204" pitchFamily="34" charset="0"/>
              </a:rPr>
              <a:t>, </a:t>
            </a:r>
            <a:r>
              <a:rPr lang="en-US" sz="2800" b="0" i="0" u="none" strike="noStrike" baseline="0" dirty="0" err="1">
                <a:latin typeface="Arial" panose="020B0604020202020204" pitchFamily="34" charset="0"/>
                <a:cs typeface="Arial" panose="020B0604020202020204" pitchFamily="34" charset="0"/>
              </a:rPr>
              <a:t>Xiaochen</a:t>
            </a:r>
            <a:r>
              <a:rPr lang="en-US" sz="2800" b="0" i="0" u="none" strike="noStrike" baseline="0" dirty="0">
                <a:latin typeface="Arial" panose="020B0604020202020204" pitchFamily="34" charset="0"/>
                <a:cs typeface="Arial" panose="020B0604020202020204" pitchFamily="34" charset="0"/>
              </a:rPr>
              <a:t> Tang</a:t>
            </a:r>
            <a:r>
              <a:rPr lang="en-US" sz="2800" b="0" i="0" u="none" strike="noStrike" baseline="30000" dirty="0">
                <a:latin typeface="Arial" panose="020B0604020202020204" pitchFamily="34" charset="0"/>
                <a:cs typeface="Arial" panose="020B0604020202020204" pitchFamily="34" charset="0"/>
              </a:rPr>
              <a:t>7</a:t>
            </a:r>
            <a:r>
              <a:rPr lang="en-US" sz="2800" b="0" i="0" u="none" strike="noStrike" baseline="0" dirty="0">
                <a:latin typeface="Arial" panose="020B0604020202020204" pitchFamily="34" charset="0"/>
                <a:cs typeface="Arial" panose="020B0604020202020204" pitchFamily="34" charset="0"/>
              </a:rPr>
              <a:t>, Victoria L. Tovmasyan</a:t>
            </a:r>
            <a:r>
              <a:rPr lang="en-US" sz="2800" b="0" i="0" u="none" strike="noStrike" baseline="30000" dirty="0">
                <a:latin typeface="Arial" panose="020B0604020202020204" pitchFamily="34" charset="0"/>
                <a:cs typeface="Arial" panose="020B0604020202020204" pitchFamily="34" charset="0"/>
              </a:rPr>
              <a:t>1</a:t>
            </a:r>
            <a:r>
              <a:rPr lang="en-US" sz="2800" b="0" i="0" u="none" strike="noStrike" baseline="0" dirty="0">
                <a:latin typeface="Arial" panose="020B0604020202020204" pitchFamily="34" charset="0"/>
                <a:cs typeface="Arial" panose="020B0604020202020204" pitchFamily="34" charset="0"/>
              </a:rPr>
              <a:t>, Jasmine Jan</a:t>
            </a:r>
            <a:r>
              <a:rPr lang="en-US" sz="2800" b="0" i="0" u="none" strike="noStrike" baseline="30000" dirty="0">
                <a:latin typeface="Arial" panose="020B0604020202020204" pitchFamily="34" charset="0"/>
                <a:cs typeface="Arial" panose="020B0604020202020204" pitchFamily="34" charset="0"/>
              </a:rPr>
              <a:t>8</a:t>
            </a:r>
            <a:r>
              <a:rPr lang="en-US" sz="2800" b="0" i="0" u="none" strike="noStrike" baseline="0" dirty="0">
                <a:latin typeface="Arial" panose="020B0604020202020204" pitchFamily="34" charset="0"/>
                <a:cs typeface="Arial" panose="020B0604020202020204" pitchFamily="34" charset="0"/>
              </a:rPr>
              <a:t>, Ana C. Arias</a:t>
            </a:r>
            <a:r>
              <a:rPr lang="en-US" sz="2800" b="0" i="0" u="none" strike="noStrike" baseline="30000" dirty="0">
                <a:latin typeface="Arial" panose="020B0604020202020204" pitchFamily="34" charset="0"/>
                <a:cs typeface="Arial" panose="020B0604020202020204" pitchFamily="34" charset="0"/>
              </a:rPr>
              <a:t>8</a:t>
            </a:r>
            <a:r>
              <a:rPr lang="en-US" sz="2800" b="0" i="0" u="none" strike="noStrike" baseline="0" dirty="0">
                <a:latin typeface="Arial" panose="020B0604020202020204" pitchFamily="34" charset="0"/>
                <a:cs typeface="Arial" panose="020B0604020202020204" pitchFamily="34" charset="0"/>
              </a:rPr>
              <a:t>, Hugo Destaillats</a:t>
            </a:r>
            <a:r>
              <a:rPr lang="en-US" sz="2800" b="0" i="0" u="none" strike="noStrike" baseline="30000" dirty="0">
                <a:latin typeface="Arial" panose="020B0604020202020204" pitchFamily="34" charset="0"/>
                <a:cs typeface="Arial" panose="020B0604020202020204" pitchFamily="34" charset="0"/>
              </a:rPr>
              <a:t>7</a:t>
            </a:r>
            <a:r>
              <a:rPr lang="en-US" sz="2800" b="0" i="0" u="none" strike="noStrike" baseline="0" dirty="0">
                <a:latin typeface="Arial" panose="020B0604020202020204" pitchFamily="34" charset="0"/>
                <a:cs typeface="Arial" panose="020B0604020202020204" pitchFamily="34" charset="0"/>
              </a:rPr>
              <a:t>, Ivan Kuzmenko</a:t>
            </a:r>
            <a:r>
              <a:rPr lang="en-US" sz="2800" b="0" i="0" u="none" strike="noStrike" baseline="30000" dirty="0">
                <a:latin typeface="Arial" panose="020B0604020202020204" pitchFamily="34" charset="0"/>
                <a:cs typeface="Arial" panose="020B0604020202020204" pitchFamily="34" charset="0"/>
              </a:rPr>
              <a:t>4</a:t>
            </a:r>
            <a:r>
              <a:rPr lang="en-US" sz="2800" b="0" i="0" u="none" strike="noStrike" baseline="0" dirty="0">
                <a:latin typeface="Arial" panose="020B0604020202020204" pitchFamily="34" charset="0"/>
                <a:cs typeface="Arial" panose="020B0604020202020204" pitchFamily="34" charset="0"/>
              </a:rPr>
              <a:t>, Jan Ilavsky</a:t>
            </a:r>
            <a:r>
              <a:rPr lang="en-US" sz="2800" b="0" i="0" u="none" strike="noStrike" baseline="30000" dirty="0">
                <a:latin typeface="Arial" panose="020B0604020202020204" pitchFamily="34" charset="0"/>
                <a:cs typeface="Arial" panose="020B0604020202020204" pitchFamily="34" charset="0"/>
              </a:rPr>
              <a:t>4</a:t>
            </a:r>
            <a:r>
              <a:rPr lang="en-US" sz="2800" b="0" i="0" u="none" strike="noStrike" baseline="0" dirty="0">
                <a:latin typeface="Arial" panose="020B0604020202020204" pitchFamily="34" charset="0"/>
                <a:cs typeface="Arial" panose="020B0604020202020204" pitchFamily="34" charset="0"/>
              </a:rPr>
              <a:t>, Wei-Ren Chen</a:t>
            </a:r>
            <a:r>
              <a:rPr lang="en-US" sz="2800" b="0" i="0" u="none" strike="noStrike" baseline="30000" dirty="0">
                <a:latin typeface="Arial" panose="020B0604020202020204" pitchFamily="34" charset="0"/>
                <a:cs typeface="Arial" panose="020B0604020202020204" pitchFamily="34" charset="0"/>
              </a:rPr>
              <a:t>9</a:t>
            </a:r>
            <a:r>
              <a:rPr lang="en-US" sz="2800" b="0" i="0" u="none" strike="noStrike" baseline="0" dirty="0">
                <a:latin typeface="Arial" panose="020B0604020202020204" pitchFamily="34" charset="0"/>
                <a:cs typeface="Arial" panose="020B0604020202020204" pitchFamily="34" charset="0"/>
              </a:rPr>
              <a:t>, William Heller</a:t>
            </a:r>
            <a:r>
              <a:rPr lang="en-US" sz="2800" b="0" i="0" u="none" strike="noStrike" baseline="30000" dirty="0">
                <a:latin typeface="Arial" panose="020B0604020202020204" pitchFamily="34" charset="0"/>
                <a:cs typeface="Arial" panose="020B0604020202020204" pitchFamily="34" charset="0"/>
              </a:rPr>
              <a:t>9</a:t>
            </a:r>
            <a:r>
              <a:rPr lang="en-US" sz="2800" b="0" i="0" u="none" strike="noStrike" baseline="0" dirty="0">
                <a:latin typeface="Arial" panose="020B0604020202020204" pitchFamily="34" charset="0"/>
                <a:cs typeface="Arial" panose="020B0604020202020204" pitchFamily="34" charset="0"/>
              </a:rPr>
              <a:t>, Robert O. Ritchie</a:t>
            </a:r>
            <a:r>
              <a:rPr lang="en-US" sz="2800" b="0" i="0" u="none" strike="noStrike" baseline="30000" dirty="0">
                <a:latin typeface="Arial" panose="020B0604020202020204" pitchFamily="34" charset="0"/>
                <a:cs typeface="Arial" panose="020B0604020202020204" pitchFamily="34" charset="0"/>
              </a:rPr>
              <a:t>1,2,5</a:t>
            </a:r>
            <a:r>
              <a:rPr lang="en-US" sz="2800" b="0" i="0" u="none" strike="noStrike" baseline="0" dirty="0">
                <a:latin typeface="Arial" panose="020B0604020202020204" pitchFamily="34" charset="0"/>
                <a:cs typeface="Arial" panose="020B0604020202020204" pitchFamily="34" charset="0"/>
              </a:rPr>
              <a:t>, Yi Liu</a:t>
            </a:r>
            <a:r>
              <a:rPr lang="en-US" sz="2800" b="0" i="0" u="none" strike="noStrike" baseline="30000" dirty="0">
                <a:latin typeface="Arial" panose="020B0604020202020204" pitchFamily="34" charset="0"/>
                <a:cs typeface="Arial" panose="020B0604020202020204" pitchFamily="34" charset="0"/>
              </a:rPr>
              <a:t>2,3</a:t>
            </a:r>
            <a:r>
              <a:rPr lang="en-US" sz="2800" b="0" i="0" u="none" strike="noStrike" baseline="0" dirty="0">
                <a:latin typeface="Arial" panose="020B0604020202020204" pitchFamily="34" charset="0"/>
                <a:cs typeface="Arial" panose="020B0604020202020204" pitchFamily="34" charset="0"/>
              </a:rPr>
              <a:t> and Ting Xu</a:t>
            </a:r>
            <a:r>
              <a:rPr lang="en-US" sz="2800" b="0" i="0" u="none" strike="noStrike" baseline="30000" dirty="0">
                <a:latin typeface="Arial" panose="020B0604020202020204" pitchFamily="34" charset="0"/>
                <a:cs typeface="Arial" panose="020B0604020202020204" pitchFamily="34" charset="0"/>
              </a:rPr>
              <a:t>1,2,6</a:t>
            </a:r>
          </a:p>
          <a:p>
            <a:pPr marL="0" marR="0" lvl="0" indent="0" algn="l" defTabSz="922264" rtl="0" eaLnBrk="1" fontAlgn="auto" latinLnBrk="0" hangingPunct="1">
              <a:lnSpc>
                <a:spcPct val="120000"/>
              </a:lnSpc>
              <a:spcBef>
                <a:spcPts val="0"/>
              </a:spcBef>
              <a:spcAft>
                <a:spcPts val="0"/>
              </a:spcAft>
              <a:buClrTx/>
              <a:buSzTx/>
              <a:buFontTx/>
              <a:buNone/>
              <a:tabLst/>
              <a:defRPr/>
            </a:pPr>
            <a:r>
              <a:rPr lang="en-US" sz="2800" i="1" dirty="0">
                <a:latin typeface="Arial" panose="020B0604020202020204" pitchFamily="34" charset="0"/>
                <a:cs typeface="Arial" panose="020B0604020202020204" pitchFamily="34" charset="0"/>
              </a:rPr>
              <a:t>Nature</a:t>
            </a:r>
            <a:r>
              <a:rPr lang="en-US" sz="2800" dirty="0">
                <a:latin typeface="Arial" panose="020B0604020202020204" pitchFamily="34" charset="0"/>
                <a:cs typeface="Arial" panose="020B0604020202020204" pitchFamily="34" charset="0"/>
              </a:rPr>
              <a:t> (in press) DOI: https://doi.org/10.1038/s41586-023-06660-x</a:t>
            </a:r>
            <a:r>
              <a:rPr kumimoji="0" lang="en-US" sz="2800" b="0" i="0" u="sng" strike="noStrike" kern="1200" cap="none" spc="0" normalizeH="0" baseline="0" noProof="0" dirty="0">
                <a:ln>
                  <a:noFill/>
                </a:ln>
                <a:effectLst/>
                <a:uLnTx/>
                <a:uFillTx/>
                <a:latin typeface="Arial" panose="020B0604020202020204" pitchFamily="34" charset="0"/>
                <a:cs typeface="Arial" panose="020B0604020202020204" pitchFamily="34" charset="0"/>
              </a:rPr>
              <a:t>  </a:t>
            </a:r>
            <a:endParaRPr kumimoji="0" lang="en-US" sz="28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l" defTabSz="922264"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76D4B8-3D7E-42E7-AF06-6D9133F7F08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4395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expand columns upwards – no need for a top headline or so, then can fit pub info for the third item.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CAF8B-F94C-4548-A8E7-0C57060AC4E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00001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results demonstrate that LNPs are more fragile than SNPs and are more likely to undergo size reduction (thereby forming SNPs) when exposed to soil microparticles under convection. In contrast, SNPs undergo size reduction to a minor extent during convection, although they form </a:t>
            </a:r>
            <a:r>
              <a:rPr lang="en-US" sz="1200" b="0" i="0" u="none" strike="noStrike" kern="1200" dirty="0" err="1">
                <a:solidFill>
                  <a:schemeClr val="tx1"/>
                </a:solidFill>
                <a:effectLst/>
                <a:latin typeface="+mn-lt"/>
                <a:ea typeface="+mn-ea"/>
                <a:cs typeface="+mn-cs"/>
              </a:rPr>
              <a:t>homoaggregates</a:t>
            </a:r>
            <a:r>
              <a:rPr lang="en-US" sz="1200" b="0" i="0" u="none" strike="noStrike" kern="1200" dirty="0">
                <a:solidFill>
                  <a:schemeClr val="tx1"/>
                </a:solidFill>
                <a:effectLst/>
                <a:latin typeface="+mn-lt"/>
                <a:ea typeface="+mn-ea"/>
                <a:cs typeface="+mn-cs"/>
              </a:rPr>
              <a:t> as their concentration is increased in the absence of V, and they interact with V microparticles with increased convection. Therefore, the behavior of NPs near water-soil interfaces is complex, with NP size and the presence of convective forces being critical factors controlling the dynamics.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93856A-75D2-42A6-90A7-46D3019DB1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986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lvl="0" indent="0" algn="l" defTabSz="922264" rtl="0" eaLnBrk="1" fontAlgn="auto" latinLnBrk="0" hangingPunct="1">
              <a:lnSpc>
                <a:spcPct val="100000"/>
              </a:lnSpc>
              <a:spcBef>
                <a:spcPts val="0"/>
              </a:spcBef>
              <a:spcAft>
                <a:spcPts val="0"/>
              </a:spcAft>
              <a:buClrTx/>
              <a:buSzTx/>
              <a:buFontTx/>
              <a:buNone/>
              <a:tabLst/>
              <a:defRPr/>
            </a:pPr>
            <a:r>
              <a:rPr lang="en-US" dirty="0"/>
              <a:t>Neodymium (Nd), a rare-earth element, has some of the most intricate magnetic behavior among all elements. Using small-angle neutron scattering (SANS), along with other techniques like neutron diffraction and x-ray analysis, we studied how its magnetic structure changes with temperature and magnetic field. The results reveal nanoscale spin patterns that shift in size and direction across different phases, highlighting a new modulation between 5.9 and 7.6 K. These spin structures, likely caused by competing magnetic interactions, are influenced by the arrangement of Nd layers and external magnetic fields, offering insight into how complex magnetic orders emerge.</a:t>
            </a:r>
          </a:p>
          <a:p>
            <a:pPr marL="0" marR="0" lvl="0" indent="0" algn="l" defTabSz="92226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Arial"/>
              </a:rPr>
              <a:t>Researchers: H. Suriya Arachchige, G. Pokharel, D.G. Mandrus, (University of Tennessee: Knoxville), L.M. </a:t>
            </a:r>
            <a:r>
              <a:rPr kumimoji="0" lang="en-US" sz="1200" b="0" i="0" u="none" strike="noStrike" kern="1200" cap="none" spc="0" normalizeH="0" baseline="0" noProof="0" dirty="0" err="1">
                <a:ln>
                  <a:noFill/>
                </a:ln>
                <a:solidFill>
                  <a:prstClr val="black"/>
                </a:solidFill>
                <a:effectLst/>
                <a:uLnTx/>
                <a:uFillTx/>
                <a:latin typeface="Arial"/>
                <a:ea typeface="+mn-ea"/>
                <a:cs typeface="Arial"/>
              </a:rPr>
              <a:t>DeBeer-Schmitt,</a:t>
            </a:r>
            <a:r>
              <a:rPr kumimoji="0" lang="en-US" sz="1200" b="0" i="0" u="none" strike="noStrike" kern="1200" cap="none" spc="0" normalizeH="0" baseline="0" noProof="0" dirty="0">
                <a:ln>
                  <a:noFill/>
                </a:ln>
                <a:solidFill>
                  <a:prstClr val="black"/>
                </a:solidFill>
                <a:effectLst/>
                <a:uLnTx/>
                <a:uFillTx/>
                <a:latin typeface="Arial"/>
                <a:ea typeface="+mn-ea"/>
                <a:cs typeface="Arial"/>
              </a:rPr>
              <a:t> A. F. May, Wei Tian, Mathew B. Stone, Matthias Frontzek, H. X. Li, S. Gao, H. Miao, A.D. Christianson (ORNL), L. L. Kish (University of </a:t>
            </a:r>
            <a:r>
              <a:rPr kumimoji="0" lang="en-US" sz="1200" b="0" i="0" u="none" strike="noStrike" kern="1200" cap="none" spc="0" normalizeH="0" baseline="0" noProof="0" dirty="0" err="1">
                <a:ln>
                  <a:noFill/>
                </a:ln>
                <a:solidFill>
                  <a:prstClr val="black"/>
                </a:solidFill>
                <a:effectLst/>
                <a:uLnTx/>
                <a:uFillTx/>
                <a:latin typeface="Arial"/>
                <a:ea typeface="+mn-ea"/>
                <a:cs typeface="Arial"/>
              </a:rPr>
              <a:t>Illnois</a:t>
            </a:r>
            <a:r>
              <a:rPr kumimoji="0" lang="en-US" sz="1200" b="0" i="0" u="none" strike="noStrike" kern="1200" cap="none" spc="0" normalizeH="0" baseline="0" noProof="0" dirty="0">
                <a:ln>
                  <a:noFill/>
                </a:ln>
                <a:solidFill>
                  <a:prstClr val="black"/>
                </a:solidFill>
                <a:effectLst/>
                <a:uLnTx/>
                <a:uFillTx/>
                <a:latin typeface="Arial"/>
                <a:ea typeface="+mn-ea"/>
                <a:cs typeface="Arial"/>
              </a:rPr>
              <a:t>: Urbana Champaign), Binod K. Rai (Savannah River National Laboratory), M. </a:t>
            </a:r>
            <a:r>
              <a:rPr kumimoji="0" lang="en-US" sz="1200" b="0" i="0" u="none" strike="noStrike" kern="1200" cap="none" spc="0" normalizeH="0" baseline="0" noProof="0" dirty="0" err="1">
                <a:ln>
                  <a:noFill/>
                </a:ln>
                <a:solidFill>
                  <a:prstClr val="black"/>
                </a:solidFill>
                <a:effectLst/>
                <a:uLnTx/>
                <a:uFillTx/>
                <a:latin typeface="Arial"/>
                <a:ea typeface="+mn-ea"/>
                <a:cs typeface="Arial"/>
              </a:rPr>
              <a:t>Bleuel</a:t>
            </a:r>
            <a:r>
              <a:rPr kumimoji="0" lang="en-US" sz="1200" b="0" i="0" u="none" strike="noStrike" kern="1200" cap="none" spc="0" normalizeH="0" baseline="0" noProof="0" dirty="0">
                <a:ln>
                  <a:noFill/>
                </a:ln>
                <a:solidFill>
                  <a:prstClr val="black"/>
                </a:solidFill>
                <a:effectLst/>
                <a:uLnTx/>
                <a:uFillTx/>
                <a:latin typeface="Arial"/>
                <a:ea typeface="+mn-ea"/>
                <a:cs typeface="Arial"/>
              </a:rPr>
              <a:t> (NCNR, University of Maryland: College Park), Z. Islam, G. </a:t>
            </a:r>
            <a:r>
              <a:rPr kumimoji="0" lang="en-US" sz="1200" b="0" i="0" u="none" strike="noStrike" kern="1200" cap="none" spc="0" normalizeH="0" baseline="0" noProof="0" dirty="0" err="1">
                <a:ln>
                  <a:noFill/>
                </a:ln>
                <a:solidFill>
                  <a:prstClr val="black"/>
                </a:solidFill>
                <a:effectLst/>
                <a:uLnTx/>
                <a:uFillTx/>
                <a:latin typeface="Arial"/>
                <a:ea typeface="+mn-ea"/>
                <a:cs typeface="Arial"/>
              </a:rPr>
              <a:t>Fabbris</a:t>
            </a:r>
            <a:r>
              <a:rPr kumimoji="0" lang="en-US" sz="1200" b="0" i="0" u="none" strike="noStrike" kern="1200" cap="none" spc="0" normalizeH="0" baseline="0" noProof="0" dirty="0">
                <a:ln>
                  <a:noFill/>
                </a:ln>
                <a:solidFill>
                  <a:prstClr val="black"/>
                </a:solidFill>
                <a:effectLst/>
                <a:uLnTx/>
                <a:uFillTx/>
                <a:latin typeface="Arial"/>
                <a:ea typeface="+mn-ea"/>
                <a:cs typeface="Arial"/>
              </a:rPr>
              <a:t>,(APS Argonne National Laboratory), S.M. Thomas, P.F.S Rosa, J. D. Thompson, Shi-Zeng Lin (LANL)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Arial"/>
              </a:rPr>
              <a:t>Acknowledgement from paper: We thank C. Batista for useful discussions and D. </a:t>
            </a:r>
            <a:r>
              <a:rPr kumimoji="0" lang="en-US" sz="1200" b="0" i="0" u="none" strike="noStrike" kern="1200" cap="none" spc="0" normalizeH="0" baseline="0" noProof="0" dirty="0" err="1">
                <a:ln>
                  <a:noFill/>
                </a:ln>
                <a:solidFill>
                  <a:prstClr val="black"/>
                </a:solidFill>
                <a:effectLst/>
                <a:uLnTx/>
                <a:uFillTx/>
                <a:latin typeface="Arial"/>
                <a:ea typeface="+mn-ea"/>
                <a:cs typeface="Arial"/>
              </a:rPr>
              <a:t>Schlagel</a:t>
            </a:r>
            <a:r>
              <a:rPr kumimoji="0" lang="en-US" sz="1200" b="0" i="0" u="none" strike="noStrike" kern="1200" cap="none" spc="0" normalizeH="0" baseline="0" noProof="0" dirty="0">
                <a:ln>
                  <a:noFill/>
                </a:ln>
                <a:solidFill>
                  <a:prstClr val="black"/>
                </a:solidFill>
                <a:effectLst/>
                <a:uLnTx/>
                <a:uFillTx/>
                <a:latin typeface="Arial"/>
                <a:ea typeface="+mn-ea"/>
                <a:cs typeface="Arial"/>
              </a:rPr>
              <a:t> for providing details of the sample synthesis and purity. This work was supported by the U.S. Department of Energy, Office of Science, Basic Energy Sciences, Materials Sciences and Engineering Division. This research used resources at the High Flux Isotope Reactor, a Department of Energy (DOE) Office of Science User Facility operated by Oak Ridge National Laboratory (ORNL). H. S. A. was supported by the Gordon and Betty Moore Foundation’s </a:t>
            </a:r>
            <a:r>
              <a:rPr kumimoji="0" lang="en-US" sz="1200" b="0" i="0" u="none" strike="noStrike" kern="1200" cap="none" spc="0" normalizeH="0" baseline="0" noProof="0" dirty="0" err="1">
                <a:ln>
                  <a:noFill/>
                </a:ln>
                <a:solidFill>
                  <a:prstClr val="black"/>
                </a:solidFill>
                <a:effectLst/>
                <a:uLnTx/>
                <a:uFillTx/>
                <a:latin typeface="Arial"/>
                <a:ea typeface="+mn-ea"/>
                <a:cs typeface="Arial"/>
              </a:rPr>
              <a:t>EPiQS</a:t>
            </a:r>
            <a:r>
              <a:rPr kumimoji="0" lang="en-US" sz="1200" b="0" i="0" u="none" strike="noStrike" kern="1200" cap="none" spc="0" normalizeH="0" baseline="0" noProof="0" dirty="0">
                <a:ln>
                  <a:noFill/>
                </a:ln>
                <a:solidFill>
                  <a:prstClr val="black"/>
                </a:solidFill>
                <a:effectLst/>
                <a:uLnTx/>
                <a:uFillTx/>
                <a:latin typeface="Arial"/>
                <a:ea typeface="+mn-ea"/>
                <a:cs typeface="Arial"/>
              </a:rPr>
              <a:t> Initiative, USA through Grant GBMF9069 and the Shull </a:t>
            </a:r>
            <a:r>
              <a:rPr kumimoji="0" lang="en-US" sz="1200" b="0" i="0" u="none" strike="noStrike" kern="1200" cap="none" spc="0" normalizeH="0" baseline="0" noProof="0" dirty="0" err="1">
                <a:ln>
                  <a:noFill/>
                </a:ln>
                <a:solidFill>
                  <a:prstClr val="black"/>
                </a:solidFill>
                <a:effectLst/>
                <a:uLnTx/>
                <a:uFillTx/>
                <a:latin typeface="Arial"/>
                <a:ea typeface="+mn-ea"/>
                <a:cs typeface="Arial"/>
              </a:rPr>
              <a:t>Wollan</a:t>
            </a:r>
            <a:r>
              <a:rPr kumimoji="0" lang="en-US" sz="1200" b="0" i="0" u="none" strike="noStrike" kern="1200" cap="none" spc="0" normalizeH="0" baseline="0" noProof="0" dirty="0">
                <a:ln>
                  <a:noFill/>
                </a:ln>
                <a:solidFill>
                  <a:prstClr val="black"/>
                </a:solidFill>
                <a:effectLst/>
                <a:uLnTx/>
                <a:uFillTx/>
                <a:latin typeface="Arial"/>
                <a:ea typeface="+mn-ea"/>
                <a:cs typeface="Arial"/>
              </a:rPr>
              <a:t> Center Graduate Research Fellowship. G. P. was supported by the Gordon and Betty Moore Foundation’s </a:t>
            </a:r>
            <a:r>
              <a:rPr kumimoji="0" lang="en-US" sz="1200" b="0" i="0" u="none" strike="noStrike" kern="1200" cap="none" spc="0" normalizeH="0" baseline="0" noProof="0" dirty="0" err="1">
                <a:ln>
                  <a:noFill/>
                </a:ln>
                <a:solidFill>
                  <a:prstClr val="black"/>
                </a:solidFill>
                <a:effectLst/>
                <a:uLnTx/>
                <a:uFillTx/>
                <a:latin typeface="Arial"/>
                <a:ea typeface="+mn-ea"/>
                <a:cs typeface="Arial"/>
              </a:rPr>
              <a:t>EPiQS</a:t>
            </a:r>
            <a:r>
              <a:rPr kumimoji="0" lang="en-US" sz="1200" b="0" i="0" u="none" strike="noStrike" kern="1200" cap="none" spc="0" normalizeH="0" baseline="0" noProof="0" dirty="0">
                <a:ln>
                  <a:noFill/>
                </a:ln>
                <a:solidFill>
                  <a:prstClr val="black"/>
                </a:solidFill>
                <a:effectLst/>
                <a:uLnTx/>
                <a:uFillTx/>
                <a:latin typeface="Arial"/>
                <a:ea typeface="+mn-ea"/>
                <a:cs typeface="Arial"/>
              </a:rPr>
              <a:t> Initiative, USA through Grant GBMF4416. The work at LANL was carried out under the auspices of the US DOE NNSA under Contract No. 89233218CNA000001 through the LDRD Program. This research used resources of the Advanced Photon Source, a U.S. Department of Energy (DOE) Office of Science user facility at Argonne National Laboratory and is based on research supported by the U.S. DOE Office of Science Basic Energy Sciences, under Contract No. DE-AC02-06CH11357. The single crystal of Nd was synthesized at the Materials Preparation Center, Ames National Laboratory, USDOE. See www.mpc.ameslab.gov The work done by SZL was performed, in part, at the Center for Integrated Nanotechnologies, an Office of Science User Facility operated for the DOE Office of Science, under user Proposals No. 2018BU0010 and No. 2018BU0083. We acknowledge the support of the National Institute of Standards and Technology, U.S. Department of Commerce, in providing the neutron research facilities (NG-7 SANS) used in this work. This manuscript has been authored by UT-Battelle, LLC under Contract No. DE-AC05-00OR22725 with the U.S. Department of Energy. The United States Government retains and the publisher, by accepting the article for publication, acknowledges that the United States Government retains a non-exclusive, paid-up, irrevocable, world-wide license to publish or reproduce the published form of this manuscript, or allow others to do so, for United States Government purposes. The Department of Energy will provide public access to these results of federally sponsored research in accordance with the DOE Public Access Plan (http://energy.gov/downloads/doe-public-access-plan).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sng" strike="noStrike" kern="1200" cap="none" spc="0" normalizeH="0" baseline="0" noProof="0" dirty="0">
              <a:ln>
                <a:noFill/>
              </a:ln>
              <a:solidFill>
                <a:prstClr val="black"/>
              </a:solidFill>
              <a:effectLst/>
              <a:uLnTx/>
              <a:uFillTx/>
              <a:latin typeface="Arial"/>
              <a:ea typeface="+mn-ea"/>
              <a:cs typeface="Arial"/>
            </a:endParaRPr>
          </a:p>
          <a:p>
            <a:pPr marL="0" marR="0" lvl="0" indent="0" algn="l" defTabSz="922264" rtl="0" eaLnBrk="1" fontAlgn="auto" latinLnBrk="0" hangingPunct="1">
              <a:lnSpc>
                <a:spcPct val="100000"/>
              </a:lnSpc>
              <a:spcBef>
                <a:spcPts val="0"/>
              </a:spcBef>
              <a:spcAft>
                <a:spcPts val="0"/>
              </a:spcAft>
              <a:buClrTx/>
              <a:buSzTx/>
              <a:buFontTx/>
              <a:buNone/>
              <a:tabLst/>
              <a:defRPr/>
            </a:pPr>
            <a:r>
              <a:rPr kumimoji="0" lang="en-US" sz="800" b="0"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Publication/ press releases/ related links:</a:t>
            </a:r>
          </a:p>
          <a:p>
            <a:r>
              <a:rPr lang="en-US" sz="800" i="0" dirty="0">
                <a:latin typeface="Arial" panose="020B0604020202020204" pitchFamily="34" charset="0"/>
                <a:cs typeface="Arial" panose="020B0604020202020204" pitchFamily="34" charset="0"/>
              </a:rPr>
              <a:t>“Nanometric modulations of the magnetic structure of the element Nd</a:t>
            </a:r>
            <a:r>
              <a:rPr lang="de-DE" sz="800" i="0" dirty="0">
                <a:latin typeface="Arial" panose="020B0604020202020204" pitchFamily="34" charset="0"/>
                <a:cs typeface="Arial" panose="020B0604020202020204" pitchFamily="34" charset="0"/>
              </a:rPr>
              <a:t>,“</a:t>
            </a:r>
            <a:r>
              <a:rPr lang="de-DE" sz="800" dirty="0">
                <a:latin typeface="Arial" panose="020B0604020202020204" pitchFamily="34" charset="0"/>
                <a:cs typeface="Arial" panose="020B0604020202020204" pitchFamily="34" charset="0"/>
              </a:rPr>
              <a:t> </a:t>
            </a:r>
            <a:r>
              <a:rPr lang="de-DE" sz="800" i="1" dirty="0">
                <a:latin typeface="Arial" panose="020B0604020202020204" pitchFamily="34" charset="0"/>
                <a:cs typeface="Arial" panose="020B0604020202020204" pitchFamily="34" charset="0"/>
              </a:rPr>
              <a:t>Materials Today Quantum </a:t>
            </a:r>
            <a:r>
              <a:rPr lang="de-DE" sz="800" b="1" dirty="0">
                <a:latin typeface="Arial" panose="020B0604020202020204" pitchFamily="34" charset="0"/>
                <a:cs typeface="Arial" panose="020B0604020202020204" pitchFamily="34" charset="0"/>
              </a:rPr>
              <a:t>4 </a:t>
            </a:r>
            <a:r>
              <a:rPr lang="de-DE" sz="800" b="0" dirty="0">
                <a:latin typeface="Arial" panose="020B0604020202020204" pitchFamily="34" charset="0"/>
                <a:cs typeface="Arial" panose="020B0604020202020204" pitchFamily="34" charset="0"/>
              </a:rPr>
              <a:t>(2024)</a:t>
            </a:r>
          </a:p>
          <a:p>
            <a:r>
              <a:rPr lang="de-DE" sz="800" dirty="0">
                <a:latin typeface="Arial" panose="020B0604020202020204" pitchFamily="34" charset="0"/>
                <a:cs typeface="Arial" panose="020B0604020202020204" pitchFamily="34" charset="0"/>
              </a:rPr>
              <a:t>100016</a:t>
            </a:r>
          </a:p>
          <a:p>
            <a:r>
              <a:rPr lang="en-US" sz="1050" b="0" i="0" u="none" strike="noStrike" dirty="0">
                <a:effectLst/>
                <a:latin typeface="ElsevierSans"/>
                <a:hlinkClick r:id="rId3" tooltip="Persistent link using digital object identifier"/>
              </a:rPr>
              <a:t>https://doi.org/10.1016/j.mtquan.2024.100016</a:t>
            </a:r>
            <a:endParaRPr lang="en-US" sz="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76D4B8-3D7E-42E7-AF06-6D9133F7F08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2597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highlight>
                  <a:srgbClr val="FFFF00"/>
                </a:highlight>
              </a:rPr>
              <a:t>The ligand shell plays a critical role in imparting colloidal stability, tuning functional properties, and mediating self-assembly of NCs, but is notoriously difficult to characterize structurally due to its low electron density relative to the inorganic core. In this work, we employed three different scattering techniques—Small-Angle Neutron Scattering (SANS), Small-Angle X-ray Scattering (SAXS), and Grazing-Incidence SAXS (GISAXS)—to probe and contrast the ligand shell structure of oleyl-capped </a:t>
            </a:r>
            <a:r>
              <a:rPr lang="en-US" dirty="0" err="1">
                <a:highlight>
                  <a:srgbClr val="FFFF00"/>
                </a:highlight>
              </a:rPr>
              <a:t>PbS</a:t>
            </a:r>
            <a:r>
              <a:rPr lang="en-US" dirty="0">
                <a:highlight>
                  <a:srgbClr val="FFFF00"/>
                </a:highlight>
              </a:rPr>
              <a:t> nanocrystals of varying core size and in different solvents. SANS stands out because of its unique sensitivity to organic molecules (using isotopic contrast variation), allowing direct measurement of the ligand shell’s thickness and composition. SAXS and GISAXS, by contrast, can only infer the shell indirectly: SAXS via particle–particle interactions in concentrated dispersions, and GISAXS via analysis of superlattice spacings in self-assembled films.</a:t>
            </a:r>
          </a:p>
          <a:p>
            <a:r>
              <a:rPr lang="en-US" dirty="0">
                <a:highlight>
                  <a:srgbClr val="FFFF00"/>
                </a:highlight>
              </a:rPr>
              <a:t>The paper demonstrates that </a:t>
            </a:r>
            <a:r>
              <a:rPr lang="en-US" b="1" dirty="0">
                <a:highlight>
                  <a:srgbClr val="FFFF00"/>
                </a:highlight>
              </a:rPr>
              <a:t>SANS directly reveals</a:t>
            </a:r>
            <a:r>
              <a:rPr lang="en-US" dirty="0">
                <a:highlight>
                  <a:srgbClr val="FFFF00"/>
                </a:highlight>
              </a:rPr>
              <a:t> that ligands extend up to 15% farther from the NC surface as the core size increases (attributed to curvature effects), and that the shell thickness is sensitive to solvent identity (due to differences in how solvent penetrates the shell). </a:t>
            </a:r>
            <a:r>
              <a:rPr lang="en-US" b="1" dirty="0">
                <a:highlight>
                  <a:srgbClr val="FFFF00"/>
                </a:highlight>
              </a:rPr>
              <a:t>SAXS and GISAXS</a:t>
            </a:r>
            <a:r>
              <a:rPr lang="en-US" dirty="0">
                <a:highlight>
                  <a:srgbClr val="FFFF00"/>
                </a:highlight>
              </a:rPr>
              <a:t> provide complementary, but sometimes contrasting, information: the inferred ligand shell thickness from these techniques may not match the physical thickness determined by SANS, reflecting the difference between true structure and effective interparticle repulsion. Importantly, the authors also highlight that the various ligand populations—bound, </a:t>
            </a:r>
            <a:r>
              <a:rPr lang="en-US" dirty="0" err="1">
                <a:highlight>
                  <a:srgbClr val="FFFF00"/>
                </a:highlight>
              </a:rPr>
              <a:t>physisorbed</a:t>
            </a:r>
            <a:r>
              <a:rPr lang="en-US" dirty="0">
                <a:highlight>
                  <a:srgbClr val="FFFF00"/>
                </a:highlight>
              </a:rPr>
              <a:t>, and free—play distinct roles in how each technique “sees” the ligand shell.</a:t>
            </a:r>
          </a:p>
          <a:p>
            <a:r>
              <a:rPr lang="en-US" dirty="0">
                <a:highlight>
                  <a:srgbClr val="FFFF00"/>
                </a:highlight>
              </a:rPr>
              <a:t>Overall, this work provides a </a:t>
            </a:r>
            <a:r>
              <a:rPr lang="en-US" b="1" dirty="0">
                <a:highlight>
                  <a:srgbClr val="FFFF00"/>
                </a:highlight>
              </a:rPr>
              <a:t>comprehensive, unified view</a:t>
            </a:r>
            <a:r>
              <a:rPr lang="en-US" dirty="0">
                <a:highlight>
                  <a:srgbClr val="FFFF00"/>
                </a:highlight>
              </a:rPr>
              <a:t> of how different scattering methods probe the organic shell of nanocrystals, emphasizing the need to combine multiple techniques to build a holistic structural picture. This enables more rational design and functionalization of nanocrystal-based materials for optoelectronics, catalysis, and beyond.</a:t>
            </a:r>
          </a:p>
          <a:p>
            <a:pPr marL="0" marR="0" lvl="0" indent="0" algn="l" defTabSz="92226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highlight>
                  <a:srgbClr val="FFFF00"/>
                </a:highlight>
                <a:uLnTx/>
                <a:uFillTx/>
                <a:latin typeface="Arial"/>
                <a:ea typeface="+mn-ea"/>
                <a:cs typeface="Arial"/>
              </a:rPr>
              <a:t>.</a:t>
            </a:r>
          </a:p>
          <a:p>
            <a:pPr marL="0" marR="0" lvl="0" indent="0" algn="l" defTabSz="92226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0000"/>
              </a:solidFill>
              <a:effectLst/>
              <a:highlight>
                <a:srgbClr val="FFFF00"/>
              </a:highligh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highlight>
                  <a:srgbClr val="FFFF00"/>
                </a:highlight>
                <a:uLnTx/>
                <a:uFillTx/>
                <a:latin typeface="Arial"/>
                <a:ea typeface="+mn-ea"/>
                <a:cs typeface="Arial"/>
              </a:rPr>
              <a:t>Researchers: </a:t>
            </a:r>
            <a:r>
              <a:rPr lang="en-US" sz="1200" b="0" i="0" u="none" strike="noStrike" kern="1200" dirty="0">
                <a:solidFill>
                  <a:srgbClr val="FF0000"/>
                </a:solidFill>
                <a:effectLst/>
                <a:highlight>
                  <a:srgbClr val="FFFF00"/>
                </a:highlight>
                <a:latin typeface="+mn-lt"/>
                <a:ea typeface="+mn-ea"/>
                <a:cs typeface="+mn-cs"/>
              </a:rPr>
              <a:t>K. Khedekar, P. </a:t>
            </a:r>
            <a:r>
              <a:rPr lang="en-US" sz="1200" b="0" i="0" u="none" strike="noStrike" kern="1200" dirty="0" err="1">
                <a:solidFill>
                  <a:srgbClr val="FF0000"/>
                </a:solidFill>
                <a:effectLst/>
                <a:highlight>
                  <a:srgbClr val="FFFF00"/>
                </a:highlight>
                <a:latin typeface="+mn-lt"/>
                <a:ea typeface="+mn-ea"/>
                <a:cs typeface="+mn-cs"/>
              </a:rPr>
              <a:t>Atanassov</a:t>
            </a:r>
            <a:r>
              <a:rPr lang="en-US" sz="1200" b="0" i="0" u="none" strike="noStrike" kern="1200" dirty="0">
                <a:solidFill>
                  <a:srgbClr val="FF0000"/>
                </a:solidFill>
                <a:effectLst/>
                <a:highlight>
                  <a:srgbClr val="FFFF00"/>
                </a:highlight>
                <a:latin typeface="+mn-lt"/>
                <a:ea typeface="+mn-ea"/>
                <a:cs typeface="+mn-cs"/>
              </a:rPr>
              <a:t>, and I.V. </a:t>
            </a:r>
            <a:r>
              <a:rPr lang="en-US" sz="1200" b="0" i="0" u="none" strike="noStrike" kern="1200" dirty="0" err="1">
                <a:solidFill>
                  <a:srgbClr val="FF0000"/>
                </a:solidFill>
                <a:effectLst/>
                <a:highlight>
                  <a:srgbClr val="FFFF00"/>
                </a:highlight>
                <a:latin typeface="+mn-lt"/>
                <a:ea typeface="+mn-ea"/>
                <a:cs typeface="+mn-cs"/>
              </a:rPr>
              <a:t>Zenyuk</a:t>
            </a:r>
            <a:r>
              <a:rPr lang="en-US" sz="1200" b="0" i="0" u="none" strike="noStrike" kern="1200" dirty="0">
                <a:solidFill>
                  <a:srgbClr val="FF0000"/>
                </a:solidFill>
                <a:effectLst/>
                <a:highlight>
                  <a:srgbClr val="FFFF00"/>
                </a:highlight>
                <a:latin typeface="+mn-lt"/>
                <a:ea typeface="+mn-ea"/>
                <a:cs typeface="+mn-cs"/>
              </a:rPr>
              <a:t> (University of California, Irvine); A. </a:t>
            </a:r>
            <a:r>
              <a:rPr lang="en-US" sz="1200" b="0" i="0" u="none" strike="noStrike" kern="1200" dirty="0" err="1">
                <a:solidFill>
                  <a:srgbClr val="FF0000"/>
                </a:solidFill>
                <a:effectLst/>
                <a:highlight>
                  <a:srgbClr val="FFFF00"/>
                </a:highlight>
                <a:latin typeface="+mn-lt"/>
                <a:ea typeface="+mn-ea"/>
                <a:cs typeface="+mn-cs"/>
              </a:rPr>
              <a:t>Zaffora</a:t>
            </a:r>
            <a:r>
              <a:rPr lang="en-US" sz="1200" b="0" i="0" u="none" strike="noStrike" kern="1200" dirty="0">
                <a:solidFill>
                  <a:srgbClr val="FF0000"/>
                </a:solidFill>
                <a:effectLst/>
                <a:highlight>
                  <a:srgbClr val="FFFF00"/>
                </a:highlight>
                <a:latin typeface="+mn-lt"/>
                <a:ea typeface="+mn-ea"/>
                <a:cs typeface="+mn-cs"/>
              </a:rPr>
              <a:t> (UC Irvine and University of Palermo, Italy); M. Santamaria (University of Palermo, Italy); M. Coats and S. </a:t>
            </a:r>
            <a:r>
              <a:rPr lang="en-US" sz="1200" b="0" i="0" u="none" strike="noStrike" kern="1200" dirty="0" err="1">
                <a:solidFill>
                  <a:srgbClr val="FF0000"/>
                </a:solidFill>
                <a:effectLst/>
                <a:highlight>
                  <a:srgbClr val="FFFF00"/>
                </a:highlight>
                <a:latin typeface="+mn-lt"/>
                <a:ea typeface="+mn-ea"/>
                <a:cs typeface="+mn-cs"/>
              </a:rPr>
              <a:t>Pylypenko</a:t>
            </a:r>
            <a:r>
              <a:rPr lang="en-US" sz="1200" b="0" i="0" u="none" strike="noStrike" kern="1200" dirty="0">
                <a:solidFill>
                  <a:srgbClr val="FF0000"/>
                </a:solidFill>
                <a:effectLst/>
                <a:highlight>
                  <a:srgbClr val="FFFF00"/>
                </a:highlight>
                <a:latin typeface="+mn-lt"/>
                <a:ea typeface="+mn-ea"/>
                <a:cs typeface="+mn-cs"/>
              </a:rPr>
              <a:t> (Colorado School of Mines); J. Braaten, L. Cheng, and C. Johnston (Bosch Research and Technology Center North America); and N. Tamura (ALS).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0000"/>
              </a:solidFill>
              <a:effectLst/>
              <a:highlight>
                <a:srgbClr val="FFFF00"/>
              </a:highligh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highlight>
                  <a:srgbClr val="FFFF00"/>
                </a:highlight>
                <a:uLnTx/>
                <a:uFillTx/>
                <a:latin typeface="Arial"/>
                <a:ea typeface="+mn-ea"/>
                <a:cs typeface="Arial"/>
              </a:rPr>
              <a:t>Acknowledgement from paper: Bosch Research and Technology Center North America. Operation of the ALS is supported by the US Department of Energy, Office of Science, Basic Energy Sciences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sng" strike="noStrike" kern="1200" cap="none" spc="0" normalizeH="0" baseline="0" noProof="0" dirty="0">
              <a:ln>
                <a:noFill/>
              </a:ln>
              <a:solidFill>
                <a:srgbClr val="FF0000"/>
              </a:solidFill>
              <a:effectLst/>
              <a:highlight>
                <a:srgbClr val="FFFF00"/>
              </a:highlight>
              <a:uLnTx/>
              <a:uFillTx/>
              <a:latin typeface="Arial"/>
              <a:ea typeface="+mn-ea"/>
              <a:cs typeface="Arial"/>
            </a:endParaRPr>
          </a:p>
          <a:p>
            <a:pPr marL="0" marR="0" lvl="0" indent="0" algn="l" defTabSz="92226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highlight>
                  <a:srgbClr val="FFFF00"/>
                </a:highlight>
                <a:uLnTx/>
                <a:uFillTx/>
                <a:latin typeface="+mn-lt"/>
                <a:ea typeface="+mn-ea"/>
                <a:cs typeface="+mn-cs"/>
              </a:rPr>
              <a:t>Full highlight: https://als.lbl.gov/tracking-platinum-movement-on-fuel-cell-electrodes/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76D4B8-3D7E-42E7-AF06-6D9133F7F08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2597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our sample environment development is based on unique user requests. For example we have an ongoing Collaborative development proposal with the Northwestern University. This sample environment aims for allowing in situ structural characterization of a battery electrode casting process.</a:t>
            </a:r>
          </a:p>
          <a:p>
            <a:r>
              <a:rPr lang="en-US" dirty="0"/>
              <a:t>We needed to implement some safety developments too to enable this experiment, such as installation of a removable ventilation system allowing for combined use of unbound nanomaterials and flammable solvents.</a:t>
            </a:r>
          </a:p>
          <a:p>
            <a:endParaRPr lang="en-US" dirty="0"/>
          </a:p>
          <a:p>
            <a:pPr marL="0" marR="0" lvl="0" indent="0" algn="l" defTabSz="914400" rtl="0" eaLnBrk="1" fontAlgn="auto" latinLnBrk="0" hangingPunct="1">
              <a:lnSpc>
                <a:spcPct val="90000"/>
              </a:lnSpc>
              <a:spcBef>
                <a:spcPts val="300"/>
              </a:spcBef>
              <a:spcAft>
                <a:spcPts val="0"/>
              </a:spcAft>
              <a:buClrTx/>
              <a:buSzTx/>
              <a:buFontTx/>
              <a:buNone/>
              <a:tabLst/>
              <a:defRPr/>
            </a:pPr>
            <a:r>
              <a:rPr lang="en-US" dirty="0"/>
              <a:t>You can also see here our first results on the system showing scattering from different concentrations of cellulose nanocrystal solution after subtraction of belts scattering </a:t>
            </a:r>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BFF095A-F86B-4B29-8A9F-DF3D3D1F3E2A}" type="slidenum">
              <a:rPr kumimoji="0" lang="en-US" sz="1200" b="0" i="0" u="none" strike="noStrike" kern="1200" cap="none" spc="0" normalizeH="0" baseline="0" noProof="0" smtClean="0">
                <a:ln>
                  <a:noFill/>
                </a:ln>
                <a:solidFill>
                  <a:prstClr val="black"/>
                </a:solidFill>
                <a:effectLst/>
                <a:uLnTx/>
                <a:uFillTx/>
                <a:latin typeface="Century Gothic" panose="020F0302020204030204"/>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Arial" charset="0"/>
            </a:endParaRPr>
          </a:p>
        </p:txBody>
      </p:sp>
    </p:spTree>
    <p:extLst>
      <p:ext uri="{BB962C8B-B14F-4D97-AF65-F5344CB8AC3E}">
        <p14:creationId xmlns:p14="http://schemas.microsoft.com/office/powerpoint/2010/main" val="1331618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 this slide</a:t>
            </a:r>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BFF095A-F86B-4B29-8A9F-DF3D3D1F3E2A}" type="slidenum">
              <a:rPr kumimoji="0" lang="en-US" sz="1200" b="0" i="0" u="none" strike="noStrike" kern="1200" cap="none" spc="0" normalizeH="0" baseline="0" noProof="0" smtClean="0">
                <a:ln>
                  <a:noFill/>
                </a:ln>
                <a:solidFill>
                  <a:prstClr val="black"/>
                </a:solidFill>
                <a:effectLst/>
                <a:uLnTx/>
                <a:uFillTx/>
                <a:latin typeface="Century Gothic" panose="020F0302020204030204"/>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Arial" charset="0"/>
            </a:endParaRPr>
          </a:p>
        </p:txBody>
      </p:sp>
    </p:spTree>
    <p:extLst>
      <p:ext uri="{BB962C8B-B14F-4D97-AF65-F5344CB8AC3E}">
        <p14:creationId xmlns:p14="http://schemas.microsoft.com/office/powerpoint/2010/main" val="2528374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16</a:t>
            </a:fld>
            <a:endParaRPr lang="en-US" dirty="0"/>
          </a:p>
        </p:txBody>
      </p:sp>
    </p:spTree>
    <p:extLst>
      <p:ext uri="{BB962C8B-B14F-4D97-AF65-F5344CB8AC3E}">
        <p14:creationId xmlns:p14="http://schemas.microsoft.com/office/powerpoint/2010/main" val="1540906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A2CD3-FB95-D94F-9F04-F9F995EAB822}" type="slidenum">
              <a:rPr lang="en-US" smtClean="0"/>
              <a:pPr/>
              <a:t>17</a:t>
            </a:fld>
            <a:endParaRPr lang="en-US" dirty="0"/>
          </a:p>
        </p:txBody>
      </p:sp>
    </p:spTree>
    <p:extLst>
      <p:ext uri="{BB962C8B-B14F-4D97-AF65-F5344CB8AC3E}">
        <p14:creationId xmlns:p14="http://schemas.microsoft.com/office/powerpoint/2010/main" val="1380423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BFF095A-F86B-4B29-8A9F-DF3D3D1F3E2A}" type="slidenum">
              <a:rPr kumimoji="0" lang="en-US" sz="1200" b="0" i="0" u="none" strike="noStrike" kern="1200" cap="none" spc="0" normalizeH="0" baseline="0" noProof="0" smtClean="0">
                <a:ln>
                  <a:noFill/>
                </a:ln>
                <a:solidFill>
                  <a:prstClr val="black"/>
                </a:solidFill>
                <a:effectLst/>
                <a:uLnTx/>
                <a:uFillTx/>
                <a:latin typeface="Century Gothic" panose="020F0302020204030204"/>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Arial" charset="0"/>
            </a:endParaRPr>
          </a:p>
        </p:txBody>
      </p:sp>
    </p:spTree>
    <p:extLst>
      <p:ext uri="{BB962C8B-B14F-4D97-AF65-F5344CB8AC3E}">
        <p14:creationId xmlns:p14="http://schemas.microsoft.com/office/powerpoint/2010/main" val="4969618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2.jpeg"/><Relationship Id="rId1" Type="http://schemas.openxmlformats.org/officeDocument/2006/relationships/slideMaster" Target="../slideMasters/slideMaster7.xml"/><Relationship Id="rId4" Type="http://schemas.openxmlformats.org/officeDocument/2006/relationships/image" Target="../media/image34.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8.xml"/><Relationship Id="rId4" Type="http://schemas.openxmlformats.org/officeDocument/2006/relationships/image" Target="../media/image2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e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10.xml"/><Relationship Id="rId4" Type="http://schemas.openxmlformats.org/officeDocument/2006/relationships/image" Target="../media/image24.png"/></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eg"/><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15.jpg"/><Relationship Id="rId1" Type="http://schemas.openxmlformats.org/officeDocument/2006/relationships/slideMaster" Target="../slideMasters/slideMaster12.xml"/><Relationship Id="rId5" Type="http://schemas.openxmlformats.org/officeDocument/2006/relationships/image" Target="../media/image16.svg"/><Relationship Id="rId4" Type="http://schemas.openxmlformats.org/officeDocument/2006/relationships/image" Target="../media/image1.pn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emf"/><Relationship Id="rId1" Type="http://schemas.openxmlformats.org/officeDocument/2006/relationships/slideMaster" Target="../slideMasters/slideMaster12.xml"/><Relationship Id="rId4" Type="http://schemas.openxmlformats.org/officeDocument/2006/relationships/image" Target="../media/image16.sv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1.png"/><Relationship Id="rId1" Type="http://schemas.openxmlformats.org/officeDocument/2006/relationships/slideMaster" Target="../slideMasters/slideMaster12.xml"/><Relationship Id="rId6" Type="http://schemas.openxmlformats.org/officeDocument/2006/relationships/image" Target="../media/image17.svg"/><Relationship Id="rId5" Type="http://schemas.openxmlformats.org/officeDocument/2006/relationships/image" Target="../media/image7.png"/><Relationship Id="rId4" Type="http://schemas.openxmlformats.org/officeDocument/2006/relationships/image" Target="../media/image43.sv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png"/><Relationship Id="rId1" Type="http://schemas.openxmlformats.org/officeDocument/2006/relationships/slideMaster" Target="../slideMasters/slideMaster12.xml"/><Relationship Id="rId6" Type="http://schemas.openxmlformats.org/officeDocument/2006/relationships/image" Target="../media/image17.svg"/><Relationship Id="rId5" Type="http://schemas.openxmlformats.org/officeDocument/2006/relationships/image" Target="../media/image7.png"/><Relationship Id="rId4" Type="http://schemas.openxmlformats.org/officeDocument/2006/relationships/image" Target="../media/image43.sv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1.png"/><Relationship Id="rId1" Type="http://schemas.openxmlformats.org/officeDocument/2006/relationships/slideMaster" Target="../slideMasters/slideMaster12.xml"/><Relationship Id="rId6" Type="http://schemas.openxmlformats.org/officeDocument/2006/relationships/image" Target="../media/image17.svg"/><Relationship Id="rId5" Type="http://schemas.openxmlformats.org/officeDocument/2006/relationships/image" Target="../media/image7.png"/><Relationship Id="rId4" Type="http://schemas.openxmlformats.org/officeDocument/2006/relationships/image" Target="../media/image43.sv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2.xml"/><Relationship Id="rId4" Type="http://schemas.openxmlformats.org/officeDocument/2006/relationships/image" Target="../media/image17.sv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2.xml"/><Relationship Id="rId4" Type="http://schemas.openxmlformats.org/officeDocument/2006/relationships/image" Target="../media/image17.sv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2.xml"/><Relationship Id="rId4" Type="http://schemas.openxmlformats.org/officeDocument/2006/relationships/image" Target="../media/image17.svg"/></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1.png"/><Relationship Id="rId1" Type="http://schemas.openxmlformats.org/officeDocument/2006/relationships/slideMaster" Target="../slideMasters/slideMaster12.xml"/><Relationship Id="rId6" Type="http://schemas.openxmlformats.org/officeDocument/2006/relationships/image" Target="../media/image17.svg"/><Relationship Id="rId5" Type="http://schemas.openxmlformats.org/officeDocument/2006/relationships/image" Target="../media/image7.png"/><Relationship Id="rId4" Type="http://schemas.openxmlformats.org/officeDocument/2006/relationships/image" Target="../media/image43.sv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2.xml"/><Relationship Id="rId4" Type="http://schemas.openxmlformats.org/officeDocument/2006/relationships/image" Target="../media/image17.svg"/></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6.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17.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18.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17.sv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7.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7.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sv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17.sv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NS">
    <p:spTree>
      <p:nvGrpSpPr>
        <p:cNvPr id="1" name=""/>
        <p:cNvGrpSpPr/>
        <p:nvPr/>
      </p:nvGrpSpPr>
      <p:grpSpPr>
        <a:xfrm>
          <a:off x="0" y="0"/>
          <a:ext cx="0" cy="0"/>
          <a:chOff x="0" y="0"/>
          <a:chExt cx="0" cy="0"/>
        </a:xfrm>
      </p:grpSpPr>
      <p:pic>
        <p:nvPicPr>
          <p:cNvPr id="8" name="Picture 7" descr="2021-P09584: Aerial overview of the Spallation Neutron Source, SNS, and the future location for the SNS Second Target Station, September 30, 2021.  This image has been reviewed by an ORNL Releasing Official and is approved for public release, September 26, 2022.&#10;">
            <a:extLst>
              <a:ext uri="{FF2B5EF4-FFF2-40B4-BE49-F238E27FC236}">
                <a16:creationId xmlns:a16="http://schemas.microsoft.com/office/drawing/2014/main" id="{722061E7-F047-25B6-CDE2-3206AA1D78A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a typeface="Aptos"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B0004020202020204" pitchFamily="34"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28108" y="1141396"/>
            <a:ext cx="1780479" cy="428014"/>
          </a:xfrm>
          <a:prstGeom prst="rect">
            <a:avLst/>
          </a:prstGeom>
        </p:spPr>
      </p:pic>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Aptos Light" panose="020B0004020202020204" pitchFamily="34" charset="0"/>
                  <a:ea typeface="Aptos" panose="02000000000000000000" pitchFamily="2" charset="0"/>
                </a:rPr>
                <a:t>ORNL IS MANAGED BY UT-BATTELLE LLC </a:t>
              </a:r>
              <a:br>
                <a:rPr lang="en-US" sz="900" b="0" i="0" dirty="0">
                  <a:solidFill>
                    <a:schemeClr val="tx1"/>
                  </a:solidFill>
                  <a:latin typeface="Aptos Light" panose="020B0004020202020204" pitchFamily="34" charset="0"/>
                  <a:ea typeface="Aptos" panose="02000000000000000000" pitchFamily="2" charset="0"/>
                </a:rPr>
              </a:br>
              <a:r>
                <a:rPr lang="en-US" sz="900" b="0" i="0" dirty="0">
                  <a:solidFill>
                    <a:schemeClr val="tx1"/>
                  </a:solidFill>
                  <a:latin typeface="Aptos Light" panose="020B0004020202020204" pitchFamily="34" charset="0"/>
                  <a:ea typeface="Aptos"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5"/>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1720754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Column Stacked Image Series">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lvl1pPr>
              <a:defRPr/>
            </a:lvl1pPr>
          </a:lstStyle>
          <a:p>
            <a:r>
              <a:rPr lang="en-US"/>
              <a:t>Click icon to add picture</a:t>
            </a:r>
            <a:endParaRPr lang="en-US" dirty="0"/>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lvl1pPr>
              <a:defRPr/>
            </a:lvl1pPr>
          </a:lstStyle>
          <a:p>
            <a:r>
              <a:rPr lang="en-US"/>
              <a:t>Click icon to add picture</a:t>
            </a:r>
            <a:endParaRPr lang="en-US" dirty="0"/>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latin typeface="+mj-lt"/>
              </a:defRPr>
            </a:lvl1pPr>
          </a:lstStyle>
          <a:p>
            <a:r>
              <a:rPr lang="en-US" dirty="0"/>
              <a:t>One-sentence headline stating the main takeaway message</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Place content here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3149681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554804-D3F1-4E4C-9D0A-99063A42E6CF}"/>
              </a:ext>
            </a:extLst>
          </p:cNvPr>
          <p:cNvSpPr/>
          <p:nvPr userDrawn="1"/>
        </p:nvSpPr>
        <p:spPr>
          <a:xfrm>
            <a:off x="533399" y="365125"/>
            <a:ext cx="11125199" cy="6006645"/>
          </a:xfrm>
          <a:prstGeom prst="rect">
            <a:avLst/>
          </a:prstGeom>
          <a:solidFill>
            <a:schemeClr val="bg1"/>
          </a:solidFill>
          <a:ln>
            <a:noFill/>
          </a:ln>
          <a:effectLst>
            <a:outerShdw blurRad="3937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BD320D-9AE5-495A-8DCF-E560C7CE6942}"/>
              </a:ext>
            </a:extLst>
          </p:cNvPr>
          <p:cNvSpPr>
            <a:spLocks noGrp="1"/>
          </p:cNvSpPr>
          <p:nvPr>
            <p:ph type="title" hasCustomPrompt="1"/>
          </p:nvPr>
        </p:nvSpPr>
        <p:spPr>
          <a:xfrm>
            <a:off x="533399" y="365125"/>
            <a:ext cx="11125199" cy="1325563"/>
          </a:xfrm>
          <a:noFill/>
          <a:effectLst/>
        </p:spPr>
        <p:txBody>
          <a:bodyPr>
            <a:normAutofit/>
          </a:bodyPr>
          <a:lstStyle>
            <a:lvl1pPr>
              <a:defRPr sz="3200">
                <a:latin typeface="Arial Black" panose="020B0A04020102020204" pitchFamily="34" charset="0"/>
              </a:defRPr>
            </a:lvl1pPr>
          </a:lstStyle>
          <a:p>
            <a:r>
              <a:rPr lang="en-US"/>
              <a:t>CLICK TO EDIT MASTER TITLE STYLE</a:t>
            </a:r>
          </a:p>
        </p:txBody>
      </p:sp>
      <p:sp>
        <p:nvSpPr>
          <p:cNvPr id="8" name="Content Placeholder 7">
            <a:extLst>
              <a:ext uri="{FF2B5EF4-FFF2-40B4-BE49-F238E27FC236}">
                <a16:creationId xmlns:a16="http://schemas.microsoft.com/office/drawing/2014/main" id="{8FA30B88-A952-44AD-A005-15181C4C3821}"/>
              </a:ext>
            </a:extLst>
          </p:cNvPr>
          <p:cNvSpPr>
            <a:spLocks noGrp="1"/>
          </p:cNvSpPr>
          <p:nvPr>
            <p:ph sz="quarter" idx="13"/>
          </p:nvPr>
        </p:nvSpPr>
        <p:spPr>
          <a:xfrm>
            <a:off x="533400" y="1690687"/>
            <a:ext cx="11125200" cy="4681083"/>
          </a:xfrm>
          <a:noFill/>
          <a:effec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B64AAD3-F0AA-4ADC-94DB-573E7A24E05D}"/>
              </a:ext>
            </a:extLst>
          </p:cNvPr>
          <p:cNvSpPr>
            <a:spLocks noGrp="1"/>
          </p:cNvSpPr>
          <p:nvPr>
            <p:ph type="dt" sz="half" idx="10"/>
          </p:nvPr>
        </p:nvSpPr>
        <p:spPr/>
        <p:txBody>
          <a:bodyPr/>
          <a:lstStyle/>
          <a:p>
            <a:fld id="{F50FB8F4-93A4-403A-9708-D7F20BB46076}" type="datetimeFigureOut">
              <a:rPr lang="en-US" smtClean="0"/>
              <a:t>2/8/2026</a:t>
            </a:fld>
            <a:endParaRPr lang="en-US"/>
          </a:p>
        </p:txBody>
      </p:sp>
      <p:sp>
        <p:nvSpPr>
          <p:cNvPr id="4" name="Footer Placeholder 3">
            <a:extLst>
              <a:ext uri="{FF2B5EF4-FFF2-40B4-BE49-F238E27FC236}">
                <a16:creationId xmlns:a16="http://schemas.microsoft.com/office/drawing/2014/main" id="{A0DA90BE-ACA4-4FB3-94A8-F04E91F8DD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D6825A-BF46-4C73-BAF3-E0F8BD54BD30}"/>
              </a:ext>
            </a:extLst>
          </p:cNvPr>
          <p:cNvSpPr>
            <a:spLocks noGrp="1"/>
          </p:cNvSpPr>
          <p:nvPr>
            <p:ph type="sldNum" sz="quarter" idx="12"/>
          </p:nvPr>
        </p:nvSpPr>
        <p:spPr/>
        <p:txBody>
          <a:bodyPr/>
          <a:lstStyle/>
          <a:p>
            <a:fld id="{2F3902C9-C47C-4EF4-BA50-DAB7C4D8D7B4}" type="slidenum">
              <a:rPr lang="en-US" smtClean="0"/>
              <a:t>‹#›</a:t>
            </a:fld>
            <a:endParaRPr lang="en-US"/>
          </a:p>
        </p:txBody>
      </p:sp>
      <p:pic>
        <p:nvPicPr>
          <p:cNvPr id="6" name="Picture 5">
            <a:extLst>
              <a:ext uri="{FF2B5EF4-FFF2-40B4-BE49-F238E27FC236}">
                <a16:creationId xmlns:a16="http://schemas.microsoft.com/office/drawing/2014/main" id="{1C43C625-146F-4A45-9B4B-701007EBF07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25025" y="6001949"/>
            <a:ext cx="1933575" cy="355988"/>
          </a:xfrm>
          <a:prstGeom prst="rect">
            <a:avLst/>
          </a:prstGeom>
        </p:spPr>
      </p:pic>
    </p:spTree>
    <p:extLst>
      <p:ext uri="{BB962C8B-B14F-4D97-AF65-F5344CB8AC3E}">
        <p14:creationId xmlns:p14="http://schemas.microsoft.com/office/powerpoint/2010/main" val="414635192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C3B82-86B6-0011-035A-939948F09D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E6B1F4-1E84-B29F-7F71-3418915FD2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204BE1-43F0-7C31-0AAD-457631B61130}"/>
              </a:ext>
            </a:extLst>
          </p:cNvPr>
          <p:cNvSpPr>
            <a:spLocks noGrp="1"/>
          </p:cNvSpPr>
          <p:nvPr>
            <p:ph type="dt" sz="half" idx="10"/>
          </p:nvPr>
        </p:nvSpPr>
        <p:spPr/>
        <p:txBody>
          <a:bodyPr/>
          <a:lstStyle/>
          <a:p>
            <a:fld id="{DE150046-EF6D-42BD-A047-70DAF4329E88}" type="datetimeFigureOut">
              <a:rPr lang="en-US" smtClean="0"/>
              <a:t>2/8/2026</a:t>
            </a:fld>
            <a:endParaRPr lang="en-US"/>
          </a:p>
        </p:txBody>
      </p:sp>
      <p:sp>
        <p:nvSpPr>
          <p:cNvPr id="5" name="Footer Placeholder 4">
            <a:extLst>
              <a:ext uri="{FF2B5EF4-FFF2-40B4-BE49-F238E27FC236}">
                <a16:creationId xmlns:a16="http://schemas.microsoft.com/office/drawing/2014/main" id="{1EC402DC-0D4C-B084-2182-0B45895CC1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77CD19-728B-899E-1FC4-9509E3641E8A}"/>
              </a:ext>
            </a:extLst>
          </p:cNvPr>
          <p:cNvSpPr>
            <a:spLocks noGrp="1"/>
          </p:cNvSpPr>
          <p:nvPr>
            <p:ph type="sldNum" sz="quarter" idx="12"/>
          </p:nvPr>
        </p:nvSpPr>
        <p:spPr/>
        <p:txBody>
          <a:bodyPr/>
          <a:lstStyle/>
          <a:p>
            <a:fld id="{7BE37FF8-DB1B-4584-9CA9-8ADA3F63F53D}" type="slidenum">
              <a:rPr lang="en-US" smtClean="0"/>
              <a:t>‹#›</a:t>
            </a:fld>
            <a:endParaRPr lang="en-US"/>
          </a:p>
        </p:txBody>
      </p:sp>
    </p:spTree>
    <p:extLst>
      <p:ext uri="{BB962C8B-B14F-4D97-AF65-F5344CB8AC3E}">
        <p14:creationId xmlns:p14="http://schemas.microsoft.com/office/powerpoint/2010/main" val="24694374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CF9FE-7E8C-3E8C-0127-E935246C2C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9491DE-CC4B-C395-A423-FFCE455194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F9DA93-815F-BA9E-B710-06687B818CF6}"/>
              </a:ext>
            </a:extLst>
          </p:cNvPr>
          <p:cNvSpPr>
            <a:spLocks noGrp="1"/>
          </p:cNvSpPr>
          <p:nvPr>
            <p:ph type="dt" sz="half" idx="10"/>
          </p:nvPr>
        </p:nvSpPr>
        <p:spPr/>
        <p:txBody>
          <a:bodyPr/>
          <a:lstStyle/>
          <a:p>
            <a:fld id="{DE150046-EF6D-42BD-A047-70DAF4329E88}" type="datetimeFigureOut">
              <a:rPr lang="en-US" smtClean="0"/>
              <a:t>2/8/2026</a:t>
            </a:fld>
            <a:endParaRPr lang="en-US"/>
          </a:p>
        </p:txBody>
      </p:sp>
      <p:sp>
        <p:nvSpPr>
          <p:cNvPr id="5" name="Footer Placeholder 4">
            <a:extLst>
              <a:ext uri="{FF2B5EF4-FFF2-40B4-BE49-F238E27FC236}">
                <a16:creationId xmlns:a16="http://schemas.microsoft.com/office/drawing/2014/main" id="{E02C3C26-9C05-B592-4315-BF71A3221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F5A45F-BFCA-6FE8-9ED6-F41E1D953D3D}"/>
              </a:ext>
            </a:extLst>
          </p:cNvPr>
          <p:cNvSpPr>
            <a:spLocks noGrp="1"/>
          </p:cNvSpPr>
          <p:nvPr>
            <p:ph type="sldNum" sz="quarter" idx="12"/>
          </p:nvPr>
        </p:nvSpPr>
        <p:spPr/>
        <p:txBody>
          <a:bodyPr/>
          <a:lstStyle/>
          <a:p>
            <a:fld id="{7BE37FF8-DB1B-4584-9CA9-8ADA3F63F53D}" type="slidenum">
              <a:rPr lang="en-US" smtClean="0"/>
              <a:t>‹#›</a:t>
            </a:fld>
            <a:endParaRPr lang="en-US"/>
          </a:p>
        </p:txBody>
      </p:sp>
    </p:spTree>
    <p:extLst>
      <p:ext uri="{BB962C8B-B14F-4D97-AF65-F5344CB8AC3E}">
        <p14:creationId xmlns:p14="http://schemas.microsoft.com/office/powerpoint/2010/main" val="32354427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3AED3-1CF7-9425-2412-DAD104A1C2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928C1-0A51-3273-3748-E418502FB8E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ECC451-25EE-64DB-9FF1-F5321AB1E102}"/>
              </a:ext>
            </a:extLst>
          </p:cNvPr>
          <p:cNvSpPr>
            <a:spLocks noGrp="1"/>
          </p:cNvSpPr>
          <p:nvPr>
            <p:ph type="dt" sz="half" idx="10"/>
          </p:nvPr>
        </p:nvSpPr>
        <p:spPr/>
        <p:txBody>
          <a:bodyPr/>
          <a:lstStyle/>
          <a:p>
            <a:fld id="{DE150046-EF6D-42BD-A047-70DAF4329E88}" type="datetimeFigureOut">
              <a:rPr lang="en-US" smtClean="0"/>
              <a:t>2/8/2026</a:t>
            </a:fld>
            <a:endParaRPr lang="en-US"/>
          </a:p>
        </p:txBody>
      </p:sp>
      <p:sp>
        <p:nvSpPr>
          <p:cNvPr id="5" name="Footer Placeholder 4">
            <a:extLst>
              <a:ext uri="{FF2B5EF4-FFF2-40B4-BE49-F238E27FC236}">
                <a16:creationId xmlns:a16="http://schemas.microsoft.com/office/drawing/2014/main" id="{FC063F78-0684-138A-8322-E447846274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2C12C1-F925-DAC0-C3F9-03813407195F}"/>
              </a:ext>
            </a:extLst>
          </p:cNvPr>
          <p:cNvSpPr>
            <a:spLocks noGrp="1"/>
          </p:cNvSpPr>
          <p:nvPr>
            <p:ph type="sldNum" sz="quarter" idx="12"/>
          </p:nvPr>
        </p:nvSpPr>
        <p:spPr/>
        <p:txBody>
          <a:bodyPr/>
          <a:lstStyle/>
          <a:p>
            <a:fld id="{7BE37FF8-DB1B-4584-9CA9-8ADA3F63F53D}" type="slidenum">
              <a:rPr lang="en-US" smtClean="0"/>
              <a:t>‹#›</a:t>
            </a:fld>
            <a:endParaRPr lang="en-US"/>
          </a:p>
        </p:txBody>
      </p:sp>
    </p:spTree>
    <p:extLst>
      <p:ext uri="{BB962C8B-B14F-4D97-AF65-F5344CB8AC3E}">
        <p14:creationId xmlns:p14="http://schemas.microsoft.com/office/powerpoint/2010/main" val="6288150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75C26-88B5-F719-67A7-8CD72D703B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469247-94EC-231B-FC02-50BE0F6EA7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1151D0-BD0F-BF6F-FFBA-A5AF823CAA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D47EA3-0B2B-DE70-E09B-B80D7CCC7B2B}"/>
              </a:ext>
            </a:extLst>
          </p:cNvPr>
          <p:cNvSpPr>
            <a:spLocks noGrp="1"/>
          </p:cNvSpPr>
          <p:nvPr>
            <p:ph type="dt" sz="half" idx="10"/>
          </p:nvPr>
        </p:nvSpPr>
        <p:spPr/>
        <p:txBody>
          <a:bodyPr/>
          <a:lstStyle/>
          <a:p>
            <a:fld id="{DE150046-EF6D-42BD-A047-70DAF4329E88}" type="datetimeFigureOut">
              <a:rPr lang="en-US" smtClean="0"/>
              <a:t>2/8/2026</a:t>
            </a:fld>
            <a:endParaRPr lang="en-US"/>
          </a:p>
        </p:txBody>
      </p:sp>
      <p:sp>
        <p:nvSpPr>
          <p:cNvPr id="6" name="Footer Placeholder 5">
            <a:extLst>
              <a:ext uri="{FF2B5EF4-FFF2-40B4-BE49-F238E27FC236}">
                <a16:creationId xmlns:a16="http://schemas.microsoft.com/office/drawing/2014/main" id="{AB1D56D3-F194-6CC0-118A-15F4753886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BFF754-F956-7648-B1D1-5850BB960FCB}"/>
              </a:ext>
            </a:extLst>
          </p:cNvPr>
          <p:cNvSpPr>
            <a:spLocks noGrp="1"/>
          </p:cNvSpPr>
          <p:nvPr>
            <p:ph type="sldNum" sz="quarter" idx="12"/>
          </p:nvPr>
        </p:nvSpPr>
        <p:spPr/>
        <p:txBody>
          <a:bodyPr/>
          <a:lstStyle/>
          <a:p>
            <a:fld id="{7BE37FF8-DB1B-4584-9CA9-8ADA3F63F53D}" type="slidenum">
              <a:rPr lang="en-US" smtClean="0"/>
              <a:t>‹#›</a:t>
            </a:fld>
            <a:endParaRPr lang="en-US"/>
          </a:p>
        </p:txBody>
      </p:sp>
    </p:spTree>
    <p:extLst>
      <p:ext uri="{BB962C8B-B14F-4D97-AF65-F5344CB8AC3E}">
        <p14:creationId xmlns:p14="http://schemas.microsoft.com/office/powerpoint/2010/main" val="15618101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2C22B-A23B-D6FB-B7B6-FF8E2AF15E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BD491D-AD94-04EC-99A7-D4FA118BCA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AADD7C-391F-21EB-974B-951A47978D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1E170B-AB84-878C-BAC4-57A5E78A11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C7CA7B-70AC-DD18-7C1F-37F516629A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7CD89E-7D59-CC32-3187-87C01E4351ED}"/>
              </a:ext>
            </a:extLst>
          </p:cNvPr>
          <p:cNvSpPr>
            <a:spLocks noGrp="1"/>
          </p:cNvSpPr>
          <p:nvPr>
            <p:ph type="dt" sz="half" idx="10"/>
          </p:nvPr>
        </p:nvSpPr>
        <p:spPr/>
        <p:txBody>
          <a:bodyPr/>
          <a:lstStyle/>
          <a:p>
            <a:fld id="{DE150046-EF6D-42BD-A047-70DAF4329E88}" type="datetimeFigureOut">
              <a:rPr lang="en-US" smtClean="0"/>
              <a:t>2/8/2026</a:t>
            </a:fld>
            <a:endParaRPr lang="en-US"/>
          </a:p>
        </p:txBody>
      </p:sp>
      <p:sp>
        <p:nvSpPr>
          <p:cNvPr id="8" name="Footer Placeholder 7">
            <a:extLst>
              <a:ext uri="{FF2B5EF4-FFF2-40B4-BE49-F238E27FC236}">
                <a16:creationId xmlns:a16="http://schemas.microsoft.com/office/drawing/2014/main" id="{B5C91D1B-4BBA-69EE-F5D6-2D617793FD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17C309-E877-1EEB-50DB-975AC02D1FD9}"/>
              </a:ext>
            </a:extLst>
          </p:cNvPr>
          <p:cNvSpPr>
            <a:spLocks noGrp="1"/>
          </p:cNvSpPr>
          <p:nvPr>
            <p:ph type="sldNum" sz="quarter" idx="12"/>
          </p:nvPr>
        </p:nvSpPr>
        <p:spPr/>
        <p:txBody>
          <a:bodyPr/>
          <a:lstStyle/>
          <a:p>
            <a:fld id="{7BE37FF8-DB1B-4584-9CA9-8ADA3F63F53D}" type="slidenum">
              <a:rPr lang="en-US" smtClean="0"/>
              <a:t>‹#›</a:t>
            </a:fld>
            <a:endParaRPr lang="en-US"/>
          </a:p>
        </p:txBody>
      </p:sp>
    </p:spTree>
    <p:extLst>
      <p:ext uri="{BB962C8B-B14F-4D97-AF65-F5344CB8AC3E}">
        <p14:creationId xmlns:p14="http://schemas.microsoft.com/office/powerpoint/2010/main" val="19592771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7C2D2-A879-A93E-913E-BADEDE6DB7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24BE53-66A5-4D3C-E083-B8F9C1A2ADEB}"/>
              </a:ext>
            </a:extLst>
          </p:cNvPr>
          <p:cNvSpPr>
            <a:spLocks noGrp="1"/>
          </p:cNvSpPr>
          <p:nvPr>
            <p:ph type="dt" sz="half" idx="10"/>
          </p:nvPr>
        </p:nvSpPr>
        <p:spPr/>
        <p:txBody>
          <a:bodyPr/>
          <a:lstStyle/>
          <a:p>
            <a:fld id="{DE150046-EF6D-42BD-A047-70DAF4329E88}" type="datetimeFigureOut">
              <a:rPr lang="en-US" smtClean="0"/>
              <a:t>2/8/2026</a:t>
            </a:fld>
            <a:endParaRPr lang="en-US"/>
          </a:p>
        </p:txBody>
      </p:sp>
      <p:sp>
        <p:nvSpPr>
          <p:cNvPr id="4" name="Footer Placeholder 3">
            <a:extLst>
              <a:ext uri="{FF2B5EF4-FFF2-40B4-BE49-F238E27FC236}">
                <a16:creationId xmlns:a16="http://schemas.microsoft.com/office/drawing/2014/main" id="{ABF959C9-8556-9CC4-B42D-0C35AAD9F9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F93E21-A76E-18DC-1B92-74923FECB263}"/>
              </a:ext>
            </a:extLst>
          </p:cNvPr>
          <p:cNvSpPr>
            <a:spLocks noGrp="1"/>
          </p:cNvSpPr>
          <p:nvPr>
            <p:ph type="sldNum" sz="quarter" idx="12"/>
          </p:nvPr>
        </p:nvSpPr>
        <p:spPr/>
        <p:txBody>
          <a:bodyPr/>
          <a:lstStyle/>
          <a:p>
            <a:fld id="{7BE37FF8-DB1B-4584-9CA9-8ADA3F63F53D}" type="slidenum">
              <a:rPr lang="en-US" smtClean="0"/>
              <a:t>‹#›</a:t>
            </a:fld>
            <a:endParaRPr lang="en-US"/>
          </a:p>
        </p:txBody>
      </p:sp>
    </p:spTree>
    <p:extLst>
      <p:ext uri="{BB962C8B-B14F-4D97-AF65-F5344CB8AC3E}">
        <p14:creationId xmlns:p14="http://schemas.microsoft.com/office/powerpoint/2010/main" val="41268702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207799-C41F-086F-F25E-D1580F89FDB8}"/>
              </a:ext>
            </a:extLst>
          </p:cNvPr>
          <p:cNvSpPr>
            <a:spLocks noGrp="1"/>
          </p:cNvSpPr>
          <p:nvPr>
            <p:ph type="dt" sz="half" idx="10"/>
          </p:nvPr>
        </p:nvSpPr>
        <p:spPr/>
        <p:txBody>
          <a:bodyPr/>
          <a:lstStyle/>
          <a:p>
            <a:fld id="{DE150046-EF6D-42BD-A047-70DAF4329E88}" type="datetimeFigureOut">
              <a:rPr lang="en-US" smtClean="0"/>
              <a:t>2/8/2026</a:t>
            </a:fld>
            <a:endParaRPr lang="en-US"/>
          </a:p>
        </p:txBody>
      </p:sp>
      <p:sp>
        <p:nvSpPr>
          <p:cNvPr id="3" name="Footer Placeholder 2">
            <a:extLst>
              <a:ext uri="{FF2B5EF4-FFF2-40B4-BE49-F238E27FC236}">
                <a16:creationId xmlns:a16="http://schemas.microsoft.com/office/drawing/2014/main" id="{8FD05DC8-A12E-56AE-4BAD-C4CCB9DBE9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C6CF25-DB14-EDBA-D31C-8C7D4ED99ACF}"/>
              </a:ext>
            </a:extLst>
          </p:cNvPr>
          <p:cNvSpPr>
            <a:spLocks noGrp="1"/>
          </p:cNvSpPr>
          <p:nvPr>
            <p:ph type="sldNum" sz="quarter" idx="12"/>
          </p:nvPr>
        </p:nvSpPr>
        <p:spPr/>
        <p:txBody>
          <a:bodyPr/>
          <a:lstStyle/>
          <a:p>
            <a:fld id="{7BE37FF8-DB1B-4584-9CA9-8ADA3F63F53D}" type="slidenum">
              <a:rPr lang="en-US" smtClean="0"/>
              <a:t>‹#›</a:t>
            </a:fld>
            <a:endParaRPr lang="en-US"/>
          </a:p>
        </p:txBody>
      </p:sp>
    </p:spTree>
    <p:extLst>
      <p:ext uri="{BB962C8B-B14F-4D97-AF65-F5344CB8AC3E}">
        <p14:creationId xmlns:p14="http://schemas.microsoft.com/office/powerpoint/2010/main" val="3903791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699F7-3073-E727-FF1C-75D382AECF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E11F3E-1EBA-66AE-B838-3CD88027CE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E96085-2520-42A8-F2C7-3B8A9FA2C6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1D4EB1-8EFE-768B-5852-82E6E61E2881}"/>
              </a:ext>
            </a:extLst>
          </p:cNvPr>
          <p:cNvSpPr>
            <a:spLocks noGrp="1"/>
          </p:cNvSpPr>
          <p:nvPr>
            <p:ph type="dt" sz="half" idx="10"/>
          </p:nvPr>
        </p:nvSpPr>
        <p:spPr/>
        <p:txBody>
          <a:bodyPr/>
          <a:lstStyle/>
          <a:p>
            <a:fld id="{DE150046-EF6D-42BD-A047-70DAF4329E88}" type="datetimeFigureOut">
              <a:rPr lang="en-US" smtClean="0"/>
              <a:t>2/8/2026</a:t>
            </a:fld>
            <a:endParaRPr lang="en-US"/>
          </a:p>
        </p:txBody>
      </p:sp>
      <p:sp>
        <p:nvSpPr>
          <p:cNvPr id="6" name="Footer Placeholder 5">
            <a:extLst>
              <a:ext uri="{FF2B5EF4-FFF2-40B4-BE49-F238E27FC236}">
                <a16:creationId xmlns:a16="http://schemas.microsoft.com/office/drawing/2014/main" id="{B67DA925-1B3F-6926-AE7E-83829B47C9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44FAAD-451F-62D8-CF90-4891196B3199}"/>
              </a:ext>
            </a:extLst>
          </p:cNvPr>
          <p:cNvSpPr>
            <a:spLocks noGrp="1"/>
          </p:cNvSpPr>
          <p:nvPr>
            <p:ph type="sldNum" sz="quarter" idx="12"/>
          </p:nvPr>
        </p:nvSpPr>
        <p:spPr/>
        <p:txBody>
          <a:bodyPr/>
          <a:lstStyle/>
          <a:p>
            <a:fld id="{7BE37FF8-DB1B-4584-9CA9-8ADA3F63F53D}" type="slidenum">
              <a:rPr lang="en-US" smtClean="0"/>
              <a:t>‹#›</a:t>
            </a:fld>
            <a:endParaRPr lang="en-US"/>
          </a:p>
        </p:txBody>
      </p:sp>
    </p:spTree>
    <p:extLst>
      <p:ext uri="{BB962C8B-B14F-4D97-AF65-F5344CB8AC3E}">
        <p14:creationId xmlns:p14="http://schemas.microsoft.com/office/powerpoint/2010/main" val="22270087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150ED-FFE4-4F92-C0F3-7EF912501F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8B4CB1-4D22-2676-EC6B-914AF0B8F6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9AFB7B-149A-5CF7-110F-C790BB8AC4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0A716B-0078-76F6-34A5-7356A8265402}"/>
              </a:ext>
            </a:extLst>
          </p:cNvPr>
          <p:cNvSpPr>
            <a:spLocks noGrp="1"/>
          </p:cNvSpPr>
          <p:nvPr>
            <p:ph type="dt" sz="half" idx="10"/>
          </p:nvPr>
        </p:nvSpPr>
        <p:spPr/>
        <p:txBody>
          <a:bodyPr/>
          <a:lstStyle/>
          <a:p>
            <a:fld id="{DE150046-EF6D-42BD-A047-70DAF4329E88}" type="datetimeFigureOut">
              <a:rPr lang="en-US" smtClean="0"/>
              <a:t>2/8/2026</a:t>
            </a:fld>
            <a:endParaRPr lang="en-US"/>
          </a:p>
        </p:txBody>
      </p:sp>
      <p:sp>
        <p:nvSpPr>
          <p:cNvPr id="6" name="Footer Placeholder 5">
            <a:extLst>
              <a:ext uri="{FF2B5EF4-FFF2-40B4-BE49-F238E27FC236}">
                <a16:creationId xmlns:a16="http://schemas.microsoft.com/office/drawing/2014/main" id="{7CBCD7BE-C65D-E77E-DEAC-8618668E3C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196ECC-0CE5-8BF6-8319-9A7B03321C67}"/>
              </a:ext>
            </a:extLst>
          </p:cNvPr>
          <p:cNvSpPr>
            <a:spLocks noGrp="1"/>
          </p:cNvSpPr>
          <p:nvPr>
            <p:ph type="sldNum" sz="quarter" idx="12"/>
          </p:nvPr>
        </p:nvSpPr>
        <p:spPr/>
        <p:txBody>
          <a:bodyPr/>
          <a:lstStyle/>
          <a:p>
            <a:fld id="{7BE37FF8-DB1B-4584-9CA9-8ADA3F63F53D}" type="slidenum">
              <a:rPr lang="en-US" smtClean="0"/>
              <a:t>‹#›</a:t>
            </a:fld>
            <a:endParaRPr lang="en-US"/>
          </a:p>
        </p:txBody>
      </p:sp>
    </p:spTree>
    <p:extLst>
      <p:ext uri="{BB962C8B-B14F-4D97-AF65-F5344CB8AC3E}">
        <p14:creationId xmlns:p14="http://schemas.microsoft.com/office/powerpoint/2010/main" val="2903844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Column 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411557775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02D00-6793-28C7-9CC4-510A08ED26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C83312-5543-C62F-33BD-955D90210F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EEF01-57DA-11ED-783A-AC82D801F8A0}"/>
              </a:ext>
            </a:extLst>
          </p:cNvPr>
          <p:cNvSpPr>
            <a:spLocks noGrp="1"/>
          </p:cNvSpPr>
          <p:nvPr>
            <p:ph type="dt" sz="half" idx="10"/>
          </p:nvPr>
        </p:nvSpPr>
        <p:spPr/>
        <p:txBody>
          <a:bodyPr/>
          <a:lstStyle/>
          <a:p>
            <a:fld id="{DE150046-EF6D-42BD-A047-70DAF4329E88}" type="datetimeFigureOut">
              <a:rPr lang="en-US" smtClean="0"/>
              <a:t>2/8/2026</a:t>
            </a:fld>
            <a:endParaRPr lang="en-US"/>
          </a:p>
        </p:txBody>
      </p:sp>
      <p:sp>
        <p:nvSpPr>
          <p:cNvPr id="5" name="Footer Placeholder 4">
            <a:extLst>
              <a:ext uri="{FF2B5EF4-FFF2-40B4-BE49-F238E27FC236}">
                <a16:creationId xmlns:a16="http://schemas.microsoft.com/office/drawing/2014/main" id="{0AB2A9BB-7130-AC7A-3CD7-1FBCCECD05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5C2CCB-84F6-8AE7-193E-636B1733186E}"/>
              </a:ext>
            </a:extLst>
          </p:cNvPr>
          <p:cNvSpPr>
            <a:spLocks noGrp="1"/>
          </p:cNvSpPr>
          <p:nvPr>
            <p:ph type="sldNum" sz="quarter" idx="12"/>
          </p:nvPr>
        </p:nvSpPr>
        <p:spPr/>
        <p:txBody>
          <a:bodyPr/>
          <a:lstStyle/>
          <a:p>
            <a:fld id="{7BE37FF8-DB1B-4584-9CA9-8ADA3F63F53D}" type="slidenum">
              <a:rPr lang="en-US" smtClean="0"/>
              <a:t>‹#›</a:t>
            </a:fld>
            <a:endParaRPr lang="en-US"/>
          </a:p>
        </p:txBody>
      </p:sp>
    </p:spTree>
    <p:extLst>
      <p:ext uri="{BB962C8B-B14F-4D97-AF65-F5344CB8AC3E}">
        <p14:creationId xmlns:p14="http://schemas.microsoft.com/office/powerpoint/2010/main" val="34086167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696AC1-ED35-277C-AAF5-094641CB24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CBEC8F-7005-A1C0-1338-FFDF87B747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6DC5E-2F95-F52B-5EA5-01AB3F576A48}"/>
              </a:ext>
            </a:extLst>
          </p:cNvPr>
          <p:cNvSpPr>
            <a:spLocks noGrp="1"/>
          </p:cNvSpPr>
          <p:nvPr>
            <p:ph type="dt" sz="half" idx="10"/>
          </p:nvPr>
        </p:nvSpPr>
        <p:spPr/>
        <p:txBody>
          <a:bodyPr/>
          <a:lstStyle/>
          <a:p>
            <a:fld id="{DE150046-EF6D-42BD-A047-70DAF4329E88}" type="datetimeFigureOut">
              <a:rPr lang="en-US" smtClean="0"/>
              <a:t>2/8/2026</a:t>
            </a:fld>
            <a:endParaRPr lang="en-US"/>
          </a:p>
        </p:txBody>
      </p:sp>
      <p:sp>
        <p:nvSpPr>
          <p:cNvPr id="5" name="Footer Placeholder 4">
            <a:extLst>
              <a:ext uri="{FF2B5EF4-FFF2-40B4-BE49-F238E27FC236}">
                <a16:creationId xmlns:a16="http://schemas.microsoft.com/office/drawing/2014/main" id="{FB36CD25-F988-8D32-CD6A-ABEBE86A49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9930A8-010B-DA21-084E-FA63F710A8E9}"/>
              </a:ext>
            </a:extLst>
          </p:cNvPr>
          <p:cNvSpPr>
            <a:spLocks noGrp="1"/>
          </p:cNvSpPr>
          <p:nvPr>
            <p:ph type="sldNum" sz="quarter" idx="12"/>
          </p:nvPr>
        </p:nvSpPr>
        <p:spPr/>
        <p:txBody>
          <a:bodyPr/>
          <a:lstStyle/>
          <a:p>
            <a:fld id="{7BE37FF8-DB1B-4584-9CA9-8ADA3F63F53D}" type="slidenum">
              <a:rPr lang="en-US" smtClean="0"/>
              <a:t>‹#›</a:t>
            </a:fld>
            <a:endParaRPr lang="en-US"/>
          </a:p>
        </p:txBody>
      </p:sp>
    </p:spTree>
    <p:extLst>
      <p:ext uri="{BB962C8B-B14F-4D97-AF65-F5344CB8AC3E}">
        <p14:creationId xmlns:p14="http://schemas.microsoft.com/office/powerpoint/2010/main" val="412740991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315194" cy="4061829"/>
          </a:xfrm>
        </p:spPr>
        <p:txBody>
          <a:bodyPr/>
          <a:lstStyle>
            <a:lvl1pPr marL="0" indent="0">
              <a:buNone/>
              <a:defRPr sz="1800"/>
            </a:lvl1pPr>
          </a:lstStyle>
          <a:p>
            <a:r>
              <a:rPr lang="en-US" dirty="0"/>
              <a:t>Supporting point 1</a:t>
            </a:r>
            <a:br>
              <a:rPr lang="en-US" dirty="0"/>
            </a:br>
            <a:r>
              <a:rPr lang="en-US" dirty="0"/>
              <a:t>Supporting point 2</a:t>
            </a:r>
            <a:br>
              <a:rPr lang="en-US" dirty="0"/>
            </a:br>
            <a:r>
              <a:rPr lang="en-US" dirty="0"/>
              <a:t>Supporting point 3</a:t>
            </a:r>
          </a:p>
        </p:txBody>
      </p:sp>
    </p:spTree>
    <p:extLst>
      <p:ext uri="{BB962C8B-B14F-4D97-AF65-F5344CB8AC3E}">
        <p14:creationId xmlns:p14="http://schemas.microsoft.com/office/powerpoint/2010/main" val="11211520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37BA4A-B024-42C0-AEE3-721B228F8259}"/>
              </a:ext>
            </a:extLst>
          </p:cNvPr>
          <p:cNvSpPr/>
          <p:nvPr userDrawn="1"/>
        </p:nvSpPr>
        <p:spPr>
          <a:xfrm>
            <a:off x="0" y="320042"/>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sz="1800"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2"/>
            <a:ext cx="1757680"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10670" r="14286"/>
          <a:stretch/>
        </p:blipFill>
        <p:spPr>
          <a:xfrm>
            <a:off x="267162" y="1074421"/>
            <a:ext cx="11341741" cy="4233245"/>
          </a:xfrm>
          <a:prstGeom prst="rect">
            <a:avLst/>
          </a:prstGeom>
        </p:spPr>
      </p:pic>
      <p:sp>
        <p:nvSpPr>
          <p:cNvPr id="10" name="TextBox 9"/>
          <p:cNvSpPr txBox="1"/>
          <p:nvPr userDrawn="1"/>
        </p:nvSpPr>
        <p:spPr>
          <a:xfrm>
            <a:off x="267162" y="5343837"/>
            <a:ext cx="5384807" cy="461665"/>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a:t>
            </a:r>
            <a:br>
              <a:rPr lang="en-US" sz="1200" b="0" dirty="0">
                <a:solidFill>
                  <a:schemeClr val="tx1"/>
                </a:solidFill>
                <a:latin typeface="Century Gothic" panose="020B0502020202020204" pitchFamily="34" charset="0"/>
              </a:rPr>
            </a:br>
            <a:r>
              <a:rPr lang="en-US" sz="1200" b="0" dirty="0">
                <a:solidFill>
                  <a:schemeClr val="tx1"/>
                </a:solidFill>
                <a:latin typeface="Century Gothic" panose="020B0502020202020204" pitchFamily="34" charset="0"/>
              </a:rPr>
              <a:t>for the US Department of Energy</a:t>
            </a:r>
          </a:p>
        </p:txBody>
      </p:sp>
      <p:sp>
        <p:nvSpPr>
          <p:cNvPr id="70" name="Rectangle 69">
            <a:extLst>
              <a:ext uri="{FF2B5EF4-FFF2-40B4-BE49-F238E27FC236}">
                <a16:creationId xmlns:a16="http://schemas.microsoft.com/office/drawing/2014/main" id="{E1E8798D-8DC1-4F66-BD16-7083682BED34}"/>
              </a:ext>
            </a:extLst>
          </p:cNvPr>
          <p:cNvSpPr/>
          <p:nvPr userDrawn="1"/>
        </p:nvSpPr>
        <p:spPr>
          <a:xfrm>
            <a:off x="11608905" y="2"/>
            <a:ext cx="583097" cy="5307665"/>
          </a:xfrm>
          <a:prstGeom prst="rect">
            <a:avLst/>
          </a:prstGeom>
          <a:solidFill>
            <a:schemeClr val="bg1">
              <a:lumMod val="7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sp>
        <p:nvSpPr>
          <p:cNvPr id="2" name="Title 1"/>
          <p:cNvSpPr>
            <a:spLocks noGrp="1"/>
          </p:cNvSpPr>
          <p:nvPr userDrawn="1">
            <p:ph type="ctrTitle"/>
          </p:nvPr>
        </p:nvSpPr>
        <p:spPr>
          <a:xfrm>
            <a:off x="428738" y="1388963"/>
            <a:ext cx="10864905" cy="560153"/>
          </a:xfrm>
        </p:spPr>
        <p:txBody>
          <a:bodyPr/>
          <a:lstStyle>
            <a:lvl1pPr algn="l">
              <a:defRPr sz="3200" b="0">
                <a:solidFill>
                  <a:schemeClr val="bg1"/>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userDrawn="1">
            <p:ph type="subTitle" idx="1"/>
          </p:nvPr>
        </p:nvSpPr>
        <p:spPr>
          <a:xfrm>
            <a:off x="447482" y="2928830"/>
            <a:ext cx="6253535" cy="1808175"/>
          </a:xfrm>
        </p:spPr>
        <p:txBody>
          <a:bodyPr/>
          <a:lstStyle>
            <a:lvl1pPr marL="0" indent="0" algn="l">
              <a:buNone/>
              <a:defRPr sz="2000">
                <a:solidFill>
                  <a:schemeClr val="bg1"/>
                </a:solidFill>
                <a:latin typeface="+mn-lt"/>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2" name="Rectangle 71">
            <a:extLst>
              <a:ext uri="{FF2B5EF4-FFF2-40B4-BE49-F238E27FC236}">
                <a16:creationId xmlns:a16="http://schemas.microsoft.com/office/drawing/2014/main" id="{1739961D-E2BA-492C-BC48-01E29F648BCC}"/>
              </a:ext>
            </a:extLst>
          </p:cNvPr>
          <p:cNvSpPr/>
          <p:nvPr userDrawn="1"/>
        </p:nvSpPr>
        <p:spPr>
          <a:xfrm>
            <a:off x="6096000" y="5307667"/>
            <a:ext cx="6096000" cy="1550335"/>
          </a:xfrm>
          <a:prstGeom prst="rect">
            <a:avLst/>
          </a:pr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pic>
        <p:nvPicPr>
          <p:cNvPr id="6" name="Picture 5">
            <a:extLst>
              <a:ext uri="{FF2B5EF4-FFF2-40B4-BE49-F238E27FC236}">
                <a16:creationId xmlns:a16="http://schemas.microsoft.com/office/drawing/2014/main" id="{C9F9A2B3-A685-470B-9190-7D6FE9C16A6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69741" y="5386774"/>
            <a:ext cx="2161284" cy="396806"/>
          </a:xfrm>
          <a:prstGeom prst="rect">
            <a:avLst/>
          </a:prstGeom>
        </p:spPr>
      </p:pic>
      <p:pic>
        <p:nvPicPr>
          <p:cNvPr id="8" name="Picture 7">
            <a:extLst>
              <a:ext uri="{FF2B5EF4-FFF2-40B4-BE49-F238E27FC236}">
                <a16:creationId xmlns:a16="http://schemas.microsoft.com/office/drawing/2014/main" id="{88F44590-B596-4A93-8D86-6F9A318AF1B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1796" y="444484"/>
            <a:ext cx="1468729" cy="265176"/>
          </a:xfrm>
          <a:prstGeom prst="rect">
            <a:avLst/>
          </a:prstGeom>
        </p:spPr>
      </p:pic>
    </p:spTree>
    <p:extLst>
      <p:ext uri="{BB962C8B-B14F-4D97-AF65-F5344CB8AC3E}">
        <p14:creationId xmlns:p14="http://schemas.microsoft.com/office/powerpoint/2010/main" val="3838834287"/>
      </p:ext>
    </p:extLst>
  </p:cSld>
  <p:clrMapOvr>
    <a:masterClrMapping/>
  </p:clrMapOvr>
  <p:extLst>
    <p:ext uri="{DCECCB84-F9BA-43D5-87BE-67443E8EF086}">
      <p15:sldGuideLst xmlns:p15="http://schemas.microsoft.com/office/powerpoint/2012/main">
        <p15:guide id="1" pos="162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9" y="274321"/>
            <a:ext cx="11425236" cy="501676"/>
          </a:xfrm>
        </p:spPr>
        <p:txBody>
          <a:bodyPr/>
          <a:lstStyle>
            <a:lvl1pPr>
              <a:lnSpc>
                <a:spcPct val="95000"/>
              </a:lnSpc>
              <a:defRPr sz="2800"/>
            </a:lvl1pPr>
          </a:lstStyle>
          <a:p>
            <a:r>
              <a:rPr lang="en-US"/>
              <a:t>Click to edit Master title style</a:t>
            </a:r>
            <a:endParaRPr lang="en-US" dirty="0"/>
          </a:p>
        </p:txBody>
      </p:sp>
      <p:sp>
        <p:nvSpPr>
          <p:cNvPr id="3" name="Content Placeholder 2"/>
          <p:cNvSpPr>
            <a:spLocks noGrp="1"/>
          </p:cNvSpPr>
          <p:nvPr>
            <p:ph idx="1"/>
          </p:nvPr>
        </p:nvSpPr>
        <p:spPr>
          <a:xfrm>
            <a:off x="448057" y="1371601"/>
            <a:ext cx="11372771" cy="4247957"/>
          </a:xfrm>
        </p:spPr>
        <p:txBody>
          <a:bodyPr/>
          <a:lstStyle>
            <a:lvl1pPr>
              <a:lnSpc>
                <a:spcPct val="95000"/>
              </a:lnSpc>
              <a:buClr>
                <a:schemeClr val="tx1"/>
              </a:buClr>
              <a:defRPr>
                <a:latin typeface="+mn-lt"/>
                <a:cs typeface="Arial" panose="020B0604020202020204" pitchFamily="34" charset="0"/>
              </a:defRPr>
            </a:lvl1pPr>
            <a:lvl2pPr>
              <a:lnSpc>
                <a:spcPct val="95000"/>
              </a:lnSpc>
              <a:buClr>
                <a:schemeClr val="tx1"/>
              </a:buClr>
              <a:defRPr>
                <a:latin typeface="+mn-lt"/>
                <a:cs typeface="Arial" panose="020B0604020202020204" pitchFamily="34" charset="0"/>
              </a:defRPr>
            </a:lvl2pPr>
            <a:lvl3pPr>
              <a:lnSpc>
                <a:spcPct val="95000"/>
              </a:lnSpc>
              <a:buClr>
                <a:schemeClr val="tx1"/>
              </a:buCl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5152591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DB55031-6CBC-4BE4-8563-DD69C0E4F95F}"/>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60365" t="2732" r="4700" b="924"/>
          <a:stretch/>
        </p:blipFill>
        <p:spPr>
          <a:xfrm>
            <a:off x="6086831" y="1078994"/>
            <a:ext cx="5568919" cy="4301977"/>
          </a:xfrm>
          <a:prstGeom prst="rect">
            <a:avLst/>
          </a:prstGeom>
        </p:spPr>
      </p:pic>
      <p:sp>
        <p:nvSpPr>
          <p:cNvPr id="14" name="Freeform: Shape 13">
            <a:extLst>
              <a:ext uri="{FF2B5EF4-FFF2-40B4-BE49-F238E27FC236}">
                <a16:creationId xmlns:a16="http://schemas.microsoft.com/office/drawing/2014/main" id="{36C8C473-D781-4047-9817-78BBBB4E8673}"/>
              </a:ext>
            </a:extLst>
          </p:cNvPr>
          <p:cNvSpPr/>
          <p:nvPr userDrawn="1"/>
        </p:nvSpPr>
        <p:spPr>
          <a:xfrm>
            <a:off x="6095999" y="-1"/>
            <a:ext cx="6096000" cy="6858000"/>
          </a:xfrm>
          <a:custGeom>
            <a:avLst/>
            <a:gdLst>
              <a:gd name="connsiteX0" fmla="*/ 5512903 w 6096000"/>
              <a:gd name="connsiteY0" fmla="*/ 0 h 6858000"/>
              <a:gd name="connsiteX1" fmla="*/ 6096000 w 6096000"/>
              <a:gd name="connsiteY1" fmla="*/ 0 h 6858000"/>
              <a:gd name="connsiteX2" fmla="*/ 6096000 w 6096000"/>
              <a:gd name="connsiteY2" fmla="*/ 5307665 h 6858000"/>
              <a:gd name="connsiteX3" fmla="*/ 6096000 w 6096000"/>
              <a:gd name="connsiteY3" fmla="*/ 6858000 h 6858000"/>
              <a:gd name="connsiteX4" fmla="*/ 0 w 6096000"/>
              <a:gd name="connsiteY4" fmla="*/ 6858000 h 6858000"/>
              <a:gd name="connsiteX5" fmla="*/ 0 w 6096000"/>
              <a:gd name="connsiteY5" fmla="*/ 5307665 h 6858000"/>
              <a:gd name="connsiteX6" fmla="*/ 5512903 w 6096000"/>
              <a:gd name="connsiteY6" fmla="*/ 53076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5512903" y="0"/>
                </a:moveTo>
                <a:lnTo>
                  <a:pt x="6096000" y="0"/>
                </a:lnTo>
                <a:lnTo>
                  <a:pt x="6096000" y="5307665"/>
                </a:lnTo>
                <a:lnTo>
                  <a:pt x="6096000" y="6858000"/>
                </a:lnTo>
                <a:lnTo>
                  <a:pt x="0" y="6858000"/>
                </a:lnTo>
                <a:lnTo>
                  <a:pt x="0" y="5307665"/>
                </a:lnTo>
                <a:lnTo>
                  <a:pt x="5512903" y="5307665"/>
                </a:lnTo>
                <a:close/>
              </a:path>
            </a:pathLst>
          </a:custGeom>
          <a:solidFill>
            <a:schemeClr val="bg2">
              <a:lumMod val="6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sp>
        <p:nvSpPr>
          <p:cNvPr id="6" name="Rectangle 5">
            <a:extLst>
              <a:ext uri="{FF2B5EF4-FFF2-40B4-BE49-F238E27FC236}">
                <a16:creationId xmlns:a16="http://schemas.microsoft.com/office/drawing/2014/main" id="{F679D6E9-7CB6-4816-BA71-A98C108727C8}"/>
              </a:ext>
            </a:extLst>
          </p:cNvPr>
          <p:cNvSpPr/>
          <p:nvPr userDrawn="1"/>
        </p:nvSpPr>
        <p:spPr>
          <a:xfrm>
            <a:off x="274321" y="1078994"/>
            <a:ext cx="5812511"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81"/>
            <a:ext cx="5413469" cy="480131"/>
          </a:xfrm>
        </p:spPr>
        <p:txBody>
          <a:bodyPr/>
          <a:lstStyle>
            <a:lvl1pPr>
              <a:lnSpc>
                <a:spcPct val="90000"/>
              </a:lnSpc>
              <a:defRPr/>
            </a:lvl1p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8" y="2688199"/>
            <a:ext cx="5431021" cy="2456231"/>
          </a:xfrm>
        </p:spPr>
        <p:txBody>
          <a:bodyPr/>
          <a:lstStyle>
            <a:lvl1pPr>
              <a:buClr>
                <a:schemeClr val="tx1"/>
              </a:buClr>
              <a:defRPr sz="2000">
                <a:latin typeface="Century Gothic" panose="020B0502020202020204" pitchFamily="34" charset="0"/>
              </a:defRPr>
            </a:lvl1pPr>
            <a:lvl2pPr>
              <a:buClr>
                <a:schemeClr val="tx1"/>
              </a:buCl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2"/>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sz="1800" dirty="0">
              <a:solidFill>
                <a:schemeClr val="tx1"/>
              </a:solidFill>
            </a:endParaRPr>
          </a:p>
        </p:txBody>
      </p:sp>
      <p:sp>
        <p:nvSpPr>
          <p:cNvPr id="11" name="Rectangle 10">
            <a:extLst>
              <a:ext uri="{FF2B5EF4-FFF2-40B4-BE49-F238E27FC236}">
                <a16:creationId xmlns:a16="http://schemas.microsoft.com/office/drawing/2014/main" id="{203CC9B5-CED7-4937-B550-93909B189247}"/>
              </a:ext>
            </a:extLst>
          </p:cNvPr>
          <p:cNvSpPr/>
          <p:nvPr userDrawn="1"/>
        </p:nvSpPr>
        <p:spPr>
          <a:xfrm>
            <a:off x="274320" y="320042"/>
            <a:ext cx="1757680"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pic>
        <p:nvPicPr>
          <p:cNvPr id="12" name="Picture 11">
            <a:extLst>
              <a:ext uri="{FF2B5EF4-FFF2-40B4-BE49-F238E27FC236}">
                <a16:creationId xmlns:a16="http://schemas.microsoft.com/office/drawing/2014/main" id="{B7C09ADF-6A42-46CF-A9A5-D7059B139E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1796" y="444484"/>
            <a:ext cx="1468729" cy="265176"/>
          </a:xfrm>
          <a:prstGeom prst="rect">
            <a:avLst/>
          </a:prstGeom>
        </p:spPr>
      </p:pic>
    </p:spTree>
    <p:extLst>
      <p:ext uri="{BB962C8B-B14F-4D97-AF65-F5344CB8AC3E}">
        <p14:creationId xmlns:p14="http://schemas.microsoft.com/office/powerpoint/2010/main" val="186656473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29768" y="1444753"/>
            <a:ext cx="5507832" cy="4194420"/>
          </a:xfrm>
        </p:spPr>
        <p:txBody>
          <a:bodyPr/>
          <a:lstStyle>
            <a:lvl1pPr>
              <a:lnSpc>
                <a:spcPct val="95000"/>
              </a:lnSpc>
              <a:buClr>
                <a:schemeClr val="tx1"/>
              </a:buClr>
              <a:defRPr sz="2000">
                <a:latin typeface="+mn-lt"/>
              </a:defRPr>
            </a:lvl1pPr>
            <a:lvl2pPr>
              <a:lnSpc>
                <a:spcPct val="95000"/>
              </a:lnSpc>
              <a:buClr>
                <a:schemeClr val="tx1"/>
              </a:buClr>
              <a:defRPr sz="1800">
                <a:latin typeface="+mn-lt"/>
              </a:defRPr>
            </a:lvl2pPr>
            <a:lvl3pPr>
              <a:lnSpc>
                <a:spcPct val="95000"/>
              </a:lnSpc>
              <a:buClr>
                <a:schemeClr val="tx1"/>
              </a:buClr>
              <a:defRPr sz="1600">
                <a:latin typeface="+mn-lt"/>
              </a:defRPr>
            </a:lvl3pPr>
            <a:lvl4pPr>
              <a:lnSpc>
                <a:spcPct val="95000"/>
              </a:lnSpc>
              <a:buClr>
                <a:schemeClr val="tx1"/>
              </a:buClr>
              <a:defRPr sz="1400">
                <a:latin typeface="+mn-lt"/>
              </a:defRPr>
            </a:lvl4pPr>
            <a:lvl5pPr marL="1482725" indent="-222250">
              <a:lnSpc>
                <a:spcPct val="95000"/>
              </a:lnSpc>
              <a:buClr>
                <a:schemeClr val="tx1"/>
              </a:buClr>
              <a:buFont typeface="Arial" panose="020B0604020202020204" pitchFamily="34" charset="0"/>
              <a:buChar char="•"/>
              <a:defRPr sz="1600">
                <a:latin typeface="+mn-lt"/>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6193368" y="1444753"/>
            <a:ext cx="5504688" cy="4194420"/>
          </a:xfrm>
        </p:spPr>
        <p:txBody>
          <a:bodyPr/>
          <a:lstStyle>
            <a:lvl1pPr>
              <a:lnSpc>
                <a:spcPct val="95000"/>
              </a:lnSpc>
              <a:buClr>
                <a:schemeClr val="tx1"/>
              </a:buClr>
              <a:defRPr sz="2000">
                <a:latin typeface="+mn-lt"/>
              </a:defRPr>
            </a:lvl1pPr>
            <a:lvl2pPr>
              <a:lnSpc>
                <a:spcPct val="95000"/>
              </a:lnSpc>
              <a:buClr>
                <a:schemeClr val="tx1"/>
              </a:buClr>
              <a:defRPr sz="1800">
                <a:latin typeface="+mn-lt"/>
              </a:defRPr>
            </a:lvl2pPr>
            <a:lvl3pPr>
              <a:lnSpc>
                <a:spcPct val="95000"/>
              </a:lnSpc>
              <a:buClr>
                <a:schemeClr val="tx1"/>
              </a:buClr>
              <a:defRPr sz="1600">
                <a:latin typeface="+mn-lt"/>
              </a:defRPr>
            </a:lvl3pPr>
            <a:lvl4pPr>
              <a:lnSpc>
                <a:spcPct val="95000"/>
              </a:lnSpc>
              <a:buClr>
                <a:schemeClr val="tx1"/>
              </a:buClr>
              <a:defRPr sz="1400">
                <a:latin typeface="+mn-lt"/>
              </a:defRPr>
            </a:lvl4pPr>
            <a:lvl5pPr marL="1482725" indent="-222250">
              <a:lnSpc>
                <a:spcPct val="95000"/>
              </a:lnSpc>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3" name="Title 2">
            <a:extLst>
              <a:ext uri="{FF2B5EF4-FFF2-40B4-BE49-F238E27FC236}">
                <a16:creationId xmlns:a16="http://schemas.microsoft.com/office/drawing/2014/main" id="{AB4EC685-7E06-44C4-BA62-CCF65ACB8A7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5027868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1"/>
            <a:ext cx="11504904" cy="501676"/>
          </a:xfrm>
        </p:spPr>
        <p:txBody>
          <a:bodyPr/>
          <a:lstStyle>
            <a:lvl1pPr>
              <a:lnSpc>
                <a:spcPct val="95000"/>
              </a:lnSpc>
              <a:defRPr sz="28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29768" y="1444752"/>
            <a:ext cx="5507832" cy="821190"/>
          </a:xfrm>
        </p:spPr>
        <p:txBody>
          <a:bodyPr anchor="b"/>
          <a:lstStyle>
            <a:lvl1pPr marL="0" indent="0">
              <a:lnSpc>
                <a:spcPct val="95000"/>
              </a:lnSpc>
              <a:buNone/>
              <a:defRPr sz="24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29768" y="2265944"/>
            <a:ext cx="5507832" cy="3373229"/>
          </a:xfrm>
        </p:spPr>
        <p:txBody>
          <a:bodyPr/>
          <a:lstStyle>
            <a:lvl1pPr>
              <a:lnSpc>
                <a:spcPct val="95000"/>
              </a:lnSpc>
              <a:buClr>
                <a:schemeClr val="tx1"/>
              </a:buClr>
              <a:defRPr sz="2000">
                <a:latin typeface="+mn-lt"/>
              </a:defRPr>
            </a:lvl1pPr>
            <a:lvl2pPr>
              <a:lnSpc>
                <a:spcPct val="95000"/>
              </a:lnSpc>
              <a:buClr>
                <a:schemeClr val="tx1"/>
              </a:buClr>
              <a:defRPr sz="1800">
                <a:latin typeface="+mn-lt"/>
              </a:defRPr>
            </a:lvl2pPr>
            <a:lvl3pPr>
              <a:lnSpc>
                <a:spcPct val="95000"/>
              </a:lnSpc>
              <a:buClr>
                <a:schemeClr val="tx1"/>
              </a:buClr>
              <a:defRPr sz="1600">
                <a:latin typeface="+mn-lt"/>
              </a:defRPr>
            </a:lvl3pPr>
            <a:lvl4pPr>
              <a:lnSpc>
                <a:spcPct val="95000"/>
              </a:lnSpc>
              <a:buClr>
                <a:schemeClr val="tx1"/>
              </a:buClr>
              <a:defRPr sz="1400">
                <a:latin typeface="+mn-lt"/>
              </a:defRPr>
            </a:lvl4pPr>
            <a:lvl5pPr marL="1482725" indent="-222250">
              <a:lnSpc>
                <a:spcPct val="95000"/>
              </a:lnSpc>
              <a:buClr>
                <a:schemeClr val="tx1"/>
              </a:buClr>
              <a:buFont typeface="Arial" panose="020B0604020202020204" pitchFamily="34" charset="0"/>
              <a:buChar char="•"/>
              <a:defRPr sz="1600">
                <a:latin typeface="+mn-lt"/>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193368" y="1444752"/>
            <a:ext cx="5504688" cy="821190"/>
          </a:xfrm>
        </p:spPr>
        <p:txBody>
          <a:bodyPr anchor="b"/>
          <a:lstStyle>
            <a:lvl1pPr marL="0" indent="0">
              <a:lnSpc>
                <a:spcPct val="95000"/>
              </a:lnSpc>
              <a:buNone/>
              <a:defRPr sz="24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265944"/>
            <a:ext cx="5504688" cy="3373229"/>
          </a:xfrm>
        </p:spPr>
        <p:txBody>
          <a:bodyPr/>
          <a:lstStyle>
            <a:lvl1pPr>
              <a:lnSpc>
                <a:spcPct val="95000"/>
              </a:lnSpc>
              <a:buClr>
                <a:schemeClr val="tx1"/>
              </a:buClr>
              <a:defRPr sz="2000">
                <a:latin typeface="+mn-lt"/>
              </a:defRPr>
            </a:lvl1pPr>
            <a:lvl2pPr>
              <a:lnSpc>
                <a:spcPct val="95000"/>
              </a:lnSpc>
              <a:buClr>
                <a:schemeClr val="tx1"/>
              </a:buClr>
              <a:defRPr sz="1800">
                <a:latin typeface="+mn-lt"/>
              </a:defRPr>
            </a:lvl2pPr>
            <a:lvl3pPr>
              <a:lnSpc>
                <a:spcPct val="95000"/>
              </a:lnSpc>
              <a:buClr>
                <a:schemeClr val="tx1"/>
              </a:buClr>
              <a:defRPr sz="1600">
                <a:latin typeface="+mn-lt"/>
              </a:defRPr>
            </a:lvl3pPr>
            <a:lvl4pPr>
              <a:lnSpc>
                <a:spcPct val="95000"/>
              </a:lnSpc>
              <a:buClr>
                <a:schemeClr val="tx1"/>
              </a:buClr>
              <a:defRPr sz="1400">
                <a:latin typeface="+mn-lt"/>
              </a:defRPr>
            </a:lvl4pPr>
            <a:lvl5pPr marL="1482725" indent="-222250">
              <a:lnSpc>
                <a:spcPct val="95000"/>
              </a:lnSpc>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0555984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769" y="274321"/>
            <a:ext cx="11425236" cy="501676"/>
          </a:xfrm>
        </p:spPr>
        <p:txBody>
          <a:bodyPr/>
          <a:lstStyle>
            <a:lvl1pPr>
              <a:lnSpc>
                <a:spcPct val="95000"/>
              </a:lnSpc>
              <a:defRPr sz="2800"/>
            </a:lvl1pPr>
          </a:lstStyle>
          <a:p>
            <a:r>
              <a:rPr lang="en-US"/>
              <a:t>Click to edit Master title style</a:t>
            </a:r>
            <a:endParaRPr lang="en-US" dirty="0"/>
          </a:p>
        </p:txBody>
      </p:sp>
    </p:spTree>
    <p:extLst>
      <p:ext uri="{BB962C8B-B14F-4D97-AF65-F5344CB8AC3E}">
        <p14:creationId xmlns:p14="http://schemas.microsoft.com/office/powerpoint/2010/main" val="13579228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8_Sideba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3876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Tree>
    <p:extLst>
      <p:ext uri="{BB962C8B-B14F-4D97-AF65-F5344CB8AC3E}">
        <p14:creationId xmlns:p14="http://schemas.microsoft.com/office/powerpoint/2010/main" val="240965083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1"/>
            <a:ext cx="11504904" cy="501676"/>
          </a:xfrm>
        </p:spPr>
        <p:txBody>
          <a:bodyPr/>
          <a:lstStyle>
            <a:lvl1pPr>
              <a:lnSpc>
                <a:spcPct val="95000"/>
              </a:lnSpc>
              <a:defRPr sz="2800"/>
            </a:lvl1pPr>
          </a:lstStyle>
          <a:p>
            <a:r>
              <a:rPr lang="en-US"/>
              <a:t>Click to edit Master title style</a:t>
            </a:r>
            <a:endParaRPr lang="en-US" dirty="0"/>
          </a:p>
        </p:txBody>
      </p:sp>
      <p:sp>
        <p:nvSpPr>
          <p:cNvPr id="3" name="Text Placeholder 2"/>
          <p:cNvSpPr>
            <a:spLocks noGrp="1"/>
          </p:cNvSpPr>
          <p:nvPr>
            <p:ph type="body" idx="1"/>
          </p:nvPr>
        </p:nvSpPr>
        <p:spPr>
          <a:xfrm>
            <a:off x="610425" y="1444752"/>
            <a:ext cx="5393905" cy="821190"/>
          </a:xfrm>
          <a:solidFill>
            <a:schemeClr val="tx2"/>
          </a:solidFill>
          <a:ln w="12700">
            <a:solidFill>
              <a:schemeClr val="tx2"/>
            </a:solidFill>
          </a:ln>
        </p:spPr>
        <p:txBody>
          <a:bodyPr tIns="91440" bIns="91440" anchor="b"/>
          <a:lstStyle>
            <a:lvl1pPr marL="0" indent="0">
              <a:lnSpc>
                <a:spcPct val="95000"/>
              </a:lnSpc>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10425" y="2265944"/>
            <a:ext cx="5393905" cy="3813071"/>
          </a:xfrm>
          <a:ln w="12700">
            <a:gradFill flip="none" rotWithShape="1">
              <a:gsLst>
                <a:gs pos="0">
                  <a:schemeClr val="bg1">
                    <a:alpha val="0"/>
                  </a:schemeClr>
                </a:gs>
                <a:gs pos="100000">
                  <a:schemeClr val="tx2"/>
                </a:gs>
              </a:gsLst>
              <a:lin ang="16200000" scaled="1"/>
              <a:tileRect/>
            </a:gradFill>
          </a:ln>
        </p:spPr>
        <p:txBody>
          <a:bodyPr tIns="91440" bIns="91440"/>
          <a:lstStyle>
            <a:lvl1pPr>
              <a:lnSpc>
                <a:spcPct val="95000"/>
              </a:lnSpc>
              <a:buClr>
                <a:schemeClr val="tx1"/>
              </a:buClr>
              <a:defRPr sz="1800"/>
            </a:lvl1pPr>
            <a:lvl2pPr>
              <a:lnSpc>
                <a:spcPct val="95000"/>
              </a:lnSpc>
              <a:buClr>
                <a:schemeClr val="tx1"/>
              </a:buClr>
              <a:defRPr sz="1600"/>
            </a:lvl2pPr>
            <a:lvl3pPr>
              <a:lnSpc>
                <a:spcPct val="95000"/>
              </a:lnSpc>
              <a:buClr>
                <a:schemeClr val="tx1"/>
              </a:buClr>
              <a:defRPr sz="1400"/>
            </a:lvl3pPr>
            <a:lvl4pPr>
              <a:buClr>
                <a:schemeClr val="tx1"/>
              </a:buClr>
              <a:defRPr sz="1200"/>
            </a:lvl4pPr>
            <a:lvl5pPr marL="1482725" indent="-222250">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389343" y="1444752"/>
            <a:ext cx="5388864" cy="821190"/>
          </a:xfrm>
          <a:solidFill>
            <a:schemeClr val="tx2"/>
          </a:solidFill>
          <a:ln w="12700">
            <a:solidFill>
              <a:schemeClr val="tx2"/>
            </a:solidFill>
          </a:ln>
        </p:spPr>
        <p:txBody>
          <a:bodyPr tIns="91440" bIns="91440" anchor="b"/>
          <a:lstStyle>
            <a:lvl1pPr marL="0" indent="0">
              <a:lnSpc>
                <a:spcPct val="95000"/>
              </a:lnSpc>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89343" y="2270334"/>
            <a:ext cx="5388864" cy="3813071"/>
          </a:xfrm>
          <a:ln w="12700">
            <a:gradFill flip="none" rotWithShape="1">
              <a:gsLst>
                <a:gs pos="0">
                  <a:schemeClr val="bg1">
                    <a:alpha val="0"/>
                  </a:schemeClr>
                </a:gs>
                <a:gs pos="100000">
                  <a:schemeClr val="tx2"/>
                </a:gs>
              </a:gsLst>
              <a:lin ang="16200000" scaled="1"/>
              <a:tileRect/>
            </a:gradFill>
          </a:ln>
        </p:spPr>
        <p:txBody>
          <a:bodyPr tIns="91440" bIns="91440"/>
          <a:lstStyle>
            <a:lvl1pPr>
              <a:lnSpc>
                <a:spcPct val="95000"/>
              </a:lnSpc>
              <a:buClr>
                <a:schemeClr val="tx1"/>
              </a:buClr>
              <a:defRPr sz="1800"/>
            </a:lvl1pPr>
            <a:lvl2pPr>
              <a:lnSpc>
                <a:spcPct val="95000"/>
              </a:lnSpc>
              <a:buClr>
                <a:schemeClr val="tx1"/>
              </a:buClr>
              <a:defRPr sz="1600"/>
            </a:lvl2pPr>
            <a:lvl3pPr>
              <a:lnSpc>
                <a:spcPct val="95000"/>
              </a:lnSpc>
              <a:buClr>
                <a:schemeClr val="tx1"/>
              </a:buClr>
              <a:defRPr sz="1400"/>
            </a:lvl3pPr>
            <a:lvl4pPr>
              <a:buClr>
                <a:schemeClr val="tx1"/>
              </a:buClr>
              <a:defRPr sz="1200"/>
            </a:lvl4pPr>
            <a:lvl5pPr marL="1482725" indent="-222250">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327268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1_3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1"/>
            <a:ext cx="11504904" cy="501676"/>
          </a:xfrm>
        </p:spPr>
        <p:txBody>
          <a:bodyPr/>
          <a:lstStyle>
            <a:lvl1pPr>
              <a:lnSpc>
                <a:spcPct val="95000"/>
              </a:lnSpc>
              <a:defRPr sz="2800"/>
            </a:lvl1pPr>
          </a:lstStyle>
          <a:p>
            <a:r>
              <a:rPr lang="en-US"/>
              <a:t>Click to edit Master title style</a:t>
            </a:r>
            <a:endParaRPr lang="en-US" dirty="0"/>
          </a:p>
        </p:txBody>
      </p:sp>
      <p:sp>
        <p:nvSpPr>
          <p:cNvPr id="3" name="Text Placeholder 2"/>
          <p:cNvSpPr>
            <a:spLocks noGrp="1"/>
          </p:cNvSpPr>
          <p:nvPr>
            <p:ph type="body" idx="1"/>
          </p:nvPr>
        </p:nvSpPr>
        <p:spPr>
          <a:xfrm>
            <a:off x="572265" y="1444753"/>
            <a:ext cx="3539339" cy="699145"/>
          </a:xfrm>
          <a:solidFill>
            <a:schemeClr val="tx2"/>
          </a:solidFill>
          <a:ln w="12700">
            <a:solidFill>
              <a:schemeClr val="tx2"/>
            </a:solidFill>
          </a:ln>
        </p:spPr>
        <p:txBody>
          <a:bodyPr tIns="91440" bIns="91440" anchor="b"/>
          <a:lstStyle>
            <a:lvl1pPr marL="0" indent="0">
              <a:lnSpc>
                <a:spcPct val="95000"/>
              </a:lnSpc>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72265" y="2139507"/>
            <a:ext cx="3539339" cy="3939508"/>
          </a:xfrm>
          <a:ln w="12700">
            <a:gradFill flip="none" rotWithShape="1">
              <a:gsLst>
                <a:gs pos="0">
                  <a:schemeClr val="bg1">
                    <a:alpha val="0"/>
                  </a:schemeClr>
                </a:gs>
                <a:gs pos="100000">
                  <a:schemeClr val="tx2"/>
                </a:gs>
              </a:gsLst>
              <a:lin ang="16200000" scaled="1"/>
              <a:tileRect/>
            </a:gradFill>
          </a:ln>
        </p:spPr>
        <p:txBody>
          <a:bodyPr tIns="91440" bIns="91440"/>
          <a:lstStyle>
            <a:lvl1pPr>
              <a:buClr>
                <a:schemeClr val="tx1"/>
              </a:buClr>
              <a:defRPr sz="1800"/>
            </a:lvl1pPr>
            <a:lvl2pPr>
              <a:buClr>
                <a:schemeClr val="tx1"/>
              </a:buClr>
              <a:defRPr sz="1600"/>
            </a:lvl2pPr>
            <a:lvl3pPr>
              <a:buClr>
                <a:schemeClr val="tx1"/>
              </a:buClr>
              <a:defRPr sz="1400"/>
            </a:lvl3pPr>
            <a:lvl4pPr>
              <a:buClr>
                <a:schemeClr val="tx1"/>
              </a:buClr>
              <a:defRPr sz="1200"/>
            </a:lvl4pPr>
            <a:lvl5pPr marL="1482725" indent="-222250">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296991" y="1444753"/>
            <a:ext cx="3537319" cy="699145"/>
          </a:xfrm>
          <a:solidFill>
            <a:schemeClr val="tx2"/>
          </a:solidFill>
          <a:ln w="12700">
            <a:solidFill>
              <a:schemeClr val="tx2"/>
            </a:solidFill>
          </a:ln>
        </p:spPr>
        <p:txBody>
          <a:bodyPr tIns="91440" bIns="91440" anchor="b"/>
          <a:lstStyle>
            <a:lvl1pPr marL="0" indent="0">
              <a:lnSpc>
                <a:spcPct val="95000"/>
              </a:lnSpc>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296991" y="2143898"/>
            <a:ext cx="3537319" cy="3939508"/>
          </a:xfrm>
          <a:ln w="12700">
            <a:gradFill flip="none" rotWithShape="1">
              <a:gsLst>
                <a:gs pos="0">
                  <a:schemeClr val="bg1">
                    <a:alpha val="0"/>
                  </a:schemeClr>
                </a:gs>
                <a:gs pos="100000">
                  <a:schemeClr val="tx2"/>
                </a:gs>
              </a:gsLst>
              <a:lin ang="16200000" scaled="1"/>
              <a:tileRect/>
            </a:gradFill>
          </a:ln>
        </p:spPr>
        <p:txBody>
          <a:bodyPr tIns="91440" bIns="91440"/>
          <a:lstStyle>
            <a:lvl1pPr>
              <a:buClr>
                <a:schemeClr val="tx1"/>
              </a:buClr>
              <a:defRPr sz="1800"/>
            </a:lvl1pPr>
            <a:lvl2pPr>
              <a:buClr>
                <a:schemeClr val="tx1"/>
              </a:buClr>
              <a:defRPr sz="1600"/>
            </a:lvl2pPr>
            <a:lvl3pPr>
              <a:buClr>
                <a:schemeClr val="tx1"/>
              </a:buClr>
              <a:defRPr sz="1400"/>
            </a:lvl3pPr>
            <a:lvl4pPr>
              <a:buClr>
                <a:schemeClr val="tx1"/>
              </a:buClr>
              <a:defRPr sz="1200"/>
            </a:lvl4pPr>
            <a:lvl5pPr marL="1482725" indent="-222250">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027327" y="1444753"/>
            <a:ext cx="3537319" cy="699145"/>
          </a:xfrm>
          <a:solidFill>
            <a:schemeClr val="tx2"/>
          </a:solidFill>
          <a:ln w="12700">
            <a:solidFill>
              <a:schemeClr val="tx2"/>
            </a:solidFill>
          </a:ln>
        </p:spPr>
        <p:txBody>
          <a:bodyPr tIns="91440" bIns="91440" anchor="b"/>
          <a:lstStyle>
            <a:lvl1pPr marL="0" indent="0">
              <a:lnSpc>
                <a:spcPct val="95000"/>
              </a:lnSpc>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027327" y="2143898"/>
            <a:ext cx="3537319" cy="3939508"/>
          </a:xfrm>
          <a:ln w="12700">
            <a:gradFill flip="none" rotWithShape="1">
              <a:gsLst>
                <a:gs pos="0">
                  <a:schemeClr val="bg1">
                    <a:alpha val="0"/>
                  </a:schemeClr>
                </a:gs>
                <a:gs pos="100000">
                  <a:schemeClr val="tx2"/>
                </a:gs>
              </a:gsLst>
              <a:lin ang="16200000" scaled="1"/>
              <a:tileRect/>
            </a:gradFill>
          </a:ln>
        </p:spPr>
        <p:txBody>
          <a:bodyPr tIns="91440" bIns="91440"/>
          <a:lstStyle>
            <a:lvl1pPr>
              <a:buClr>
                <a:schemeClr val="tx1"/>
              </a:buClr>
              <a:defRPr sz="1800"/>
            </a:lvl1pPr>
            <a:lvl2pPr>
              <a:buClr>
                <a:schemeClr val="tx1"/>
              </a:buClr>
              <a:defRPr sz="1600"/>
            </a:lvl2pPr>
            <a:lvl3pPr>
              <a:buClr>
                <a:schemeClr val="tx1"/>
              </a:buClr>
              <a:defRPr sz="1400"/>
            </a:lvl3pPr>
            <a:lvl4pPr>
              <a:buClr>
                <a:schemeClr val="tx1"/>
              </a:buClr>
              <a:defRPr sz="1200"/>
            </a:lvl4pPr>
            <a:lvl5pPr marL="1482725" indent="-222250">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3024005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272F0CA-07C0-447D-AD25-74BF79400D69}"/>
              </a:ext>
            </a:extLst>
          </p:cNvPr>
          <p:cNvSpPr/>
          <p:nvPr userDrawn="1"/>
        </p:nvSpPr>
        <p:spPr>
          <a:xfrm>
            <a:off x="274320" y="1078994"/>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5000"/>
              </a:lnSpc>
            </a:pPr>
            <a:endParaRPr lang="en-US" sz="1800" dirty="0">
              <a:solidFill>
                <a:schemeClr val="tx1"/>
              </a:solidFill>
            </a:endParaRPr>
          </a:p>
        </p:txBody>
      </p:sp>
      <p:sp>
        <p:nvSpPr>
          <p:cNvPr id="23" name="Freeform: Shape 22">
            <a:extLst>
              <a:ext uri="{FF2B5EF4-FFF2-40B4-BE49-F238E27FC236}">
                <a16:creationId xmlns:a16="http://schemas.microsoft.com/office/drawing/2014/main" id="{5EFBA5C8-999C-4371-9C2C-0AE38B43EC45}"/>
              </a:ext>
            </a:extLst>
          </p:cNvPr>
          <p:cNvSpPr/>
          <p:nvPr userDrawn="1"/>
        </p:nvSpPr>
        <p:spPr>
          <a:xfrm>
            <a:off x="6096000" y="-1"/>
            <a:ext cx="6096000" cy="6858000"/>
          </a:xfrm>
          <a:custGeom>
            <a:avLst/>
            <a:gdLst>
              <a:gd name="connsiteX0" fmla="*/ 5512903 w 6096000"/>
              <a:gd name="connsiteY0" fmla="*/ 0 h 6858000"/>
              <a:gd name="connsiteX1" fmla="*/ 6096000 w 6096000"/>
              <a:gd name="connsiteY1" fmla="*/ 0 h 6858000"/>
              <a:gd name="connsiteX2" fmla="*/ 6096000 w 6096000"/>
              <a:gd name="connsiteY2" fmla="*/ 5307665 h 6858000"/>
              <a:gd name="connsiteX3" fmla="*/ 6096000 w 6096000"/>
              <a:gd name="connsiteY3" fmla="*/ 6858000 h 6858000"/>
              <a:gd name="connsiteX4" fmla="*/ 0 w 6096000"/>
              <a:gd name="connsiteY4" fmla="*/ 6858000 h 6858000"/>
              <a:gd name="connsiteX5" fmla="*/ 0 w 6096000"/>
              <a:gd name="connsiteY5" fmla="*/ 5307665 h 6858000"/>
              <a:gd name="connsiteX6" fmla="*/ 5512903 w 6096000"/>
              <a:gd name="connsiteY6" fmla="*/ 53076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5512903" y="0"/>
                </a:moveTo>
                <a:lnTo>
                  <a:pt x="6096000" y="0"/>
                </a:lnTo>
                <a:lnTo>
                  <a:pt x="6096000" y="5307665"/>
                </a:lnTo>
                <a:lnTo>
                  <a:pt x="6096000" y="6858000"/>
                </a:lnTo>
                <a:lnTo>
                  <a:pt x="0" y="6858000"/>
                </a:lnTo>
                <a:lnTo>
                  <a:pt x="0" y="5307665"/>
                </a:lnTo>
                <a:lnTo>
                  <a:pt x="5512903" y="5307665"/>
                </a:lnTo>
                <a:close/>
              </a:path>
            </a:pathLst>
          </a:cu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sp>
        <p:nvSpPr>
          <p:cNvPr id="2" name="Title 1"/>
          <p:cNvSpPr>
            <a:spLocks noGrp="1"/>
          </p:cNvSpPr>
          <p:nvPr>
            <p:ph type="title" hasCustomPrompt="1"/>
          </p:nvPr>
        </p:nvSpPr>
        <p:spPr>
          <a:xfrm>
            <a:off x="388080" y="1275790"/>
            <a:ext cx="5537405" cy="911019"/>
          </a:xfrm>
        </p:spPr>
        <p:txBody>
          <a:bodyPr/>
          <a:lstStyle>
            <a:lvl1pPr>
              <a:lnSpc>
                <a:spcPct val="95000"/>
              </a:lnSpc>
              <a:defRPr sz="28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412217" y="2434852"/>
            <a:ext cx="5512904" cy="2709579"/>
          </a:xfrm>
        </p:spPr>
        <p:txBody>
          <a:bodyPr/>
          <a:lstStyle>
            <a:lvl1pPr>
              <a:lnSpc>
                <a:spcPct val="95000"/>
              </a:lnSpc>
              <a:buClr>
                <a:schemeClr val="tx1"/>
              </a:buClr>
              <a:defRPr sz="2000">
                <a:latin typeface="Century Gothic" panose="020B0502020202020204" pitchFamily="34" charset="0"/>
              </a:defRPr>
            </a:lvl1pPr>
            <a:lvl2pPr>
              <a:lnSpc>
                <a:spcPct val="95000"/>
              </a:lnSpc>
              <a:buClr>
                <a:schemeClr val="tx1"/>
              </a:buCl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p:txBody>
      </p:sp>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999" y="1078994"/>
            <a:ext cx="5512904" cy="4228673"/>
          </a:xfrm>
        </p:spPr>
        <p:txBody>
          <a:bodyPr/>
          <a:lstStyle/>
          <a:p>
            <a:r>
              <a:rPr lang="en-US"/>
              <a:t>Click icon to add picture</a:t>
            </a:r>
            <a:endParaRPr lang="en-US" dirty="0"/>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2"/>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sz="1800" dirty="0">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4390"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3" name="Rectangle 12">
            <a:extLst>
              <a:ext uri="{FF2B5EF4-FFF2-40B4-BE49-F238E27FC236}">
                <a16:creationId xmlns:a16="http://schemas.microsoft.com/office/drawing/2014/main" id="{A2587E3B-57BC-4B9E-9BA0-707BE07CB94C}"/>
              </a:ext>
            </a:extLst>
          </p:cNvPr>
          <p:cNvSpPr/>
          <p:nvPr userDrawn="1"/>
        </p:nvSpPr>
        <p:spPr>
          <a:xfrm>
            <a:off x="274320" y="320042"/>
            <a:ext cx="1757680"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pic>
        <p:nvPicPr>
          <p:cNvPr id="12" name="Picture 11">
            <a:extLst>
              <a:ext uri="{FF2B5EF4-FFF2-40B4-BE49-F238E27FC236}">
                <a16:creationId xmlns:a16="http://schemas.microsoft.com/office/drawing/2014/main" id="{C0A21945-2BB3-4CE6-AA63-28E4BBC649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1796" y="444484"/>
            <a:ext cx="1468729" cy="265176"/>
          </a:xfrm>
          <a:prstGeom prst="rect">
            <a:avLst/>
          </a:prstGeom>
        </p:spPr>
      </p:pic>
    </p:spTree>
    <p:extLst>
      <p:ext uri="{BB962C8B-B14F-4D97-AF65-F5344CB8AC3E}">
        <p14:creationId xmlns:p14="http://schemas.microsoft.com/office/powerpoint/2010/main" val="373906091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sz="1800" dirty="0">
              <a:solidFill>
                <a:schemeClr val="tx1"/>
              </a:solidFill>
            </a:endParaRPr>
          </a:p>
        </p:txBody>
      </p:sp>
      <p:sp>
        <p:nvSpPr>
          <p:cNvPr id="23" name="Freeform: Shape 22">
            <a:extLst>
              <a:ext uri="{FF2B5EF4-FFF2-40B4-BE49-F238E27FC236}">
                <a16:creationId xmlns:a16="http://schemas.microsoft.com/office/drawing/2014/main" id="{5EFBA5C8-999C-4371-9C2C-0AE38B43EC45}"/>
              </a:ext>
            </a:extLst>
          </p:cNvPr>
          <p:cNvSpPr/>
          <p:nvPr userDrawn="1"/>
        </p:nvSpPr>
        <p:spPr>
          <a:xfrm>
            <a:off x="6096000" y="-1"/>
            <a:ext cx="6096000" cy="6858000"/>
          </a:xfrm>
          <a:custGeom>
            <a:avLst/>
            <a:gdLst>
              <a:gd name="connsiteX0" fmla="*/ 5512903 w 6096000"/>
              <a:gd name="connsiteY0" fmla="*/ 0 h 6858000"/>
              <a:gd name="connsiteX1" fmla="*/ 6096000 w 6096000"/>
              <a:gd name="connsiteY1" fmla="*/ 0 h 6858000"/>
              <a:gd name="connsiteX2" fmla="*/ 6096000 w 6096000"/>
              <a:gd name="connsiteY2" fmla="*/ 5307665 h 6858000"/>
              <a:gd name="connsiteX3" fmla="*/ 6096000 w 6096000"/>
              <a:gd name="connsiteY3" fmla="*/ 6858000 h 6858000"/>
              <a:gd name="connsiteX4" fmla="*/ 0 w 6096000"/>
              <a:gd name="connsiteY4" fmla="*/ 6858000 h 6858000"/>
              <a:gd name="connsiteX5" fmla="*/ 0 w 6096000"/>
              <a:gd name="connsiteY5" fmla="*/ 5307665 h 6858000"/>
              <a:gd name="connsiteX6" fmla="*/ 5512903 w 6096000"/>
              <a:gd name="connsiteY6" fmla="*/ 530766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5512903" y="0"/>
                </a:moveTo>
                <a:lnTo>
                  <a:pt x="6096000" y="0"/>
                </a:lnTo>
                <a:lnTo>
                  <a:pt x="6096000" y="5307665"/>
                </a:lnTo>
                <a:lnTo>
                  <a:pt x="6096000" y="6858000"/>
                </a:lnTo>
                <a:lnTo>
                  <a:pt x="0" y="6858000"/>
                </a:lnTo>
                <a:lnTo>
                  <a:pt x="0" y="5307665"/>
                </a:lnTo>
                <a:lnTo>
                  <a:pt x="5512903" y="5307665"/>
                </a:lnTo>
                <a:close/>
              </a:path>
            </a:pathLst>
          </a:cu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sp>
        <p:nvSpPr>
          <p:cNvPr id="2" name="Title 1"/>
          <p:cNvSpPr>
            <a:spLocks noGrp="1"/>
          </p:cNvSpPr>
          <p:nvPr>
            <p:ph type="title" hasCustomPrompt="1"/>
          </p:nvPr>
        </p:nvSpPr>
        <p:spPr>
          <a:xfrm>
            <a:off x="388080" y="1275789"/>
            <a:ext cx="5537405" cy="867930"/>
          </a:xfrm>
        </p:spPr>
        <p:txBody>
          <a:bodyPr/>
          <a:lstStyle>
            <a:lvl1pPr>
              <a:lnSpc>
                <a:spcPct val="90000"/>
              </a:lnSpc>
              <a:defRPr sz="28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412217" y="2477531"/>
            <a:ext cx="5512904" cy="4139078"/>
          </a:xfrm>
        </p:spPr>
        <p:txBody>
          <a:bodyPr/>
          <a:lstStyle>
            <a:lvl1pPr>
              <a:lnSpc>
                <a:spcPct val="90000"/>
              </a:lnSpc>
              <a:buClr>
                <a:schemeClr val="tx1"/>
              </a:buClr>
              <a:defRPr sz="2000">
                <a:latin typeface="Century Gothic" panose="020B0502020202020204" pitchFamily="34" charset="0"/>
              </a:defRPr>
            </a:lvl1pPr>
            <a:lvl2pPr>
              <a:lnSpc>
                <a:spcPct val="90000"/>
              </a:lnSpc>
              <a:buClr>
                <a:schemeClr val="tx1"/>
              </a:buCl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p:txBody>
      </p:sp>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999" y="1078994"/>
            <a:ext cx="5512904" cy="4228673"/>
          </a:xfrm>
        </p:spPr>
        <p:txBody>
          <a:bodyPr/>
          <a:lstStyle/>
          <a:p>
            <a:r>
              <a:rPr lang="en-US"/>
              <a:t>Click icon to add picture</a:t>
            </a:r>
            <a:endParaRPr lang="en-US" dirty="0"/>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2"/>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sz="1800"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0"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3" name="Rectangle 12">
            <a:extLst>
              <a:ext uri="{FF2B5EF4-FFF2-40B4-BE49-F238E27FC236}">
                <a16:creationId xmlns:a16="http://schemas.microsoft.com/office/drawing/2014/main" id="{C75B9F43-3CEE-446F-8E35-BC213A599756}"/>
              </a:ext>
            </a:extLst>
          </p:cNvPr>
          <p:cNvSpPr/>
          <p:nvPr userDrawn="1"/>
        </p:nvSpPr>
        <p:spPr>
          <a:xfrm>
            <a:off x="274320" y="320042"/>
            <a:ext cx="1757680"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pic>
        <p:nvPicPr>
          <p:cNvPr id="12" name="Picture 11">
            <a:extLst>
              <a:ext uri="{FF2B5EF4-FFF2-40B4-BE49-F238E27FC236}">
                <a16:creationId xmlns:a16="http://schemas.microsoft.com/office/drawing/2014/main" id="{7C8DF9A1-5042-4686-969C-CF4B11C610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1796" y="444484"/>
            <a:ext cx="1468729" cy="265176"/>
          </a:xfrm>
          <a:prstGeom prst="rect">
            <a:avLst/>
          </a:prstGeom>
        </p:spPr>
      </p:pic>
    </p:spTree>
    <p:extLst>
      <p:ext uri="{BB962C8B-B14F-4D97-AF65-F5344CB8AC3E}">
        <p14:creationId xmlns:p14="http://schemas.microsoft.com/office/powerpoint/2010/main" val="145845809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2" y="0"/>
            <a:ext cx="11334583" cy="6344402"/>
          </a:xfrm>
          <a:ln>
            <a:noFill/>
          </a:ln>
        </p:spPr>
        <p:txBody>
          <a:bodyPr/>
          <a:lstStyle/>
          <a:p>
            <a:r>
              <a:rPr lang="en-US"/>
              <a:t>Click icon to add picture</a:t>
            </a:r>
            <a:endParaRPr lang="en-US" dirty="0"/>
          </a:p>
        </p:txBody>
      </p:sp>
      <p:sp>
        <p:nvSpPr>
          <p:cNvPr id="12" name="Freeform: Shape 11">
            <a:extLst>
              <a:ext uri="{FF2B5EF4-FFF2-40B4-BE49-F238E27FC236}">
                <a16:creationId xmlns:a16="http://schemas.microsoft.com/office/drawing/2014/main" id="{51C2A179-EA72-4D9C-8B5A-60C726FDCDB1}"/>
              </a:ext>
            </a:extLst>
          </p:cNvPr>
          <p:cNvSpPr/>
          <p:nvPr userDrawn="1"/>
        </p:nvSpPr>
        <p:spPr>
          <a:xfrm>
            <a:off x="6095999" y="-1"/>
            <a:ext cx="6096000" cy="6858000"/>
          </a:xfrm>
          <a:custGeom>
            <a:avLst/>
            <a:gdLst>
              <a:gd name="connsiteX0" fmla="*/ 5512903 w 6096000"/>
              <a:gd name="connsiteY0" fmla="*/ 0 h 6858000"/>
              <a:gd name="connsiteX1" fmla="*/ 6096000 w 6096000"/>
              <a:gd name="connsiteY1" fmla="*/ 0 h 6858000"/>
              <a:gd name="connsiteX2" fmla="*/ 6096000 w 6096000"/>
              <a:gd name="connsiteY2" fmla="*/ 6344401 h 6858000"/>
              <a:gd name="connsiteX3" fmla="*/ 6096000 w 6096000"/>
              <a:gd name="connsiteY3" fmla="*/ 6858000 h 6858000"/>
              <a:gd name="connsiteX4" fmla="*/ 0 w 6096000"/>
              <a:gd name="connsiteY4" fmla="*/ 6858000 h 6858000"/>
              <a:gd name="connsiteX5" fmla="*/ 0 w 6096000"/>
              <a:gd name="connsiteY5" fmla="*/ 6344401 h 6858000"/>
              <a:gd name="connsiteX6" fmla="*/ 5512903 w 6096000"/>
              <a:gd name="connsiteY6" fmla="*/ 63444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5512903" y="0"/>
                </a:moveTo>
                <a:lnTo>
                  <a:pt x="6096000" y="0"/>
                </a:lnTo>
                <a:lnTo>
                  <a:pt x="6096000" y="6344401"/>
                </a:lnTo>
                <a:lnTo>
                  <a:pt x="6096000" y="6858000"/>
                </a:lnTo>
                <a:lnTo>
                  <a:pt x="0" y="6858000"/>
                </a:lnTo>
                <a:lnTo>
                  <a:pt x="0" y="6344401"/>
                </a:lnTo>
                <a:lnTo>
                  <a:pt x="5512903" y="6344401"/>
                </a:lnTo>
                <a:close/>
              </a:path>
            </a:pathLst>
          </a:cu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sz="1800" dirty="0">
              <a:solidFill>
                <a:schemeClr val="tx1"/>
              </a:solidFill>
            </a:endParaRPr>
          </a:p>
        </p:txBody>
      </p:sp>
      <p:sp>
        <p:nvSpPr>
          <p:cNvPr id="7" name="Rectangle 6">
            <a:extLst>
              <a:ext uri="{FF2B5EF4-FFF2-40B4-BE49-F238E27FC236}">
                <a16:creationId xmlns:a16="http://schemas.microsoft.com/office/drawing/2014/main" id="{941CE25A-AEE2-4B84-B230-E61FBB5916C0}"/>
              </a:ext>
            </a:extLst>
          </p:cNvPr>
          <p:cNvSpPr/>
          <p:nvPr userDrawn="1"/>
        </p:nvSpPr>
        <p:spPr>
          <a:xfrm>
            <a:off x="0" y="6344404"/>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sz="1800" dirty="0">
              <a:solidFill>
                <a:schemeClr val="tx1"/>
              </a:solidFill>
            </a:endParaRPr>
          </a:p>
        </p:txBody>
      </p:sp>
      <p:sp>
        <p:nvSpPr>
          <p:cNvPr id="2" name="Title 1"/>
          <p:cNvSpPr>
            <a:spLocks noGrp="1"/>
          </p:cNvSpPr>
          <p:nvPr>
            <p:ph type="title"/>
          </p:nvPr>
        </p:nvSpPr>
        <p:spPr>
          <a:xfrm>
            <a:off x="429769" y="274321"/>
            <a:ext cx="11000232" cy="501676"/>
          </a:xfrm>
        </p:spPr>
        <p:txBody>
          <a:bodyPr/>
          <a:lstStyle>
            <a:lvl1pPr>
              <a:lnSpc>
                <a:spcPct val="95000"/>
              </a:lnSpc>
              <a:defRPr sz="2800" b="0">
                <a:solidFill>
                  <a:schemeClr val="tx1"/>
                </a:solidFill>
                <a:latin typeface="Century Gothic" panose="020B0502020202020204" pitchFamily="34" charset="0"/>
              </a:defRPr>
            </a:lvl1pPr>
          </a:lstStyle>
          <a:p>
            <a:r>
              <a:rPr lang="en-US"/>
              <a:t>Click to edit Master title style</a:t>
            </a:r>
            <a:endParaRPr lang="en-US" dirty="0"/>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8010283" y="6477000"/>
            <a:ext cx="3860800" cy="182562"/>
          </a:xfrm>
          <a:prstGeom prst="rect">
            <a:avLst/>
          </a:prstGeom>
          <a:ln/>
        </p:spPr>
        <p:txBody>
          <a:bodyPr anchor="ctr"/>
          <a:lstStyle/>
          <a:p>
            <a:pPr algn="r"/>
            <a:r>
              <a:rPr lang="en-US" sz="1000" dirty="0">
                <a:solidFill>
                  <a:schemeClr val="bg1"/>
                </a:solidFill>
                <a:latin typeface="Arial" pitchFamily="34" charset="0"/>
                <a:cs typeface="Arial" pitchFamily="34" charset="0"/>
              </a:rPr>
              <a:t> </a:t>
            </a:r>
          </a:p>
        </p:txBody>
      </p:sp>
      <p:sp>
        <p:nvSpPr>
          <p:cNvPr id="10" name="Rectangle 6">
            <a:extLst>
              <a:ext uri="{FF2B5EF4-FFF2-40B4-BE49-F238E27FC236}">
                <a16:creationId xmlns:a16="http://schemas.microsoft.com/office/drawing/2014/main" id="{F53D30EF-56FE-412C-8B5E-E1FEDC6BE588}"/>
              </a:ext>
            </a:extLst>
          </p:cNvPr>
          <p:cNvSpPr>
            <a:spLocks noChangeArrowheads="1"/>
          </p:cNvSpPr>
          <p:nvPr userDrawn="1"/>
        </p:nvSpPr>
        <p:spPr bwMode="auto">
          <a:xfrm flipH="1">
            <a:off x="-4390"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C71D7D10-50EE-4EC8-8429-7F10D50FDF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1796" y="6474106"/>
            <a:ext cx="1468729" cy="265176"/>
          </a:xfrm>
          <a:prstGeom prst="rect">
            <a:avLst/>
          </a:prstGeom>
        </p:spPr>
      </p:pic>
    </p:spTree>
    <p:extLst>
      <p:ext uri="{BB962C8B-B14F-4D97-AF65-F5344CB8AC3E}">
        <p14:creationId xmlns:p14="http://schemas.microsoft.com/office/powerpoint/2010/main" val="418918220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1" y="1435553"/>
            <a:ext cx="5840756"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586" y="1435553"/>
            <a:ext cx="5840415"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583867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586" y="948037"/>
            <a:ext cx="584041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80804" y="966165"/>
            <a:ext cx="5815195" cy="457200"/>
          </a:xfrm>
          <a:noFill/>
          <a:ln w="12700">
            <a:noFill/>
          </a:ln>
        </p:spPr>
        <p:txBody>
          <a:bodyPr tIns="91440" bIns="91440" anchor="ctr"/>
          <a:lstStyle>
            <a:lvl1pPr marL="0" indent="0">
              <a:lnSpc>
                <a:spcPct val="90000"/>
              </a:lnSpc>
              <a:buNone/>
              <a:defRPr sz="1500" b="0"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0804" y="1517523"/>
            <a:ext cx="5815195" cy="4110352"/>
          </a:xfrm>
          <a:ln w="12700">
            <a:noFill/>
          </a:ln>
        </p:spPr>
        <p:txBody>
          <a:bodyPr tIns="45720" bIns="91440"/>
          <a:lstStyle>
            <a:lvl1pPr marL="170260" indent="-170260">
              <a:lnSpc>
                <a:spcPct val="90000"/>
              </a:lnSpc>
              <a:buFont typeface="Century Gothic" panose="020B0502020202020204" pitchFamily="34" charset="0"/>
              <a:buChar char="•"/>
              <a:defRPr sz="1350"/>
            </a:lvl1pPr>
            <a:lvl2pPr marL="427435" indent="-169069">
              <a:lnSpc>
                <a:spcPct val="90000"/>
              </a:lnSpc>
              <a:buSzPct val="90000"/>
              <a:buFont typeface="Century Gothic" panose="020B0502020202020204" pitchFamily="34" charset="0"/>
              <a:buChar char="–"/>
              <a:defRPr sz="1200"/>
            </a:lvl2pPr>
            <a:lvl3pPr marL="645319" indent="-129779">
              <a:lnSpc>
                <a:spcPct val="90000"/>
              </a:lnSpc>
              <a:buFont typeface="Century Gothic" panose="020B0502020202020204" pitchFamily="34" charset="0"/>
              <a:buChar char="•"/>
              <a:defRPr sz="1050"/>
            </a:lvl3pPr>
            <a:lvl4pPr marL="858441" indent="-129779">
              <a:lnSpc>
                <a:spcPct val="90000"/>
              </a:lnSpc>
              <a:buSzPct val="90000"/>
              <a:buFont typeface="Century Gothic" panose="020B0502020202020204" pitchFamily="34" charset="0"/>
              <a:buChar char="–"/>
              <a:defRPr sz="900"/>
            </a:lvl4pPr>
            <a:lvl5pPr marL="1112044" indent="-166688">
              <a:lnSpc>
                <a:spcPct val="90000"/>
              </a:lnSpc>
              <a:buFont typeface="Arial" panose="020B0604020202020204" pitchFamily="34" charset="0"/>
              <a:buChar char="•"/>
              <a:defRPr sz="10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7345" y="966165"/>
            <a:ext cx="5811876" cy="457200"/>
          </a:xfrm>
          <a:noFill/>
          <a:ln w="12700">
            <a:noFill/>
          </a:ln>
        </p:spPr>
        <p:txBody>
          <a:bodyPr tIns="91440" bIns="91440" anchor="ctr"/>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7345" y="1517523"/>
            <a:ext cx="5811876" cy="4110352"/>
          </a:xfrm>
          <a:ln w="12700">
            <a:noFill/>
          </a:ln>
        </p:spPr>
        <p:txBody>
          <a:bodyPr tIns="45720" bIns="91440"/>
          <a:lstStyle>
            <a:lvl1pPr marL="170260" indent="-170260">
              <a:lnSpc>
                <a:spcPct val="90000"/>
              </a:lnSpc>
              <a:buFont typeface="Century Gothic" panose="020B0502020202020204" pitchFamily="34" charset="0"/>
              <a:buChar char="•"/>
              <a:defRPr sz="1350"/>
            </a:lvl1pPr>
            <a:lvl2pPr marL="427435" indent="-169069">
              <a:lnSpc>
                <a:spcPct val="90000"/>
              </a:lnSpc>
              <a:buSzPct val="90000"/>
              <a:buFont typeface="Century Gothic" panose="020B0502020202020204" pitchFamily="34" charset="0"/>
              <a:buChar char="–"/>
              <a:defRPr sz="1200"/>
            </a:lvl2pPr>
            <a:lvl3pPr marL="645319" indent="-129779">
              <a:lnSpc>
                <a:spcPct val="90000"/>
              </a:lnSpc>
              <a:buFont typeface="Century Gothic" panose="020B0502020202020204" pitchFamily="34" charset="0"/>
              <a:buChar char="•"/>
              <a:defRPr sz="1050"/>
            </a:lvl3pPr>
            <a:lvl4pPr marL="858441" indent="-129779">
              <a:lnSpc>
                <a:spcPct val="90000"/>
              </a:lnSpc>
              <a:buSzPct val="90000"/>
              <a:buFont typeface="Century Gothic" panose="020B0502020202020204" pitchFamily="34" charset="0"/>
              <a:buChar char="–"/>
              <a:defRPr sz="900"/>
            </a:lvl4pPr>
            <a:lvl5pPr marL="1112044" indent="-166688">
              <a:lnSpc>
                <a:spcPct val="90000"/>
              </a:lnSpc>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2169897" y="320042"/>
            <a:ext cx="1002210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2169895" y="400521"/>
            <a:ext cx="9999324" cy="341632"/>
          </a:xfrm>
        </p:spPr>
        <p:txBody>
          <a:bodyPr anchor="ctr"/>
          <a:lstStyle>
            <a:lvl1pPr>
              <a:lnSpc>
                <a:spcPct val="90000"/>
              </a:lnSpc>
              <a:defRPr sz="1800" b="0">
                <a:solidFill>
                  <a:schemeClr val="tx1"/>
                </a:solidFill>
                <a:latin typeface="Century Gothic" panose="020B0502020202020204" pitchFamily="34" charset="0"/>
              </a:defRPr>
            </a:lvl1pPr>
          </a:lstStyle>
          <a:p>
            <a:r>
              <a:rPr lang="en-US"/>
              <a:t>Click to edit Master title style</a:t>
            </a:r>
            <a:endParaRPr lang="en-US" dirty="0"/>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0" y="6626132"/>
            <a:ext cx="2804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675" smtClean="0">
                <a:solidFill>
                  <a:schemeClr val="tx1"/>
                </a:solidFill>
                <a:latin typeface="+mn-lt"/>
                <a:cs typeface="Times New Roman" panose="02020603050405020304" pitchFamily="18" charset="0"/>
              </a:rPr>
              <a:pPr algn="ctr" defTabSz="129779">
                <a:lnSpc>
                  <a:spcPct val="90000"/>
                </a:lnSpc>
                <a:tabLst>
                  <a:tab pos="172641" algn="l"/>
                </a:tabLst>
                <a:defRPr/>
              </a:pPr>
              <a:t>‹#›</a:t>
            </a:fld>
            <a:endParaRPr lang="en-US" sz="675" dirty="0">
              <a:solidFill>
                <a:schemeClr val="tx1"/>
              </a:solidFill>
              <a:latin typeface="+mn-lt"/>
              <a:cs typeface="Times New Roman" panose="02020603050405020304" pitchFamily="18" charset="0"/>
            </a:endParaRPr>
          </a:p>
        </p:txBody>
      </p:sp>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750" dirty="0">
                <a:solidFill>
                  <a:srgbClr val="BFBFBF"/>
                </a:solidFill>
                <a:latin typeface="+mn-lt"/>
                <a:cs typeface="Arial" pitchFamily="34" charset="0"/>
              </a:rPr>
              <a:t> </a:t>
            </a:r>
          </a:p>
        </p:txBody>
      </p:sp>
      <p:sp>
        <p:nvSpPr>
          <p:cNvPr id="30" name="Rectangle 29">
            <a:extLst>
              <a:ext uri="{FF2B5EF4-FFF2-40B4-BE49-F238E27FC236}">
                <a16:creationId xmlns:a16="http://schemas.microsoft.com/office/drawing/2014/main" id="{C1D583F3-A626-4386-A514-ABEE74ACAA93}"/>
              </a:ext>
            </a:extLst>
          </p:cNvPr>
          <p:cNvSpPr/>
          <p:nvPr userDrawn="1"/>
        </p:nvSpPr>
        <p:spPr>
          <a:xfrm>
            <a:off x="0" y="320042"/>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sz="1800" dirty="0">
              <a:solidFill>
                <a:schemeClr val="tx1"/>
              </a:solidFill>
            </a:endParaRPr>
          </a:p>
        </p:txBody>
      </p:sp>
      <p:sp>
        <p:nvSpPr>
          <p:cNvPr id="31" name="Rectangle 30">
            <a:extLst>
              <a:ext uri="{FF2B5EF4-FFF2-40B4-BE49-F238E27FC236}">
                <a16:creationId xmlns:a16="http://schemas.microsoft.com/office/drawing/2014/main" id="{1363F72F-D8C5-4724-B209-B51C0502E70D}"/>
              </a:ext>
            </a:extLst>
          </p:cNvPr>
          <p:cNvSpPr/>
          <p:nvPr userDrawn="1"/>
        </p:nvSpPr>
        <p:spPr>
          <a:xfrm>
            <a:off x="274320" y="320042"/>
            <a:ext cx="1757680"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pic>
        <p:nvPicPr>
          <p:cNvPr id="19" name="Picture 18">
            <a:extLst>
              <a:ext uri="{FF2B5EF4-FFF2-40B4-BE49-F238E27FC236}">
                <a16:creationId xmlns:a16="http://schemas.microsoft.com/office/drawing/2014/main" id="{4D2AAD89-B12B-45CD-B15D-8478AE5BEF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1796" y="444484"/>
            <a:ext cx="1468729" cy="265176"/>
          </a:xfrm>
          <a:prstGeom prst="rect">
            <a:avLst/>
          </a:prstGeom>
        </p:spPr>
      </p:pic>
    </p:spTree>
    <p:extLst>
      <p:ext uri="{BB962C8B-B14F-4D97-AF65-F5344CB8AC3E}">
        <p14:creationId xmlns:p14="http://schemas.microsoft.com/office/powerpoint/2010/main" val="281305092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2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3"/>
            <a:ext cx="3868139"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1" y="1435553"/>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0" y="1435553"/>
            <a:ext cx="3868139"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1" y="948037"/>
            <a:ext cx="386675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1"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000" y="966165"/>
            <a:ext cx="3833880" cy="457200"/>
          </a:xfrm>
          <a:noFill/>
          <a:ln w="12700">
            <a:noFill/>
          </a:ln>
        </p:spPr>
        <p:txBody>
          <a:bodyPr tIns="91440" bIns="91440" anchor="ctr"/>
          <a:lstStyle>
            <a:lvl1pPr marL="0" indent="0">
              <a:lnSpc>
                <a:spcPct val="90000"/>
              </a:lnSpc>
              <a:buNone/>
              <a:defRPr sz="1500" b="0"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3833880" cy="4110352"/>
          </a:xfrm>
          <a:ln w="12700">
            <a:noFill/>
          </a:ln>
        </p:spPr>
        <p:txBody>
          <a:bodyPr tIns="45720" bIns="91440"/>
          <a:lstStyle>
            <a:lvl1pPr marL="170260" indent="-170260">
              <a:lnSpc>
                <a:spcPct val="90000"/>
              </a:lnSpc>
              <a:buFont typeface="Century Gothic" panose="020B0502020202020204" pitchFamily="34" charset="0"/>
              <a:buChar char="•"/>
              <a:defRPr sz="1350"/>
            </a:lvl1pPr>
            <a:lvl2pPr marL="427435" indent="-169069">
              <a:lnSpc>
                <a:spcPct val="90000"/>
              </a:lnSpc>
              <a:buSzPct val="90000"/>
              <a:buFont typeface="Century Gothic" panose="020B0502020202020204" pitchFamily="34" charset="0"/>
              <a:buChar char="–"/>
              <a:defRPr sz="1200"/>
            </a:lvl2pPr>
            <a:lvl3pPr marL="645319" indent="-129779">
              <a:lnSpc>
                <a:spcPct val="90000"/>
              </a:lnSpc>
              <a:buFont typeface="Century Gothic" panose="020B0502020202020204" pitchFamily="34" charset="0"/>
              <a:buChar char="•"/>
              <a:defRPr sz="1050"/>
            </a:lvl3pPr>
            <a:lvl4pPr marL="858441" indent="-129779">
              <a:lnSpc>
                <a:spcPct val="90000"/>
              </a:lnSpc>
              <a:buSzPct val="90000"/>
              <a:buFont typeface="Century Gothic" panose="020B0502020202020204" pitchFamily="34" charset="0"/>
              <a:buChar char="–"/>
              <a:defRPr sz="900"/>
            </a:lvl4pPr>
            <a:lvl5pPr marL="1112044" indent="-166688">
              <a:lnSpc>
                <a:spcPct val="90000"/>
              </a:lnSpc>
              <a:buFont typeface="Arial" panose="020B0604020202020204" pitchFamily="34" charset="0"/>
              <a:buChar char="•"/>
              <a:defRPr sz="10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312017" y="966165"/>
            <a:ext cx="3831692" cy="457200"/>
          </a:xfrm>
          <a:noFill/>
          <a:ln w="12700">
            <a:noFill/>
          </a:ln>
        </p:spPr>
        <p:txBody>
          <a:bodyPr tIns="91440" bIns="91440" anchor="ctr"/>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319831" y="1517904"/>
            <a:ext cx="3831692" cy="4110352"/>
          </a:xfrm>
          <a:ln w="12700">
            <a:noFill/>
          </a:ln>
        </p:spPr>
        <p:txBody>
          <a:bodyPr tIns="45720" bIns="91440"/>
          <a:lstStyle>
            <a:lvl1pPr marL="170260" indent="-170260">
              <a:lnSpc>
                <a:spcPct val="90000"/>
              </a:lnSpc>
              <a:buFont typeface="Century Gothic" panose="020B0502020202020204" pitchFamily="34" charset="0"/>
              <a:buChar char="•"/>
              <a:defRPr sz="1350"/>
            </a:lvl1pPr>
            <a:lvl2pPr marL="427435" indent="-169069">
              <a:lnSpc>
                <a:spcPct val="90000"/>
              </a:lnSpc>
              <a:buSzPct val="90000"/>
              <a:buFont typeface="Century Gothic" panose="020B0502020202020204" pitchFamily="34" charset="0"/>
              <a:buChar char="–"/>
              <a:defRPr sz="1200"/>
            </a:lvl2pPr>
            <a:lvl3pPr marL="645319" indent="-129779">
              <a:lnSpc>
                <a:spcPct val="90000"/>
              </a:lnSpc>
              <a:buFont typeface="Century Gothic" panose="020B0502020202020204" pitchFamily="34" charset="0"/>
              <a:buChar char="•"/>
              <a:defRPr sz="1050"/>
            </a:lvl3pPr>
            <a:lvl4pPr marL="858441" indent="-129779">
              <a:lnSpc>
                <a:spcPct val="90000"/>
              </a:lnSpc>
              <a:buSzPct val="90000"/>
              <a:buFont typeface="Century Gothic" panose="020B0502020202020204" pitchFamily="34" charset="0"/>
              <a:buChar char="–"/>
              <a:defRPr sz="900"/>
            </a:lvl4pPr>
            <a:lvl5pPr marL="1112044" indent="-166688">
              <a:lnSpc>
                <a:spcPct val="90000"/>
              </a:lnSpc>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37940" y="966165"/>
            <a:ext cx="3797323" cy="457200"/>
          </a:xfrm>
          <a:noFill/>
          <a:ln w="12700">
            <a:noFill/>
          </a:ln>
        </p:spPr>
        <p:txBody>
          <a:bodyPr tIns="91440" bIns="91440" anchor="ctr"/>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45755" y="1517904"/>
            <a:ext cx="3797323" cy="4110352"/>
          </a:xfrm>
          <a:ln w="12700">
            <a:noFill/>
          </a:ln>
        </p:spPr>
        <p:txBody>
          <a:bodyPr tIns="45720" bIns="91440"/>
          <a:lstStyle>
            <a:lvl1pPr marL="170260" indent="-170260">
              <a:lnSpc>
                <a:spcPct val="90000"/>
              </a:lnSpc>
              <a:defRPr sz="1350"/>
            </a:lvl1pPr>
            <a:lvl2pPr marL="427435" indent="-169069">
              <a:lnSpc>
                <a:spcPct val="90000"/>
              </a:lnSpc>
              <a:buSzPct val="90000"/>
              <a:buFont typeface="Century Gothic" panose="020B0502020202020204" pitchFamily="34" charset="0"/>
              <a:buChar char="–"/>
              <a:defRPr sz="1200"/>
            </a:lvl2pPr>
            <a:lvl3pPr marL="645319" indent="-129779">
              <a:lnSpc>
                <a:spcPct val="90000"/>
              </a:lnSpc>
              <a:buFont typeface="Century Gothic" panose="020B0502020202020204" pitchFamily="34" charset="0"/>
              <a:buChar char="•"/>
              <a:defRPr sz="1050"/>
            </a:lvl3pPr>
            <a:lvl4pPr marL="858441" indent="-129779">
              <a:lnSpc>
                <a:spcPct val="90000"/>
              </a:lnSpc>
              <a:buSzPct val="90000"/>
              <a:buFont typeface="Century Gothic" panose="020B0502020202020204" pitchFamily="34" charset="0"/>
              <a:buChar char="–"/>
              <a:defRPr sz="900"/>
            </a:lvl4pPr>
            <a:lvl5pPr marL="1112044" indent="-166688">
              <a:lnSpc>
                <a:spcPct val="90000"/>
              </a:lnSpc>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2169897" y="320042"/>
            <a:ext cx="1002210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2169896" y="405256"/>
            <a:ext cx="9936760" cy="341632"/>
          </a:xfrm>
        </p:spPr>
        <p:txBody>
          <a:bodyPr anchor="ctr"/>
          <a:lstStyle>
            <a:lvl1pPr>
              <a:lnSpc>
                <a:spcPct val="90000"/>
              </a:lnSpc>
              <a:defRPr sz="1800" b="0">
                <a:solidFill>
                  <a:schemeClr val="tx1"/>
                </a:solidFill>
                <a:latin typeface="Century Gothic" panose="020B0502020202020204" pitchFamily="34" charset="0"/>
              </a:defRPr>
            </a:lvl1pPr>
          </a:lstStyle>
          <a:p>
            <a:r>
              <a:rPr lang="en-US"/>
              <a:t>Click to edit Master title style</a:t>
            </a:r>
            <a:endParaRPr lang="en-US" dirty="0"/>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0" y="6626132"/>
            <a:ext cx="2804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675" smtClean="0">
                <a:solidFill>
                  <a:schemeClr val="tx1"/>
                </a:solidFill>
                <a:latin typeface="+mn-lt"/>
                <a:cs typeface="Times New Roman" panose="02020603050405020304" pitchFamily="18" charset="0"/>
              </a:rPr>
              <a:pPr algn="ctr" defTabSz="129779">
                <a:lnSpc>
                  <a:spcPct val="90000"/>
                </a:lnSpc>
                <a:tabLst>
                  <a:tab pos="172641" algn="l"/>
                </a:tabLst>
                <a:defRPr/>
              </a:pPr>
              <a:t>‹#›</a:t>
            </a:fld>
            <a:endParaRPr lang="en-US" sz="675" dirty="0">
              <a:solidFill>
                <a:schemeClr val="tx1"/>
              </a:solidFill>
              <a:latin typeface="+mn-lt"/>
              <a:cs typeface="Times New Roman" panose="02020603050405020304" pitchFamily="18" charset="0"/>
            </a:endParaRPr>
          </a:p>
        </p:txBody>
      </p:sp>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750" dirty="0">
                <a:solidFill>
                  <a:srgbClr val="BFBFBF"/>
                </a:solidFill>
                <a:latin typeface="+mn-lt"/>
                <a:cs typeface="Arial" pitchFamily="34" charset="0"/>
              </a:rPr>
              <a:t> </a:t>
            </a:r>
          </a:p>
        </p:txBody>
      </p:sp>
      <p:sp>
        <p:nvSpPr>
          <p:cNvPr id="27" name="Rectangle 26">
            <a:extLst>
              <a:ext uri="{FF2B5EF4-FFF2-40B4-BE49-F238E27FC236}">
                <a16:creationId xmlns:a16="http://schemas.microsoft.com/office/drawing/2014/main" id="{58A5E570-6CEB-41E7-8D0B-3A8F71C0DC0C}"/>
              </a:ext>
            </a:extLst>
          </p:cNvPr>
          <p:cNvSpPr/>
          <p:nvPr userDrawn="1"/>
        </p:nvSpPr>
        <p:spPr>
          <a:xfrm>
            <a:off x="0" y="320042"/>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sz="1800" dirty="0">
              <a:solidFill>
                <a:schemeClr val="tx1"/>
              </a:solidFill>
            </a:endParaRPr>
          </a:p>
        </p:txBody>
      </p:sp>
      <p:sp>
        <p:nvSpPr>
          <p:cNvPr id="28" name="Rectangle 27">
            <a:extLst>
              <a:ext uri="{FF2B5EF4-FFF2-40B4-BE49-F238E27FC236}">
                <a16:creationId xmlns:a16="http://schemas.microsoft.com/office/drawing/2014/main" id="{5801B422-8DF5-45CF-9477-2F7F2A9A0FF4}"/>
              </a:ext>
            </a:extLst>
          </p:cNvPr>
          <p:cNvSpPr/>
          <p:nvPr userDrawn="1"/>
        </p:nvSpPr>
        <p:spPr>
          <a:xfrm>
            <a:off x="274320" y="320042"/>
            <a:ext cx="1757680"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pic>
        <p:nvPicPr>
          <p:cNvPr id="23" name="Picture 22">
            <a:extLst>
              <a:ext uri="{FF2B5EF4-FFF2-40B4-BE49-F238E27FC236}">
                <a16:creationId xmlns:a16="http://schemas.microsoft.com/office/drawing/2014/main" id="{3BBF1765-1FC6-4B2E-978F-E2CE306D8F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1796" y="444484"/>
            <a:ext cx="1468729" cy="265176"/>
          </a:xfrm>
          <a:prstGeom prst="rect">
            <a:avLst/>
          </a:prstGeom>
        </p:spPr>
      </p:pic>
    </p:spTree>
    <p:extLst>
      <p:ext uri="{BB962C8B-B14F-4D97-AF65-F5344CB8AC3E}">
        <p14:creationId xmlns:p14="http://schemas.microsoft.com/office/powerpoint/2010/main" val="11173052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4_3 section science highl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431D86-B4F2-4178-9479-C223044E67E1}"/>
              </a:ext>
            </a:extLst>
          </p:cNvPr>
          <p:cNvSpPr/>
          <p:nvPr userDrawn="1"/>
        </p:nvSpPr>
        <p:spPr>
          <a:xfrm>
            <a:off x="274322"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817" y="966459"/>
            <a:ext cx="2881524" cy="457200"/>
          </a:xfrm>
          <a:noFill/>
          <a:ln w="12700">
            <a:noFill/>
          </a:ln>
        </p:spPr>
        <p:txBody>
          <a:bodyPr lIns="91440" tIns="45720" rIns="91440" bIns="45720" anchor="ctr"/>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38" name="Rectangle 37">
            <a:extLst>
              <a:ext uri="{FF2B5EF4-FFF2-40B4-BE49-F238E27FC236}">
                <a16:creationId xmlns:a16="http://schemas.microsoft.com/office/drawing/2014/main" id="{1DC80716-D7F2-40BD-B894-87B7C5521D93}"/>
              </a:ext>
            </a:extLst>
          </p:cNvPr>
          <p:cNvSpPr/>
          <p:nvPr userDrawn="1"/>
        </p:nvSpPr>
        <p:spPr>
          <a:xfrm>
            <a:off x="274321"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sz="1800"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1"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sz="1800"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1" y="948037"/>
            <a:ext cx="287480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sz="1800"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2"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4"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sz="1800"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4"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2843784" cy="5010912"/>
          </a:xfrm>
          <a:ln w="12700">
            <a:noFill/>
          </a:ln>
        </p:spPr>
        <p:txBody>
          <a:bodyPr tIns="45720" bIns="91440"/>
          <a:lstStyle>
            <a:lvl1pPr marL="170260" indent="-170260">
              <a:lnSpc>
                <a:spcPct val="90000"/>
              </a:lnSpc>
              <a:buFont typeface="Century Gothic" panose="020B0502020202020204" pitchFamily="34" charset="0"/>
              <a:buChar char="•"/>
              <a:defRPr sz="1350"/>
            </a:lvl1pPr>
            <a:lvl2pPr marL="427435" indent="-169069">
              <a:lnSpc>
                <a:spcPct val="90000"/>
              </a:lnSpc>
              <a:buSzPct val="90000"/>
              <a:buFont typeface="Century Gothic" panose="020B0502020202020204" pitchFamily="34" charset="0"/>
              <a:buChar char="–"/>
              <a:defRPr sz="1200"/>
            </a:lvl2pPr>
            <a:lvl3pPr marL="685800" indent="-170260">
              <a:lnSpc>
                <a:spcPct val="90000"/>
              </a:lnSpc>
              <a:buFont typeface="Century Gothic" panose="020B0502020202020204" pitchFamily="34" charset="0"/>
              <a:buChar char="•"/>
              <a:tabLst/>
              <a:defRPr sz="1050"/>
            </a:lvl3pPr>
            <a:lvl4pPr marL="858441" indent="-129779">
              <a:lnSpc>
                <a:spcPct val="90000"/>
              </a:lnSpc>
              <a:buSzPct val="90000"/>
              <a:buFont typeface="Century Gothic" panose="020B0502020202020204" pitchFamily="34" charset="0"/>
              <a:buChar char="–"/>
              <a:defRPr sz="900"/>
            </a:lvl4pPr>
            <a:lvl5pPr marL="1112044" indent="-166688">
              <a:lnSpc>
                <a:spcPct val="90000"/>
              </a:lnSpc>
              <a:buFont typeface="Arial" panose="020B0604020202020204" pitchFamily="34" charset="0"/>
              <a:buChar char="•"/>
              <a:defRPr sz="10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3917" y="969264"/>
            <a:ext cx="2881524" cy="457200"/>
          </a:xfrm>
          <a:noFill/>
          <a:ln w="12700">
            <a:noFill/>
          </a:ln>
        </p:spPr>
        <p:txBody>
          <a:bodyPr lIns="91440" tIns="45720" rIns="91440" bIns="45720" anchor="ctr"/>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305379" y="1517904"/>
            <a:ext cx="2843784" cy="5010912"/>
          </a:xfrm>
          <a:ln w="12700">
            <a:noFill/>
          </a:ln>
        </p:spPr>
        <p:txBody>
          <a:bodyPr tIns="45720" bIns="91440"/>
          <a:lstStyle>
            <a:lvl1pPr marL="170260" indent="-170260">
              <a:lnSpc>
                <a:spcPct val="90000"/>
              </a:lnSpc>
              <a:buFont typeface="Century Gothic" panose="020B0502020202020204" pitchFamily="34" charset="0"/>
              <a:buChar char="•"/>
              <a:defRPr sz="1350"/>
            </a:lvl1pPr>
            <a:lvl2pPr marL="472679" indent="-214313">
              <a:lnSpc>
                <a:spcPct val="90000"/>
              </a:lnSpc>
              <a:buSzPct val="90000"/>
              <a:buFont typeface="Century Gothic" panose="020B0502020202020204" pitchFamily="34" charset="0"/>
              <a:buChar char="–"/>
              <a:defRPr lang="en-US" sz="1200" kern="1200" dirty="0">
                <a:solidFill>
                  <a:schemeClr val="tx1"/>
                </a:solidFill>
                <a:latin typeface="Century Gothic" panose="020B0502020202020204" pitchFamily="34" charset="0"/>
                <a:ea typeface="+mn-ea"/>
                <a:cs typeface="+mn-cs"/>
              </a:defRPr>
            </a:lvl2pPr>
            <a:lvl3pPr marL="729853" indent="-214313">
              <a:lnSpc>
                <a:spcPct val="90000"/>
              </a:lnSpc>
              <a:buFont typeface="Century Gothic" panose="020B0502020202020204" pitchFamily="34" charset="0"/>
              <a:buChar char="•"/>
              <a:defRPr lang="en-US" sz="1050" kern="1200" dirty="0">
                <a:solidFill>
                  <a:schemeClr val="tx1"/>
                </a:solidFill>
                <a:latin typeface="Century Gothic" panose="020B0502020202020204" pitchFamily="34" charset="0"/>
                <a:ea typeface="+mn-ea"/>
                <a:cs typeface="+mn-cs"/>
              </a:defRPr>
            </a:lvl3pPr>
            <a:lvl4pPr>
              <a:lnSpc>
                <a:spcPct val="90000"/>
              </a:lnSpc>
              <a:defRPr sz="900"/>
            </a:lvl4pPr>
            <a:lvl5pPr marL="1112044" indent="-166688">
              <a:lnSpc>
                <a:spcPct val="90000"/>
              </a:lnSpc>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04923" y="969264"/>
            <a:ext cx="2868091" cy="457200"/>
          </a:xfrm>
          <a:noFill/>
          <a:ln w="12700">
            <a:noFill/>
          </a:ln>
        </p:spPr>
        <p:txBody>
          <a:bodyPr lIns="91440" tIns="45720" rIns="91440" bIns="45720" anchor="ctr"/>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17904"/>
            <a:ext cx="2843784" cy="5010912"/>
          </a:xfrm>
          <a:ln w="12700">
            <a:noFill/>
          </a:ln>
        </p:spPr>
        <p:txBody>
          <a:bodyPr tIns="45720" bIns="91440"/>
          <a:lstStyle>
            <a:lvl1pPr marL="170260" indent="-170260">
              <a:lnSpc>
                <a:spcPct val="90000"/>
              </a:lnSpc>
              <a:buFont typeface="Century Gothic" panose="020B0502020202020204" pitchFamily="34" charset="0"/>
              <a:buChar char="•"/>
              <a:defRPr sz="1350"/>
            </a:lvl1pPr>
            <a:lvl2pPr marL="472679" indent="-214313">
              <a:lnSpc>
                <a:spcPct val="90000"/>
              </a:lnSpc>
              <a:buSzPct val="90000"/>
              <a:buFont typeface="Century Gothic" panose="020B0502020202020204" pitchFamily="34" charset="0"/>
              <a:buChar char="–"/>
              <a:defRPr lang="en-US" sz="1200" kern="1200" dirty="0">
                <a:solidFill>
                  <a:schemeClr val="tx1"/>
                </a:solidFill>
                <a:latin typeface="Century Gothic" panose="020B0502020202020204" pitchFamily="34" charset="0"/>
                <a:ea typeface="+mn-ea"/>
                <a:cs typeface="+mn-cs"/>
              </a:defRPr>
            </a:lvl2pPr>
            <a:lvl3pPr marL="729853" indent="-214313">
              <a:lnSpc>
                <a:spcPct val="90000"/>
              </a:lnSpc>
              <a:buFont typeface="Century Gothic" panose="020B0502020202020204" pitchFamily="34" charset="0"/>
              <a:buChar char="•"/>
              <a:defRPr lang="en-US" sz="1050" kern="1200" dirty="0">
                <a:solidFill>
                  <a:schemeClr val="tx1"/>
                </a:solidFill>
                <a:latin typeface="Century Gothic" panose="020B0502020202020204" pitchFamily="34" charset="0"/>
                <a:ea typeface="+mn-ea"/>
                <a:cs typeface="+mn-cs"/>
              </a:defRPr>
            </a:lvl3pPr>
            <a:lvl4pPr marL="858441" indent="-129779">
              <a:lnSpc>
                <a:spcPct val="90000"/>
              </a:lnSpc>
              <a:buSzPct val="90000"/>
              <a:buFont typeface="Century Gothic" panose="020B0502020202020204" pitchFamily="34" charset="0"/>
              <a:buChar char="–"/>
              <a:defRPr sz="900"/>
            </a:lvl4pPr>
            <a:lvl5pPr marL="1112044" indent="-166688">
              <a:lnSpc>
                <a:spcPct val="90000"/>
              </a:lnSpc>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2169897" y="320042"/>
            <a:ext cx="1002210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2169896" y="405256"/>
            <a:ext cx="9936493" cy="341632"/>
          </a:xfrm>
        </p:spPr>
        <p:txBody>
          <a:bodyPr anchor="ctr"/>
          <a:lstStyle>
            <a:lvl1pPr>
              <a:lnSpc>
                <a:spcPct val="90000"/>
              </a:lnSpc>
              <a:defRPr sz="1800" b="0">
                <a:solidFill>
                  <a:schemeClr val="tx1"/>
                </a:solidFill>
                <a:latin typeface="Century Gothic" panose="020B0502020202020204" pitchFamily="34" charset="0"/>
              </a:defRPr>
            </a:lvl1pPr>
          </a:lstStyle>
          <a:p>
            <a:r>
              <a:rPr lang="en-US"/>
              <a:t>Click to edit Master title style</a:t>
            </a:r>
            <a:endParaRPr lang="en-US" dirty="0"/>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0" y="6626132"/>
            <a:ext cx="280401" cy="1524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675" smtClean="0">
                <a:solidFill>
                  <a:schemeClr val="tx1"/>
                </a:solidFill>
                <a:latin typeface="+mn-lt"/>
                <a:cs typeface="Times New Roman" panose="02020603050405020304" pitchFamily="18" charset="0"/>
              </a:rPr>
              <a:pPr algn="ctr" defTabSz="129779">
                <a:lnSpc>
                  <a:spcPct val="90000"/>
                </a:lnSpc>
                <a:tabLst>
                  <a:tab pos="172641" algn="l"/>
                </a:tabLst>
                <a:defRPr/>
              </a:pPr>
              <a:t>‹#›</a:t>
            </a:fld>
            <a:endParaRPr lang="en-US" sz="675" dirty="0">
              <a:solidFill>
                <a:schemeClr val="tx1"/>
              </a:solidFill>
              <a:latin typeface="+mn-lt"/>
              <a:cs typeface="Times New Roman" panose="02020603050405020304" pitchFamily="18" charset="0"/>
            </a:endParaRPr>
          </a:p>
        </p:txBody>
      </p:sp>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2498" y="969264"/>
            <a:ext cx="2879503" cy="457200"/>
          </a:xfrm>
          <a:noFill/>
          <a:ln w="12700">
            <a:noFill/>
          </a:ln>
        </p:spPr>
        <p:txBody>
          <a:bodyPr lIns="91440" tIns="45720" rIns="91440" bIns="45720" anchor="ctr"/>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31939" y="1517904"/>
            <a:ext cx="2843784" cy="5010912"/>
          </a:xfrm>
          <a:ln w="12700">
            <a:noFill/>
          </a:ln>
        </p:spPr>
        <p:txBody>
          <a:bodyPr tIns="45720" bIns="91440"/>
          <a:lstStyle>
            <a:lvl1pPr marL="170260" indent="-170260">
              <a:lnSpc>
                <a:spcPct val="90000"/>
              </a:lnSpc>
              <a:buFont typeface="Century Gothic" panose="020B0502020202020204" pitchFamily="34" charset="0"/>
              <a:buChar char="•"/>
              <a:defRPr sz="1350"/>
            </a:lvl1pPr>
            <a:lvl2pPr marL="472679" indent="-214313">
              <a:lnSpc>
                <a:spcPct val="90000"/>
              </a:lnSpc>
              <a:buSzPct val="90000"/>
              <a:buFont typeface="Century Gothic" panose="020B0502020202020204" pitchFamily="34" charset="0"/>
              <a:buChar char="–"/>
              <a:defRPr lang="en-US" sz="1200" kern="1200" dirty="0">
                <a:solidFill>
                  <a:schemeClr val="tx1"/>
                </a:solidFill>
                <a:latin typeface="Century Gothic" panose="020B0502020202020204" pitchFamily="34" charset="0"/>
                <a:ea typeface="+mn-ea"/>
                <a:cs typeface="+mn-cs"/>
              </a:defRPr>
            </a:lvl2pPr>
            <a:lvl3pPr marL="729853" indent="-214313">
              <a:lnSpc>
                <a:spcPct val="90000"/>
              </a:lnSpc>
              <a:buFont typeface="Century Gothic" panose="020B0502020202020204" pitchFamily="34" charset="0"/>
              <a:buChar char="•"/>
              <a:defRPr lang="en-US" sz="1050" kern="1200" dirty="0">
                <a:solidFill>
                  <a:schemeClr val="tx1"/>
                </a:solidFill>
                <a:latin typeface="Century Gothic" panose="020B0502020202020204" pitchFamily="34" charset="0"/>
                <a:ea typeface="+mn-ea"/>
                <a:cs typeface="+mn-cs"/>
              </a:defRPr>
            </a:lvl3pPr>
            <a:lvl4pPr marL="858441" indent="-129779">
              <a:lnSpc>
                <a:spcPct val="90000"/>
              </a:lnSpc>
              <a:buSzPct val="90000"/>
              <a:buFont typeface="Century Gothic" panose="020B0502020202020204" pitchFamily="34" charset="0"/>
              <a:buChar char="–"/>
              <a:defRPr sz="900"/>
            </a:lvl4pPr>
            <a:lvl5pPr marL="1112044" indent="-166688">
              <a:lnSpc>
                <a:spcPct val="90000"/>
              </a:lnSpc>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p:txBody>
      </p:sp>
      <p:sp>
        <p:nvSpPr>
          <p:cNvPr id="28" name="Rectangle 27">
            <a:extLst>
              <a:ext uri="{FF2B5EF4-FFF2-40B4-BE49-F238E27FC236}">
                <a16:creationId xmlns:a16="http://schemas.microsoft.com/office/drawing/2014/main" id="{B787BB4B-352F-40F3-92C4-449A98607320}"/>
              </a:ext>
            </a:extLst>
          </p:cNvPr>
          <p:cNvSpPr/>
          <p:nvPr userDrawn="1"/>
        </p:nvSpPr>
        <p:spPr>
          <a:xfrm>
            <a:off x="0" y="320042"/>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sz="1800" dirty="0">
              <a:solidFill>
                <a:schemeClr val="tx1"/>
              </a:solidFill>
            </a:endParaRPr>
          </a:p>
        </p:txBody>
      </p:sp>
      <p:sp>
        <p:nvSpPr>
          <p:cNvPr id="31" name="Rectangle 30">
            <a:extLst>
              <a:ext uri="{FF2B5EF4-FFF2-40B4-BE49-F238E27FC236}">
                <a16:creationId xmlns:a16="http://schemas.microsoft.com/office/drawing/2014/main" id="{3FF4C16E-1143-4307-BA5B-3A22A63363EC}"/>
              </a:ext>
            </a:extLst>
          </p:cNvPr>
          <p:cNvSpPr/>
          <p:nvPr userDrawn="1"/>
        </p:nvSpPr>
        <p:spPr>
          <a:xfrm>
            <a:off x="274320" y="320042"/>
            <a:ext cx="1757680"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pic>
        <p:nvPicPr>
          <p:cNvPr id="24" name="Picture 23">
            <a:extLst>
              <a:ext uri="{FF2B5EF4-FFF2-40B4-BE49-F238E27FC236}">
                <a16:creationId xmlns:a16="http://schemas.microsoft.com/office/drawing/2014/main" id="{5A45BF44-A7D3-46D8-9427-D88674E3E7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1796" y="444484"/>
            <a:ext cx="1468729" cy="265176"/>
          </a:xfrm>
          <a:prstGeom prst="rect">
            <a:avLst/>
          </a:prstGeom>
        </p:spPr>
      </p:pic>
    </p:spTree>
    <p:extLst>
      <p:ext uri="{BB962C8B-B14F-4D97-AF65-F5344CB8AC3E}">
        <p14:creationId xmlns:p14="http://schemas.microsoft.com/office/powerpoint/2010/main" val="25411055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5147" y="244005"/>
            <a:ext cx="11504904" cy="501676"/>
          </a:xfrm>
        </p:spPr>
        <p:txBody>
          <a:bodyPr/>
          <a:lstStyle/>
          <a:p>
            <a:r>
              <a:rPr lang="en-US"/>
              <a:t>Click to edit Master title style</a:t>
            </a:r>
            <a:endParaRPr lang="en-US" dirty="0"/>
          </a:p>
        </p:txBody>
      </p:sp>
    </p:spTree>
    <p:extLst>
      <p:ext uri="{BB962C8B-B14F-4D97-AF65-F5344CB8AC3E}">
        <p14:creationId xmlns:p14="http://schemas.microsoft.com/office/powerpoint/2010/main" val="57995207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74321" y="1074420"/>
            <a:ext cx="11334582" cy="4233245"/>
          </a:xfrm>
          <a:prstGeom prst="rect">
            <a:avLst/>
          </a:prstGeom>
        </p:spPr>
      </p:pic>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4" name="Picture 13">
            <a:extLst>
              <a:ext uri="{FF2B5EF4-FFF2-40B4-BE49-F238E27FC236}">
                <a16:creationId xmlns:a16="http://schemas.microsoft.com/office/drawing/2014/main" id="{027030A5-C7D7-48D4-B261-45DC936EE5D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934576" y="5409488"/>
            <a:ext cx="1603756" cy="388553"/>
          </a:xfrm>
          <a:prstGeom prst="rect">
            <a:avLst/>
          </a:prstGeom>
        </p:spPr>
      </p:pic>
    </p:spTree>
    <p:extLst>
      <p:ext uri="{BB962C8B-B14F-4D97-AF65-F5344CB8AC3E}">
        <p14:creationId xmlns:p14="http://schemas.microsoft.com/office/powerpoint/2010/main" val="1850499350"/>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1728516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dirty="0"/>
              <a:t>Click to edit Master title style</a:t>
            </a:r>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4" name="Picture 13">
            <a:extLst>
              <a:ext uri="{FF2B5EF4-FFF2-40B4-BE49-F238E27FC236}">
                <a16:creationId xmlns:a16="http://schemas.microsoft.com/office/drawing/2014/main" id="{65298622-4D3C-4849-B0FA-4101271A784D}"/>
              </a:ext>
            </a:extLst>
          </p:cNvPr>
          <p:cNvPicPr>
            <a:picLocks noChangeAspect="1"/>
          </p:cNvPicPr>
          <p:nvPr userDrawn="1"/>
        </p:nvPicPr>
        <p:blipFill>
          <a:blip r:embed="rId2"/>
          <a:stretch>
            <a:fillRect/>
          </a:stretch>
        </p:blipFill>
        <p:spPr>
          <a:xfrm>
            <a:off x="405644" y="6452482"/>
            <a:ext cx="2112264" cy="301752"/>
          </a:xfrm>
          <a:prstGeom prst="rect">
            <a:avLst/>
          </a:prstGeom>
        </p:spPr>
      </p:pic>
    </p:spTree>
    <p:extLst>
      <p:ext uri="{BB962C8B-B14F-4D97-AF65-F5344CB8AC3E}">
        <p14:creationId xmlns:p14="http://schemas.microsoft.com/office/powerpoint/2010/main" val="332118534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346175415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dirty="0"/>
              <a:t>Click to edit Master title style</a:t>
            </a: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7" name="Rectangle 256">
            <a:extLst>
              <a:ext uri="{FF2B5EF4-FFF2-40B4-BE49-F238E27FC236}">
                <a16:creationId xmlns:a16="http://schemas.microsoft.com/office/drawing/2014/main" id="{BF6A1C92-1EE6-4390-85D8-ACD208CF9DB8}"/>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4" name="Picture 13">
            <a:extLst>
              <a:ext uri="{FF2B5EF4-FFF2-40B4-BE49-F238E27FC236}">
                <a16:creationId xmlns:a16="http://schemas.microsoft.com/office/drawing/2014/main" id="{30DD0A2A-0355-AA49-9A3F-AB977E14FC3B}"/>
              </a:ext>
            </a:extLst>
          </p:cNvPr>
          <p:cNvPicPr>
            <a:picLocks noChangeAspect="1"/>
          </p:cNvPicPr>
          <p:nvPr userDrawn="1"/>
        </p:nvPicPr>
        <p:blipFill>
          <a:blip r:embed="rId2"/>
          <a:stretch>
            <a:fillRect/>
          </a:stretch>
        </p:blipFill>
        <p:spPr>
          <a:xfrm>
            <a:off x="405644" y="6452482"/>
            <a:ext cx="2112264" cy="301752"/>
          </a:xfrm>
          <a:prstGeom prst="rect">
            <a:avLst/>
          </a:prstGeom>
        </p:spPr>
      </p:pic>
    </p:spTree>
    <p:extLst>
      <p:ext uri="{BB962C8B-B14F-4D97-AF65-F5344CB8AC3E}">
        <p14:creationId xmlns:p14="http://schemas.microsoft.com/office/powerpoint/2010/main" val="23566755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D6DB211-F94D-644A-8C58-020193A03AAA}"/>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417010"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417010"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6193368"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93368"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7" name="Rectangle 6">
            <a:extLst>
              <a:ext uri="{FF2B5EF4-FFF2-40B4-BE49-F238E27FC236}">
                <a16:creationId xmlns:a16="http://schemas.microsoft.com/office/drawing/2014/main" id="{300C0632-ACDA-4D24-A2CC-14539B91BC55}"/>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8" name="Picture 17">
            <a:extLst>
              <a:ext uri="{FF2B5EF4-FFF2-40B4-BE49-F238E27FC236}">
                <a16:creationId xmlns:a16="http://schemas.microsoft.com/office/drawing/2014/main" id="{FDF833AF-F2DD-B245-B5D3-AAD481D06553}"/>
              </a:ext>
            </a:extLst>
          </p:cNvPr>
          <p:cNvPicPr>
            <a:picLocks noChangeAspect="1"/>
          </p:cNvPicPr>
          <p:nvPr userDrawn="1"/>
        </p:nvPicPr>
        <p:blipFill>
          <a:blip r:embed="rId2"/>
          <a:stretch>
            <a:fillRect/>
          </a:stretch>
        </p:blipFill>
        <p:spPr>
          <a:xfrm>
            <a:off x="405644" y="6452482"/>
            <a:ext cx="2112264" cy="301752"/>
          </a:xfrm>
          <a:prstGeom prst="rect">
            <a:avLst/>
          </a:prstGeom>
        </p:spPr>
      </p:pic>
    </p:spTree>
    <p:extLst>
      <p:ext uri="{BB962C8B-B14F-4D97-AF65-F5344CB8AC3E}">
        <p14:creationId xmlns:p14="http://schemas.microsoft.com/office/powerpoint/2010/main" val="40263118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woTxTwoObj" preserve="1">
  <p:cSld name="3 content boxes with reverse header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FC5867-1737-E84C-B42D-608A49EBBAA6}"/>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14350"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14350"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lvl="2"/>
            <a:r>
              <a:rPr lang="en-US" dirty="0"/>
              <a:t>Third level</a:t>
            </a:r>
          </a:p>
        </p:txBody>
      </p:sp>
      <p:sp>
        <p:nvSpPr>
          <p:cNvPr id="9" name="Rectangle 6">
            <a:extLst>
              <a:ext uri="{FF2B5EF4-FFF2-40B4-BE49-F238E27FC236}">
                <a16:creationId xmlns:a16="http://schemas.microsoft.com/office/drawing/2014/main" id="{C4B83B09-CF3A-4A36-84C0-D32086A13DE2}"/>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3" name="Picture 12">
            <a:extLst>
              <a:ext uri="{FF2B5EF4-FFF2-40B4-BE49-F238E27FC236}">
                <a16:creationId xmlns:a16="http://schemas.microsoft.com/office/drawing/2014/main" id="{B0BAAAD4-FBA9-4334-AA6C-9B74AC2A8370}"/>
              </a:ext>
            </a:extLst>
          </p:cNvPr>
          <p:cNvPicPr>
            <a:picLocks noChangeAspect="1"/>
          </p:cNvPicPr>
          <p:nvPr userDrawn="1"/>
        </p:nvPicPr>
        <p:blipFill>
          <a:blip r:embed="rId2"/>
          <a:stretch>
            <a:fillRect/>
          </a:stretch>
        </p:blipFill>
        <p:spPr>
          <a:xfrm>
            <a:off x="405644" y="6452482"/>
            <a:ext cx="2112264" cy="301752"/>
          </a:xfrm>
          <a:prstGeom prst="rect">
            <a:avLst/>
          </a:prstGeom>
        </p:spPr>
      </p:pic>
    </p:spTree>
    <p:extLst>
      <p:ext uri="{BB962C8B-B14F-4D97-AF65-F5344CB8AC3E}">
        <p14:creationId xmlns:p14="http://schemas.microsoft.com/office/powerpoint/2010/main" val="158060132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5840756"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585" y="1435551"/>
            <a:ext cx="5840415"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583867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584" y="948037"/>
            <a:ext cx="584041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80804" y="966165"/>
            <a:ext cx="5815195" cy="457200"/>
          </a:xfrm>
          <a:noFill/>
          <a:ln w="12700">
            <a:noFill/>
          </a:ln>
        </p:spPr>
        <p:txBody>
          <a:bodyPr tIns="91440" bIns="91440" anchor="ctr"/>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0804" y="1517523"/>
            <a:ext cx="5815195"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7344" y="966165"/>
            <a:ext cx="5811876"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7344" y="1517523"/>
            <a:ext cx="5811876"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42737"/>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97753327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2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0" y="1435551"/>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000" y="966165"/>
            <a:ext cx="3833880" cy="457200"/>
          </a:xfrm>
          <a:noFill/>
          <a:ln w="12700">
            <a:noFill/>
          </a:ln>
        </p:spPr>
        <p:txBody>
          <a:bodyPr tIns="91440" bIns="91440" anchor="ctr"/>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3833880"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312016" y="966165"/>
            <a:ext cx="3831692"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319831" y="1517904"/>
            <a:ext cx="3831692"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37939" y="966165"/>
            <a:ext cx="3797323"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45754" y="1517904"/>
            <a:ext cx="3797323" cy="4110352"/>
          </a:xfrm>
          <a:ln w="12700">
            <a:noFill/>
          </a:ln>
        </p:spPr>
        <p:txBody>
          <a:bodyPr tIns="45720" bIns="91440"/>
          <a:lstStyle>
            <a:lvl1pPr marL="227013" indent="-227013">
              <a:lnSpc>
                <a:spcPct val="90000"/>
              </a:lnSpc>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936" y="347472"/>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00548672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4_3 section science highl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816" y="966459"/>
            <a:ext cx="2881524"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8" name="Rectangle 37">
            <a:extLst>
              <a:ext uri="{FF2B5EF4-FFF2-40B4-BE49-F238E27FC236}">
                <a16:creationId xmlns:a16="http://schemas.microsoft.com/office/drawing/2014/main" id="{1DC80716-D7F2-40BD-B894-87B7C5521D93}"/>
              </a:ext>
            </a:extLst>
          </p:cNvPr>
          <p:cNvSpPr/>
          <p:nvPr userDrawn="1"/>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914400" indent="-227013">
              <a:lnSpc>
                <a:spcPct val="90000"/>
              </a:lnSpc>
              <a:buFont typeface="Century Gothic" panose="020B0502020202020204" pitchFamily="34" charset="0"/>
              <a:buChar char="•"/>
              <a:tabLst/>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3916" y="969264"/>
            <a:ext cx="2881524"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30537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a:lnSpc>
                <a:spcPct val="90000"/>
              </a:lnSpc>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04922" y="969264"/>
            <a:ext cx="2868091"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47472"/>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2498" y="969264"/>
            <a:ext cx="2879502"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3193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Tree>
    <p:extLst>
      <p:ext uri="{BB962C8B-B14F-4D97-AF65-F5344CB8AC3E}">
        <p14:creationId xmlns:p14="http://schemas.microsoft.com/office/powerpoint/2010/main" val="361904017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Tree>
    <p:extLst>
      <p:ext uri="{BB962C8B-B14F-4D97-AF65-F5344CB8AC3E}">
        <p14:creationId xmlns:p14="http://schemas.microsoft.com/office/powerpoint/2010/main" val="131262833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15116552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
        <p:nvSpPr>
          <p:cNvPr id="2" name="Content Placeholder 2">
            <a:extLst>
              <a:ext uri="{FF2B5EF4-FFF2-40B4-BE49-F238E27FC236}">
                <a16:creationId xmlns:a16="http://schemas.microsoft.com/office/drawing/2014/main" id="{7C908273-EAF5-86C7-7DA1-4B3A63FA40AD}"/>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9" name="Content Placeholder 2">
            <a:extLst>
              <a:ext uri="{FF2B5EF4-FFF2-40B4-BE49-F238E27FC236}">
                <a16:creationId xmlns:a16="http://schemas.microsoft.com/office/drawing/2014/main" id="{328AC23A-F6F3-1406-A41C-A53D31762F5B}"/>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0" name="Content Placeholder 2">
            <a:extLst>
              <a:ext uri="{FF2B5EF4-FFF2-40B4-BE49-F238E27FC236}">
                <a16:creationId xmlns:a16="http://schemas.microsoft.com/office/drawing/2014/main" id="{08990C39-D2EB-2C24-D563-540A447C8980}"/>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55018991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title style</a:t>
            </a:r>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386674628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dirty="0"/>
              <a:t>Click icon to add picture</a:t>
            </a:r>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entury Gothic" panose="020B0502020202020204" pitchFamily="34" charset="0"/>
              </a:defRPr>
            </a:lvl1pPr>
          </a:lstStyle>
          <a:p>
            <a:r>
              <a:rPr lang="en-US" dirty="0"/>
              <a:t>Click to edit Master title style</a:t>
            </a:r>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8010283" y="6477000"/>
            <a:ext cx="3860800" cy="182562"/>
          </a:xfrm>
          <a:prstGeom prst="rect">
            <a:avLst/>
          </a:prstGeom>
          <a:ln/>
        </p:spPr>
        <p:txBody>
          <a:bodyPr anchor="ctr"/>
          <a:lstStyle/>
          <a:p>
            <a:pPr algn="r"/>
            <a:r>
              <a:rPr lang="en-US" sz="1000" dirty="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userDrawn="1"/>
        </p:nvSpPr>
        <p:spPr>
          <a:xfrm>
            <a:off x="0" y="6344402"/>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15" name="Picture 14">
            <a:extLst>
              <a:ext uri="{FF2B5EF4-FFF2-40B4-BE49-F238E27FC236}">
                <a16:creationId xmlns:a16="http://schemas.microsoft.com/office/drawing/2014/main" id="{F4031D8B-25E9-D440-A0B7-53853A82E645}"/>
              </a:ext>
            </a:extLst>
          </p:cNvPr>
          <p:cNvPicPr>
            <a:picLocks noChangeAspect="1"/>
          </p:cNvPicPr>
          <p:nvPr userDrawn="1"/>
        </p:nvPicPr>
        <p:blipFill>
          <a:blip r:embed="rId2"/>
          <a:stretch>
            <a:fillRect/>
          </a:stretch>
        </p:blipFill>
        <p:spPr>
          <a:xfrm>
            <a:off x="405644" y="6452482"/>
            <a:ext cx="2112264" cy="301752"/>
          </a:xfrm>
          <a:prstGeom prst="rect">
            <a:avLst/>
          </a:prstGeom>
        </p:spPr>
      </p:pic>
    </p:spTree>
    <p:extLst>
      <p:ext uri="{BB962C8B-B14F-4D97-AF65-F5344CB8AC3E}">
        <p14:creationId xmlns:p14="http://schemas.microsoft.com/office/powerpoint/2010/main" val="412246451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p:cNvSpPr/>
          <p:nvPr/>
        </p:nvSpPr>
        <p:spPr>
          <a:xfrm>
            <a:off x="243839" y="182879"/>
            <a:ext cx="11704320" cy="6492240"/>
          </a:xfrm>
          <a:prstGeom prst="rect">
            <a:avLst/>
          </a:prstGeom>
          <a:blipFill>
            <a:blip r:embed="rId2">
              <a:extLst>
                <a:ext uri="{28A0092B-C50C-407E-A947-70E740481C1C}">
                  <a14:useLocalDpi xmlns:a14="http://schemas.microsoft.com/office/drawing/2010/main" val="0"/>
                </a:ext>
              </a:extLst>
            </a:blip>
            <a:stretch>
              <a:fillRect/>
            </a:stretch>
          </a:blip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1656819"/>
            <a:ext cx="9966960" cy="2076983"/>
          </a:xfrm>
        </p:spPr>
        <p:txBody>
          <a:bodyPr anchor="b">
            <a:normAutofit/>
          </a:bodyPr>
          <a:lstStyle>
            <a:lvl1pPr algn="ctr">
              <a:lnSpc>
                <a:spcPct val="85000"/>
              </a:lnSpc>
              <a:defRPr sz="4800" b="1" cap="none" baseline="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1709531" y="3869638"/>
            <a:ext cx="8767860" cy="1388165"/>
          </a:xfrm>
        </p:spPr>
        <p:txBody>
          <a:bodyPr>
            <a:normAutofit/>
          </a:bodyPr>
          <a:lstStyle>
            <a:lvl1pPr marL="0" indent="0" algn="ctr">
              <a:spcBef>
                <a:spcPts val="1000"/>
              </a:spcBef>
              <a:buNone/>
              <a:defRPr sz="1800">
                <a:solidFill>
                  <a:srgbClr val="FFFFFF"/>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dirty="0"/>
              <a:t>Click to edit Master subtitle style</a:t>
            </a:r>
          </a:p>
        </p:txBody>
      </p:sp>
      <p:cxnSp>
        <p:nvCxnSpPr>
          <p:cNvPr id="8" name="Straight Connector 7"/>
          <p:cNvCxnSpPr/>
          <p:nvPr/>
        </p:nvCxnSpPr>
        <p:spPr>
          <a:xfrm>
            <a:off x="1978662"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310640" y="586505"/>
            <a:ext cx="5565639" cy="935227"/>
          </a:xfrm>
          <a:prstGeom prst="rect">
            <a:avLst/>
          </a:prstGeom>
        </p:spPr>
      </p:pic>
      <p:sp>
        <p:nvSpPr>
          <p:cNvPr id="13" name="Text Placeholder 12"/>
          <p:cNvSpPr>
            <a:spLocks noGrp="1"/>
          </p:cNvSpPr>
          <p:nvPr>
            <p:ph type="body" sz="quarter" idx="13"/>
          </p:nvPr>
        </p:nvSpPr>
        <p:spPr>
          <a:xfrm>
            <a:off x="1710268" y="5257801"/>
            <a:ext cx="8767233" cy="1417319"/>
          </a:xfrm>
        </p:spPr>
        <p:txBody>
          <a:bodyPr anchor="ctr">
            <a:normAutofit/>
          </a:bodyPr>
          <a:lstStyle>
            <a:lvl1pPr marL="34290" indent="0" algn="ctr">
              <a:buNone/>
              <a:defRPr sz="1800" i="1">
                <a:solidFill>
                  <a:schemeClr val="accent2">
                    <a:lumMod val="60000"/>
                    <a:lumOff val="40000"/>
                  </a:schemeClr>
                </a:solidFill>
              </a:defRPr>
            </a:lvl1pPr>
          </a:lstStyle>
          <a:p>
            <a:pPr lvl="0"/>
            <a:r>
              <a:rPr lang="en-US" dirty="0"/>
              <a:t>Click to edit Master text styles</a:t>
            </a:r>
          </a:p>
        </p:txBody>
      </p:sp>
    </p:spTree>
    <p:extLst>
      <p:ext uri="{BB962C8B-B14F-4D97-AF65-F5344CB8AC3E}">
        <p14:creationId xmlns:p14="http://schemas.microsoft.com/office/powerpoint/2010/main" val="269566086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6000" b="1" cap="none" baseline="0">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1800">
                <a:solidFill>
                  <a:schemeClr val="accent1">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pPr>
              <a:defRPr/>
            </a:pPr>
            <a:fld id="{56929663-6CA7-4931-8F5D-849FE6A4CD44}" type="slidenum">
              <a:rPr lang="en-US" smtClean="0"/>
              <a:pPr>
                <a:defRPr/>
              </a:pPr>
              <a:t>‹#›</a:t>
            </a:fld>
            <a:endParaRPr lang="en-US"/>
          </a:p>
        </p:txBody>
      </p:sp>
      <p:cxnSp>
        <p:nvCxnSpPr>
          <p:cNvPr id="7" name="Straight Connector 6"/>
          <p:cNvCxnSpPr/>
          <p:nvPr/>
        </p:nvCxnSpPr>
        <p:spPr>
          <a:xfrm>
            <a:off x="1981202"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479807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a:t>Click to edit Master title style</a:t>
            </a:r>
          </a:p>
        </p:txBody>
      </p:sp>
      <p:sp>
        <p:nvSpPr>
          <p:cNvPr id="3" name="Content Placeholder 2"/>
          <p:cNvSpPr>
            <a:spLocks noGrp="1"/>
          </p:cNvSpPr>
          <p:nvPr>
            <p:ph idx="1"/>
          </p:nvPr>
        </p:nvSpPr>
        <p:spPr>
          <a:xfrm>
            <a:off x="623035" y="1017332"/>
            <a:ext cx="11390071" cy="5221425"/>
          </a:xfrm>
        </p:spPr>
        <p:txBody>
          <a:bodyPr/>
          <a:lstStyle>
            <a:lvl1pPr>
              <a:spcBef>
                <a:spcPts val="1000"/>
              </a:spcBef>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26CA2777-A89F-4130-B308-73BB65955918}" type="slidenum">
              <a:rPr lang="en-US" smtClean="0"/>
              <a:pPr/>
              <a:t>‹#›</a:t>
            </a:fld>
            <a:endParaRPr lang="en-US"/>
          </a:p>
        </p:txBody>
      </p:sp>
    </p:spTree>
    <p:extLst>
      <p:ext uri="{BB962C8B-B14F-4D97-AF65-F5344CB8AC3E}">
        <p14:creationId xmlns:p14="http://schemas.microsoft.com/office/powerpoint/2010/main" val="214603880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 No Footer">
    <p:spTree>
      <p:nvGrpSpPr>
        <p:cNvPr id="1" name=""/>
        <p:cNvGrpSpPr/>
        <p:nvPr/>
      </p:nvGrpSpPr>
      <p:grpSpPr>
        <a:xfrm>
          <a:off x="0" y="0"/>
          <a:ext cx="0" cy="0"/>
          <a:chOff x="0" y="0"/>
          <a:chExt cx="0" cy="0"/>
        </a:xfrm>
      </p:grpSpPr>
      <p:sp>
        <p:nvSpPr>
          <p:cNvPr id="4" name="Rectangle 3"/>
          <p:cNvSpPr/>
          <p:nvPr/>
        </p:nvSpPr>
        <p:spPr>
          <a:xfrm>
            <a:off x="0" y="6127846"/>
            <a:ext cx="12192000" cy="730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623035" y="1017332"/>
            <a:ext cx="11390071" cy="5601833"/>
          </a:xfrm>
        </p:spPr>
        <p:txBody>
          <a:bodyPr/>
          <a:lstStyle>
            <a:lvl1pPr>
              <a:spcBef>
                <a:spcPts val="1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a:xfrm>
            <a:off x="11436808" y="6619164"/>
            <a:ext cx="576296" cy="231440"/>
          </a:xfrm>
        </p:spPr>
        <p:txBody>
          <a:bodyPr/>
          <a:lstStyle/>
          <a:p>
            <a:fld id="{26CA2777-A89F-4130-B308-73BB65955918}" type="slidenum">
              <a:rPr lang="en-US" smtClean="0"/>
              <a:pPr/>
              <a:t>‹#›</a:t>
            </a:fld>
            <a:endParaRPr lang="en-US" dirty="0"/>
          </a:p>
        </p:txBody>
      </p:sp>
    </p:spTree>
    <p:extLst>
      <p:ext uri="{BB962C8B-B14F-4D97-AF65-F5344CB8AC3E}">
        <p14:creationId xmlns:p14="http://schemas.microsoft.com/office/powerpoint/2010/main" val="205194389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 Small Header No Footer">
    <p:spTree>
      <p:nvGrpSpPr>
        <p:cNvPr id="1" name=""/>
        <p:cNvGrpSpPr/>
        <p:nvPr/>
      </p:nvGrpSpPr>
      <p:grpSpPr>
        <a:xfrm>
          <a:off x="0" y="0"/>
          <a:ext cx="0" cy="0"/>
          <a:chOff x="0" y="0"/>
          <a:chExt cx="0" cy="0"/>
        </a:xfrm>
      </p:grpSpPr>
      <p:sp>
        <p:nvSpPr>
          <p:cNvPr id="4" name="Rectangle 3"/>
          <p:cNvSpPr/>
          <p:nvPr/>
        </p:nvSpPr>
        <p:spPr>
          <a:xfrm>
            <a:off x="0" y="6127846"/>
            <a:ext cx="12192000" cy="730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225779" y="3"/>
            <a:ext cx="11787327" cy="577564"/>
          </a:xfrm>
        </p:spPr>
        <p:txBody>
          <a:bodyPr/>
          <a:lstStyle>
            <a:lvl1pPr>
              <a:defRPr sz="3600"/>
            </a:lvl1pPr>
          </a:lstStyle>
          <a:p>
            <a:r>
              <a:rPr lang="en-US"/>
              <a:t>Click to edit Master title style</a:t>
            </a:r>
            <a:endParaRPr lang="en-US" dirty="0"/>
          </a:p>
        </p:txBody>
      </p:sp>
      <p:grpSp>
        <p:nvGrpSpPr>
          <p:cNvPr id="14" name="Group 13"/>
          <p:cNvGrpSpPr/>
          <p:nvPr/>
        </p:nvGrpSpPr>
        <p:grpSpPr>
          <a:xfrm>
            <a:off x="1" y="7702"/>
            <a:ext cx="12192001" cy="6858063"/>
            <a:chOff x="0" y="7701"/>
            <a:chExt cx="9144001" cy="6858063"/>
          </a:xfrm>
        </p:grpSpPr>
        <p:sp>
          <p:nvSpPr>
            <p:cNvPr id="15" name="Right Triangle 14"/>
            <p:cNvSpPr/>
            <p:nvPr/>
          </p:nvSpPr>
          <p:spPr>
            <a:xfrm rot="10800000">
              <a:off x="8676725" y="5968741"/>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6" name="Right Triangle 15"/>
            <p:cNvSpPr/>
            <p:nvPr/>
          </p:nvSpPr>
          <p:spPr>
            <a:xfrm rot="10800000">
              <a:off x="2825194" y="5776157"/>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nvGrpSpPr>
            <p:cNvPr id="17" name="Group 16"/>
            <p:cNvGrpSpPr/>
            <p:nvPr/>
          </p:nvGrpSpPr>
          <p:grpSpPr>
            <a:xfrm>
              <a:off x="0" y="7701"/>
              <a:ext cx="9144001" cy="6665477"/>
              <a:chOff x="0" y="7701"/>
              <a:chExt cx="9144001" cy="6665477"/>
            </a:xfrm>
          </p:grpSpPr>
          <p:sp>
            <p:nvSpPr>
              <p:cNvPr id="18" name="Rectangle 17"/>
              <p:cNvSpPr/>
              <p:nvPr/>
            </p:nvSpPr>
            <p:spPr>
              <a:xfrm flipV="1">
                <a:off x="3292469" y="6096000"/>
                <a:ext cx="5851531" cy="57717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9" name="Right Triangle 18"/>
              <p:cNvSpPr/>
              <p:nvPr/>
            </p:nvSpPr>
            <p:spPr>
              <a:xfrm flipH="1">
                <a:off x="8676725" y="7701"/>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0" name="Right Triangle 19"/>
              <p:cNvSpPr/>
              <p:nvPr/>
            </p:nvSpPr>
            <p:spPr>
              <a:xfrm flipH="1">
                <a:off x="1" y="902526"/>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1" name="Rectangle 20"/>
              <p:cNvSpPr/>
              <p:nvPr/>
            </p:nvSpPr>
            <p:spPr>
              <a:xfrm>
                <a:off x="0" y="1787093"/>
                <a:ext cx="9144000" cy="444632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0" y="597965"/>
                <a:ext cx="9144001" cy="551073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grpSp>
      </p:grpSp>
      <p:cxnSp>
        <p:nvCxnSpPr>
          <p:cNvPr id="25" name="Straight Connector 24"/>
          <p:cNvCxnSpPr/>
          <p:nvPr/>
        </p:nvCxnSpPr>
        <p:spPr>
          <a:xfrm flipH="1">
            <a:off x="1" y="593401"/>
            <a:ext cx="11780713" cy="0"/>
          </a:xfrm>
          <a:prstGeom prst="line">
            <a:avLst/>
          </a:prstGeom>
          <a:ln cap="rnd"/>
        </p:spPr>
        <p:style>
          <a:lnRef idx="2">
            <a:schemeClr val="accent2"/>
          </a:lnRef>
          <a:fillRef idx="0">
            <a:schemeClr val="accent2"/>
          </a:fillRef>
          <a:effectRef idx="1">
            <a:schemeClr val="accent2"/>
          </a:effectRef>
          <a:fontRef idx="minor">
            <a:schemeClr val="tx1"/>
          </a:fontRef>
        </p:style>
      </p:cxnSp>
      <p:cxnSp>
        <p:nvCxnSpPr>
          <p:cNvPr id="26" name="Straight Connector 25"/>
          <p:cNvCxnSpPr/>
          <p:nvPr/>
        </p:nvCxnSpPr>
        <p:spPr>
          <a:xfrm flipV="1">
            <a:off x="11787949" y="2393"/>
            <a:ext cx="408044" cy="587485"/>
          </a:xfrm>
          <a:prstGeom prst="line">
            <a:avLst/>
          </a:prstGeom>
          <a:ln cap="rnd"/>
        </p:spPr>
        <p:style>
          <a:lnRef idx="2">
            <a:schemeClr val="accent2"/>
          </a:lnRef>
          <a:fillRef idx="0">
            <a:schemeClr val="accent2"/>
          </a:fillRef>
          <a:effectRef idx="1">
            <a:schemeClr val="accent2"/>
          </a:effectRef>
          <a:fontRef idx="minor">
            <a:schemeClr val="tx1"/>
          </a:fontRef>
        </p:style>
      </p:cxnSp>
      <p:sp>
        <p:nvSpPr>
          <p:cNvPr id="9" name="Slide Number Placeholder 8"/>
          <p:cNvSpPr>
            <a:spLocks noGrp="1"/>
          </p:cNvSpPr>
          <p:nvPr>
            <p:ph type="sldNum" sz="quarter" idx="12"/>
          </p:nvPr>
        </p:nvSpPr>
        <p:spPr>
          <a:xfrm>
            <a:off x="11436808" y="6619164"/>
            <a:ext cx="576296" cy="231440"/>
          </a:xfrm>
        </p:spPr>
        <p:txBody>
          <a:bodyPr/>
          <a:lstStyle>
            <a:lvl1pPr>
              <a:defRPr>
                <a:solidFill>
                  <a:schemeClr val="accent1">
                    <a:lumMod val="75000"/>
                  </a:schemeClr>
                </a:solidFill>
              </a:defRPr>
            </a:lvl1pPr>
          </a:lstStyle>
          <a:p>
            <a:fld id="{600448BA-62AF-4340-AB5F-316C0E06117B}" type="slidenum">
              <a:rPr lang="en-US" smtClean="0">
                <a:solidFill>
                  <a:srgbClr val="0F3F66"/>
                </a:solidFill>
              </a:rPr>
              <a:pPr/>
              <a:t>‹#›</a:t>
            </a:fld>
            <a:endParaRPr lang="en-US" dirty="0">
              <a:solidFill>
                <a:srgbClr val="0F3F66"/>
              </a:solidFill>
            </a:endParaRPr>
          </a:p>
        </p:txBody>
      </p:sp>
      <p:sp>
        <p:nvSpPr>
          <p:cNvPr id="3" name="Content Placeholder 2"/>
          <p:cNvSpPr>
            <a:spLocks noGrp="1"/>
          </p:cNvSpPr>
          <p:nvPr>
            <p:ph idx="1"/>
          </p:nvPr>
        </p:nvSpPr>
        <p:spPr>
          <a:xfrm>
            <a:off x="623035" y="749296"/>
            <a:ext cx="11390071" cy="5869869"/>
          </a:xfrm>
        </p:spPr>
        <p:txBody>
          <a:bodyPr/>
          <a:lstStyle>
            <a:lvl1pPr>
              <a:spcBef>
                <a:spcPts val="1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323228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30306" y="1277471"/>
            <a:ext cx="5467574" cy="4803289"/>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1277471"/>
            <a:ext cx="5592694" cy="4803289"/>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26CA2777-A89F-4130-B308-73BB65955918}" type="slidenum">
              <a:rPr lang="en-US" smtClean="0"/>
              <a:pPr/>
              <a:t>‹#›</a:t>
            </a:fld>
            <a:endParaRPr lang="en-US" dirty="0"/>
          </a:p>
        </p:txBody>
      </p:sp>
    </p:spTree>
    <p:extLst>
      <p:ext uri="{BB962C8B-B14F-4D97-AF65-F5344CB8AC3E}">
        <p14:creationId xmlns:p14="http://schemas.microsoft.com/office/powerpoint/2010/main" val="12222768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454716" y="1031624"/>
            <a:ext cx="5468112"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4716" y="1808546"/>
            <a:ext cx="5468112" cy="4293738"/>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031624"/>
            <a:ext cx="5468112"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269173" y="1808864"/>
            <a:ext cx="5468112" cy="4293738"/>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26CA2777-A89F-4130-B308-73BB65955918}" type="slidenum">
              <a:rPr lang="en-US" smtClean="0"/>
              <a:pPr/>
              <a:t>‹#›</a:t>
            </a:fld>
            <a:endParaRPr lang="en-US" dirty="0"/>
          </a:p>
        </p:txBody>
      </p:sp>
    </p:spTree>
    <p:extLst>
      <p:ext uri="{BB962C8B-B14F-4D97-AF65-F5344CB8AC3E}">
        <p14:creationId xmlns:p14="http://schemas.microsoft.com/office/powerpoint/2010/main" val="700246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26CA2777-A89F-4130-B308-73BB65955918}" type="slidenum">
              <a:rPr lang="en-US" smtClean="0"/>
              <a:pPr/>
              <a:t>‹#›</a:t>
            </a:fld>
            <a:endParaRPr lang="en-US" dirty="0"/>
          </a:p>
        </p:txBody>
      </p:sp>
    </p:spTree>
    <p:extLst>
      <p:ext uri="{BB962C8B-B14F-4D97-AF65-F5344CB8AC3E}">
        <p14:creationId xmlns:p14="http://schemas.microsoft.com/office/powerpoint/2010/main" val="979724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410674620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77952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Content Placeholder 2"/>
          <p:cNvSpPr>
            <a:spLocks noGrp="1"/>
          </p:cNvSpPr>
          <p:nvPr>
            <p:ph idx="1"/>
          </p:nvPr>
        </p:nvSpPr>
        <p:spPr>
          <a:xfrm>
            <a:off x="5505753" y="1097280"/>
            <a:ext cx="5532851" cy="502522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779520" cy="3287864"/>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26CA2777-A89F-4130-B308-73BB65955918}" type="slidenum">
              <a:rPr lang="en-US" smtClean="0"/>
              <a:pPr/>
              <a:t>‹#›</a:t>
            </a:fld>
            <a:endParaRPr lang="en-US" dirty="0"/>
          </a:p>
        </p:txBody>
      </p:sp>
      <p:sp>
        <p:nvSpPr>
          <p:cNvPr id="8" name="Title 1">
            <a:extLst>
              <a:ext uri="{FF2B5EF4-FFF2-40B4-BE49-F238E27FC236}">
                <a16:creationId xmlns:a16="http://schemas.microsoft.com/office/drawing/2014/main" id="{FB37B8B0-5783-417D-8EB4-D2892ACD842A}"/>
              </a:ext>
            </a:extLst>
          </p:cNvPr>
          <p:cNvSpPr txBox="1">
            <a:spLocks/>
          </p:cNvSpPr>
          <p:nvPr/>
        </p:nvSpPr>
        <p:spPr>
          <a:xfrm>
            <a:off x="225779" y="3"/>
            <a:ext cx="11787327" cy="90252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600" kern="1200">
                <a:solidFill>
                  <a:schemeClr val="bg1"/>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266130788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77952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358812" y="1069850"/>
            <a:ext cx="5676937" cy="5065906"/>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143000" y="2834639"/>
            <a:ext cx="3779520" cy="3301117"/>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26CA2777-A89F-4130-B308-73BB65955918}" type="slidenum">
              <a:rPr lang="en-US" smtClean="0"/>
              <a:pPr/>
              <a:t>‹#›</a:t>
            </a:fld>
            <a:endParaRPr lang="en-US" dirty="0"/>
          </a:p>
        </p:txBody>
      </p:sp>
      <p:sp>
        <p:nvSpPr>
          <p:cNvPr id="8" name="Title 1">
            <a:extLst>
              <a:ext uri="{FF2B5EF4-FFF2-40B4-BE49-F238E27FC236}">
                <a16:creationId xmlns:a16="http://schemas.microsoft.com/office/drawing/2014/main" id="{9EC3F3F8-FB97-4CA2-B020-4BFF49CE1262}"/>
              </a:ext>
            </a:extLst>
          </p:cNvPr>
          <p:cNvSpPr txBox="1">
            <a:spLocks/>
          </p:cNvSpPr>
          <p:nvPr/>
        </p:nvSpPr>
        <p:spPr>
          <a:xfrm>
            <a:off x="225779" y="3"/>
            <a:ext cx="11787327" cy="90252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600" kern="1200">
                <a:solidFill>
                  <a:schemeClr val="bg1"/>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159263560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1F062FA-AF45-4321-8D16-B5AE092183F5}"/>
              </a:ext>
            </a:extLst>
          </p:cNvPr>
          <p:cNvSpPr>
            <a:spLocks noGrp="1"/>
          </p:cNvSpPr>
          <p:nvPr>
            <p:ph type="sldNum" sz="quarter" idx="12"/>
          </p:nvPr>
        </p:nvSpPr>
        <p:spPr/>
        <p:txBody>
          <a:bodyPr/>
          <a:lstStyle/>
          <a:p>
            <a:fld id="{26CA2777-A89F-4130-B308-73BB65955918}" type="slidenum">
              <a:rPr lang="en-US" smtClean="0"/>
              <a:pPr/>
              <a:t>‹#›</a:t>
            </a:fld>
            <a:endParaRPr lang="en-US" dirty="0"/>
          </a:p>
        </p:txBody>
      </p:sp>
    </p:spTree>
    <p:extLst>
      <p:ext uri="{BB962C8B-B14F-4D97-AF65-F5344CB8AC3E}">
        <p14:creationId xmlns:p14="http://schemas.microsoft.com/office/powerpoint/2010/main" val="3692793979"/>
      </p:ext>
    </p:extLst>
  </p:cSld>
  <p:clrMapOvr>
    <a:overrideClrMapping bg1="lt1" tx1="dk1" bg2="lt2" tx2="dk2" accent1="accent1" accent2="accent2" accent3="accent3" accent4="accent4" accent5="accent5" accent6="accent6" hlink="hlink" folHlink="folHlink"/>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7" name="Rectangle 6"/>
          <p:cNvSpPr/>
          <p:nvPr/>
        </p:nvSpPr>
        <p:spPr>
          <a:xfrm>
            <a:off x="243839" y="182879"/>
            <a:ext cx="11704320" cy="6492240"/>
          </a:xfrm>
          <a:prstGeom prst="rect">
            <a:avLst/>
          </a:prstGeom>
          <a:blipFill>
            <a:blip r:embed="rId2">
              <a:extLst>
                <a:ext uri="{28A0092B-C50C-407E-A947-70E740481C1C}">
                  <a14:useLocalDpi xmlns:a14="http://schemas.microsoft.com/office/drawing/2010/main" val="0"/>
                </a:ext>
              </a:extLst>
            </a:blip>
            <a:stretch>
              <a:fillRect/>
            </a:stretch>
          </a:blip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p:cNvPicPr>
          <p:nvPr/>
        </p:nvPicPr>
        <p:blipFill>
          <a:blip r:embed="rId3" cstate="print">
            <a:extLst>
              <a:ext uri="{28A0092B-C50C-407E-A947-70E740481C1C}">
                <a14:useLocalDpi xmlns:a14="http://schemas.microsoft.com/office/drawing/2010/main"/>
              </a:ext>
            </a:extLst>
          </a:blip>
          <a:stretch>
            <a:fillRect/>
          </a:stretch>
        </p:blipFill>
        <p:spPr>
          <a:xfrm>
            <a:off x="2283536" y="2788248"/>
            <a:ext cx="7624925" cy="1281502"/>
          </a:xfrm>
          <a:prstGeom prst="rect">
            <a:avLst/>
          </a:prstGeom>
        </p:spPr>
      </p:pic>
    </p:spTree>
    <p:extLst>
      <p:ext uri="{BB962C8B-B14F-4D97-AF65-F5344CB8AC3E}">
        <p14:creationId xmlns:p14="http://schemas.microsoft.com/office/powerpoint/2010/main" val="316723996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74321" y="1074420"/>
            <a:ext cx="11334582" cy="4233245"/>
          </a:xfrm>
          <a:prstGeom prst="rect">
            <a:avLst/>
          </a:prstGeom>
        </p:spPr>
      </p:pic>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4" name="Picture 13">
            <a:extLst>
              <a:ext uri="{FF2B5EF4-FFF2-40B4-BE49-F238E27FC236}">
                <a16:creationId xmlns:a16="http://schemas.microsoft.com/office/drawing/2014/main" id="{027030A5-C7D7-48D4-B261-45DC936EE5D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934576" y="5409488"/>
            <a:ext cx="1603756" cy="388553"/>
          </a:xfrm>
          <a:prstGeom prst="rect">
            <a:avLst/>
          </a:prstGeom>
        </p:spPr>
      </p:pic>
    </p:spTree>
    <p:extLst>
      <p:ext uri="{BB962C8B-B14F-4D97-AF65-F5344CB8AC3E}">
        <p14:creationId xmlns:p14="http://schemas.microsoft.com/office/powerpoint/2010/main" val="2163105158"/>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dirty="0"/>
              <a:t>Click to edit Master title style</a:t>
            </a:r>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8" name="Picture 17">
            <a:extLst>
              <a:ext uri="{FF2B5EF4-FFF2-40B4-BE49-F238E27FC236}">
                <a16:creationId xmlns:a16="http://schemas.microsoft.com/office/drawing/2014/main" id="{DE7B1543-14D8-A941-AF62-9CE3736655C2}"/>
              </a:ext>
            </a:extLst>
          </p:cNvPr>
          <p:cNvPicPr>
            <a:picLocks noChangeAspect="1"/>
          </p:cNvPicPr>
          <p:nvPr userDrawn="1"/>
        </p:nvPicPr>
        <p:blipFill>
          <a:blip r:embed="rId2"/>
          <a:stretch>
            <a:fillRect/>
          </a:stretch>
        </p:blipFill>
        <p:spPr>
          <a:xfrm>
            <a:off x="405644" y="6452482"/>
            <a:ext cx="1626108" cy="301752"/>
          </a:xfrm>
          <a:prstGeom prst="rect">
            <a:avLst/>
          </a:prstGeom>
        </p:spPr>
      </p:pic>
    </p:spTree>
    <p:extLst>
      <p:ext uri="{BB962C8B-B14F-4D97-AF65-F5344CB8AC3E}">
        <p14:creationId xmlns:p14="http://schemas.microsoft.com/office/powerpoint/2010/main" val="122491219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88193950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dirty="0"/>
              <a:t>Click to edit Master title style</a:t>
            </a: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7" name="Rectangle 256">
            <a:extLst>
              <a:ext uri="{FF2B5EF4-FFF2-40B4-BE49-F238E27FC236}">
                <a16:creationId xmlns:a16="http://schemas.microsoft.com/office/drawing/2014/main" id="{BF6A1C92-1EE6-4390-85D8-ACD208CF9DB8}"/>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8" name="Picture 17">
            <a:extLst>
              <a:ext uri="{FF2B5EF4-FFF2-40B4-BE49-F238E27FC236}">
                <a16:creationId xmlns:a16="http://schemas.microsoft.com/office/drawing/2014/main" id="{22567238-4D22-9C4C-863E-90B8E166BBA8}"/>
              </a:ext>
            </a:extLst>
          </p:cNvPr>
          <p:cNvPicPr>
            <a:picLocks noChangeAspect="1"/>
          </p:cNvPicPr>
          <p:nvPr userDrawn="1"/>
        </p:nvPicPr>
        <p:blipFill>
          <a:blip r:embed="rId2"/>
          <a:stretch>
            <a:fillRect/>
          </a:stretch>
        </p:blipFill>
        <p:spPr>
          <a:xfrm>
            <a:off x="405644" y="6452482"/>
            <a:ext cx="1626108" cy="301752"/>
          </a:xfrm>
          <a:prstGeom prst="rect">
            <a:avLst/>
          </a:prstGeom>
        </p:spPr>
      </p:pic>
    </p:spTree>
    <p:extLst>
      <p:ext uri="{BB962C8B-B14F-4D97-AF65-F5344CB8AC3E}">
        <p14:creationId xmlns:p14="http://schemas.microsoft.com/office/powerpoint/2010/main" val="272971817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D6DB211-F94D-644A-8C58-020193A03AAA}"/>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417010"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417010"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6193368"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93368"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7" name="Rectangle 6">
            <a:extLst>
              <a:ext uri="{FF2B5EF4-FFF2-40B4-BE49-F238E27FC236}">
                <a16:creationId xmlns:a16="http://schemas.microsoft.com/office/drawing/2014/main" id="{300C0632-ACDA-4D24-A2CC-14539B91BC55}"/>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22" name="Picture 21">
            <a:extLst>
              <a:ext uri="{FF2B5EF4-FFF2-40B4-BE49-F238E27FC236}">
                <a16:creationId xmlns:a16="http://schemas.microsoft.com/office/drawing/2014/main" id="{94B06D67-5A3B-714E-90C1-66A7825D6770}"/>
              </a:ext>
            </a:extLst>
          </p:cNvPr>
          <p:cNvPicPr>
            <a:picLocks noChangeAspect="1"/>
          </p:cNvPicPr>
          <p:nvPr userDrawn="1"/>
        </p:nvPicPr>
        <p:blipFill>
          <a:blip r:embed="rId2"/>
          <a:stretch>
            <a:fillRect/>
          </a:stretch>
        </p:blipFill>
        <p:spPr>
          <a:xfrm>
            <a:off x="405644" y="6452482"/>
            <a:ext cx="1626108" cy="301752"/>
          </a:xfrm>
          <a:prstGeom prst="rect">
            <a:avLst/>
          </a:prstGeom>
        </p:spPr>
      </p:pic>
    </p:spTree>
    <p:extLst>
      <p:ext uri="{BB962C8B-B14F-4D97-AF65-F5344CB8AC3E}">
        <p14:creationId xmlns:p14="http://schemas.microsoft.com/office/powerpoint/2010/main" val="119401826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woTxTwoObj" preserve="1">
  <p:cSld name="3 content boxes with reverse header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FC5867-1737-E84C-B42D-608A49EBBAA6}"/>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14350"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14350"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lvl="2"/>
            <a:r>
              <a:rPr lang="en-US" dirty="0"/>
              <a:t>Third level</a:t>
            </a:r>
          </a:p>
        </p:txBody>
      </p:sp>
      <p:sp>
        <p:nvSpPr>
          <p:cNvPr id="9" name="Rectangle 6">
            <a:extLst>
              <a:ext uri="{FF2B5EF4-FFF2-40B4-BE49-F238E27FC236}">
                <a16:creationId xmlns:a16="http://schemas.microsoft.com/office/drawing/2014/main" id="{C4B83B09-CF3A-4A36-84C0-D32086A13DE2}"/>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22" name="Picture 21">
            <a:extLst>
              <a:ext uri="{FF2B5EF4-FFF2-40B4-BE49-F238E27FC236}">
                <a16:creationId xmlns:a16="http://schemas.microsoft.com/office/drawing/2014/main" id="{93EE01FD-138D-4943-8801-4849D54F7C01}"/>
              </a:ext>
            </a:extLst>
          </p:cNvPr>
          <p:cNvPicPr>
            <a:picLocks noChangeAspect="1"/>
          </p:cNvPicPr>
          <p:nvPr userDrawn="1"/>
        </p:nvPicPr>
        <p:blipFill>
          <a:blip r:embed="rId2"/>
          <a:stretch>
            <a:fillRect/>
          </a:stretch>
        </p:blipFill>
        <p:spPr>
          <a:xfrm>
            <a:off x="405644" y="6452482"/>
            <a:ext cx="1626108" cy="301752"/>
          </a:xfrm>
          <a:prstGeom prst="rect">
            <a:avLst/>
          </a:prstGeom>
        </p:spPr>
      </p:pic>
    </p:spTree>
    <p:extLst>
      <p:ext uri="{BB962C8B-B14F-4D97-AF65-F5344CB8AC3E}">
        <p14:creationId xmlns:p14="http://schemas.microsoft.com/office/powerpoint/2010/main" val="1776259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4E3954A7-39D8-F93F-8AB5-8AFDA80ABC34}"/>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Content Placeholder 2">
            <a:extLst>
              <a:ext uri="{FF2B5EF4-FFF2-40B4-BE49-F238E27FC236}">
                <a16:creationId xmlns:a16="http://schemas.microsoft.com/office/drawing/2014/main" id="{E933C006-27BF-E46C-6464-DF2AED8EF3CF}"/>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1" name="Content Placeholder 2">
            <a:extLst>
              <a:ext uri="{FF2B5EF4-FFF2-40B4-BE49-F238E27FC236}">
                <a16:creationId xmlns:a16="http://schemas.microsoft.com/office/drawing/2014/main" id="{372DE149-7914-DD03-AF2A-717A4DBC4C42}"/>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2" name="Content Placeholder 2">
            <a:extLst>
              <a:ext uri="{FF2B5EF4-FFF2-40B4-BE49-F238E27FC236}">
                <a16:creationId xmlns:a16="http://schemas.microsoft.com/office/drawing/2014/main" id="{C563E755-9A43-BCF9-FC26-D2B9312D44A8}"/>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43458163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5840756"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585" y="1435551"/>
            <a:ext cx="5840415"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583867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584" y="948037"/>
            <a:ext cx="584041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80804" y="966165"/>
            <a:ext cx="5815195" cy="457200"/>
          </a:xfrm>
          <a:noFill/>
          <a:ln w="12700">
            <a:noFill/>
          </a:ln>
        </p:spPr>
        <p:txBody>
          <a:bodyPr tIns="91440" bIns="91440" anchor="ctr"/>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0804" y="1517523"/>
            <a:ext cx="5815195"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7344" y="966165"/>
            <a:ext cx="5811876"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7344" y="1517523"/>
            <a:ext cx="5811876"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42737"/>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48668409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2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0" y="1435551"/>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000" y="966165"/>
            <a:ext cx="3833880" cy="457200"/>
          </a:xfrm>
          <a:noFill/>
          <a:ln w="12700">
            <a:noFill/>
          </a:ln>
        </p:spPr>
        <p:txBody>
          <a:bodyPr tIns="91440" bIns="91440" anchor="ctr"/>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3833880"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312016" y="966165"/>
            <a:ext cx="3831692"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319831" y="1517904"/>
            <a:ext cx="3831692"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37939" y="966165"/>
            <a:ext cx="3797323"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45754" y="1517904"/>
            <a:ext cx="3797323" cy="4110352"/>
          </a:xfrm>
          <a:ln w="12700">
            <a:noFill/>
          </a:ln>
        </p:spPr>
        <p:txBody>
          <a:bodyPr tIns="45720" bIns="91440"/>
          <a:lstStyle>
            <a:lvl1pPr marL="227013" indent="-227013">
              <a:lnSpc>
                <a:spcPct val="90000"/>
              </a:lnSpc>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936" y="347472"/>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82352533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4_3 section science highl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816" y="966459"/>
            <a:ext cx="2881524"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8" name="Rectangle 37">
            <a:extLst>
              <a:ext uri="{FF2B5EF4-FFF2-40B4-BE49-F238E27FC236}">
                <a16:creationId xmlns:a16="http://schemas.microsoft.com/office/drawing/2014/main" id="{1DC80716-D7F2-40BD-B894-87B7C5521D93}"/>
              </a:ext>
            </a:extLst>
          </p:cNvPr>
          <p:cNvSpPr/>
          <p:nvPr userDrawn="1"/>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914400" indent="-227013">
              <a:lnSpc>
                <a:spcPct val="90000"/>
              </a:lnSpc>
              <a:buFont typeface="Century Gothic" panose="020B0502020202020204" pitchFamily="34" charset="0"/>
              <a:buChar char="•"/>
              <a:tabLst/>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3916" y="969264"/>
            <a:ext cx="2881524"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30537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a:lnSpc>
                <a:spcPct val="90000"/>
              </a:lnSpc>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04922" y="969264"/>
            <a:ext cx="2868091"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47472"/>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2498" y="969264"/>
            <a:ext cx="2879502"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3193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569913" lvl="1" indent="-2254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a:p>
            <a:pPr marL="914400" lvl="2" indent="-227013"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tabLst/>
            </a:pPr>
            <a:r>
              <a:rPr lang="en-US" dirty="0"/>
              <a:t>Third level</a:t>
            </a:r>
          </a:p>
        </p:txBody>
      </p:sp>
    </p:spTree>
    <p:extLst>
      <p:ext uri="{BB962C8B-B14F-4D97-AF65-F5344CB8AC3E}">
        <p14:creationId xmlns:p14="http://schemas.microsoft.com/office/powerpoint/2010/main" val="78709441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Tree>
    <p:extLst>
      <p:ext uri="{BB962C8B-B14F-4D97-AF65-F5344CB8AC3E}">
        <p14:creationId xmlns:p14="http://schemas.microsoft.com/office/powerpoint/2010/main" val="241439003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112908450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title style</a:t>
            </a:r>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dirty="0"/>
              <a:t>Edit Master text styles</a:t>
            </a:r>
          </a:p>
          <a:p>
            <a:pPr marL="688975" lvl="1"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pPr>
            <a:r>
              <a:rPr lang="en-US" dirty="0"/>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72577223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dirty="0"/>
              <a:t>Click icon to add picture</a:t>
            </a:r>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entury Gothic" panose="020B0502020202020204" pitchFamily="34" charset="0"/>
              </a:defRPr>
            </a:lvl1pPr>
          </a:lstStyle>
          <a:p>
            <a:r>
              <a:rPr lang="en-US" dirty="0"/>
              <a:t>Click to edit Master title style</a:t>
            </a:r>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8010283" y="6477000"/>
            <a:ext cx="3860800" cy="182562"/>
          </a:xfrm>
          <a:prstGeom prst="rect">
            <a:avLst/>
          </a:prstGeom>
          <a:ln/>
        </p:spPr>
        <p:txBody>
          <a:bodyPr anchor="ctr"/>
          <a:lstStyle/>
          <a:p>
            <a:pPr algn="r"/>
            <a:r>
              <a:rPr lang="en-US" sz="1000" dirty="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userDrawn="1"/>
        </p:nvSpPr>
        <p:spPr>
          <a:xfrm>
            <a:off x="0" y="6344402"/>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24" name="Picture 23">
            <a:extLst>
              <a:ext uri="{FF2B5EF4-FFF2-40B4-BE49-F238E27FC236}">
                <a16:creationId xmlns:a16="http://schemas.microsoft.com/office/drawing/2014/main" id="{695A329E-A9A2-E149-9CDD-03DAF92C0798}"/>
              </a:ext>
            </a:extLst>
          </p:cNvPr>
          <p:cNvPicPr>
            <a:picLocks noChangeAspect="1"/>
          </p:cNvPicPr>
          <p:nvPr userDrawn="1"/>
        </p:nvPicPr>
        <p:blipFill>
          <a:blip r:embed="rId2"/>
          <a:stretch>
            <a:fillRect/>
          </a:stretch>
        </p:blipFill>
        <p:spPr>
          <a:xfrm>
            <a:off x="405644" y="6452482"/>
            <a:ext cx="1626108" cy="301752"/>
          </a:xfrm>
          <a:prstGeom prst="rect">
            <a:avLst/>
          </a:prstGeom>
        </p:spPr>
      </p:pic>
    </p:spTree>
    <p:extLst>
      <p:ext uri="{BB962C8B-B14F-4D97-AF65-F5344CB8AC3E}">
        <p14:creationId xmlns:p14="http://schemas.microsoft.com/office/powerpoint/2010/main" val="311703027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solidFill>
                  <a:schemeClr val="bg1"/>
                </a:solidFill>
              </a:defRPr>
            </a:lvl1pPr>
          </a:lstStyle>
          <a:p>
            <a:r>
              <a:rPr lang="en-US"/>
              <a:t>Click to edit title </a:t>
            </a:r>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4" name="Date Placeholder 3"/>
          <p:cNvSpPr>
            <a:spLocks noGrp="1"/>
          </p:cNvSpPr>
          <p:nvPr>
            <p:ph type="dt" sz="half" idx="10"/>
          </p:nvPr>
        </p:nvSpPr>
        <p:spPr>
          <a:xfrm>
            <a:off x="2928257" y="6413161"/>
            <a:ext cx="968829" cy="365125"/>
          </a:xfrm>
          <a:prstGeom prst="rect">
            <a:avLst/>
          </a:prstGeom>
        </p:spPr>
        <p:txBody>
          <a:bodyPr/>
          <a:lstStyle>
            <a:lvl1pPr algn="r">
              <a:defRPr sz="1100"/>
            </a:lvl1pPr>
          </a:lstStyle>
          <a:p>
            <a:fld id="{8F182ACA-94E5-43E6-83F8-799916BA6B59}" type="datetime1">
              <a:rPr lang="en-US" smtClean="0"/>
              <a:pPr/>
              <a:t>2/8/2026</a:t>
            </a:fld>
            <a:endParaRPr lang="en-US"/>
          </a:p>
        </p:txBody>
      </p:sp>
      <p:sp>
        <p:nvSpPr>
          <p:cNvPr id="5" name="Footer Placeholder 4"/>
          <p:cNvSpPr>
            <a:spLocks noGrp="1"/>
          </p:cNvSpPr>
          <p:nvPr>
            <p:ph type="ftr" sz="quarter" idx="11"/>
          </p:nvPr>
        </p:nvSpPr>
        <p:spPr>
          <a:xfrm>
            <a:off x="4038600" y="6413160"/>
            <a:ext cx="4114800" cy="365125"/>
          </a:xfrm>
          <a:prstGeom prst="rect">
            <a:avLst/>
          </a:prstGeom>
        </p:spPr>
        <p:txBody>
          <a:bodyPr/>
          <a:lstStyle>
            <a:lvl1pPr>
              <a:defRPr sz="1100"/>
            </a:lvl1pPr>
          </a:lstStyle>
          <a:p>
            <a:endParaRPr lang="en-US"/>
          </a:p>
        </p:txBody>
      </p:sp>
      <p:sp>
        <p:nvSpPr>
          <p:cNvPr id="6" name="Rectangle 5"/>
          <p:cNvSpPr/>
          <p:nvPr userDrawn="1"/>
        </p:nvSpPr>
        <p:spPr>
          <a:xfrm>
            <a:off x="0" y="5622878"/>
            <a:ext cx="12192000" cy="1235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2289" y="5815220"/>
            <a:ext cx="4894439" cy="901108"/>
          </a:xfrm>
          <a:prstGeom prst="rect">
            <a:avLst/>
          </a:prstGeom>
        </p:spPr>
      </p:pic>
      <p:sp>
        <p:nvSpPr>
          <p:cNvPr id="8" name="TextBox 7"/>
          <p:cNvSpPr txBox="1"/>
          <p:nvPr userDrawn="1"/>
        </p:nvSpPr>
        <p:spPr>
          <a:xfrm>
            <a:off x="7162800" y="5917273"/>
            <a:ext cx="5029200" cy="646331"/>
          </a:xfrm>
          <a:prstGeom prst="rect">
            <a:avLst/>
          </a:prstGeom>
          <a:noFill/>
        </p:spPr>
        <p:txBody>
          <a:bodyPr wrap="square" rtlCol="0">
            <a:spAutoFit/>
          </a:bodyPr>
          <a:lstStyle/>
          <a:p>
            <a:pPr algn="ctr"/>
            <a:r>
              <a:rPr lang="en-US" sz="3600">
                <a:solidFill>
                  <a:schemeClr val="accent1"/>
                </a:solidFill>
                <a:latin typeface="+mj-lt"/>
              </a:rPr>
              <a:t>https://science.osti.gov/</a:t>
            </a:r>
          </a:p>
        </p:txBody>
      </p:sp>
    </p:spTree>
    <p:extLst>
      <p:ext uri="{BB962C8B-B14F-4D97-AF65-F5344CB8AC3E}">
        <p14:creationId xmlns:p14="http://schemas.microsoft.com/office/powerpoint/2010/main" val="2914470216"/>
      </p:ext>
    </p:extLst>
  </p:cSld>
  <p:clrMapOvr>
    <a:masterClrMapping/>
  </p:clrMapOvr>
  <p:hf sldNum="0" hdr="0" ftr="0" dt="0"/>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Content Placeholder 2"/>
          <p:cNvSpPr>
            <a:spLocks noGrp="1"/>
          </p:cNvSpPr>
          <p:nvPr>
            <p:ph idx="1"/>
          </p:nvPr>
        </p:nvSpPr>
        <p:spPr/>
        <p:txBody>
          <a:bodyPr/>
          <a:lstStyle>
            <a:lvl1pPr marL="228600" indent="-2286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667" y="6373156"/>
            <a:ext cx="2149533" cy="394974"/>
          </a:xfrm>
          <a:prstGeom prst="rect">
            <a:avLst/>
          </a:prstGeom>
        </p:spPr>
      </p:pic>
      <p:sp>
        <p:nvSpPr>
          <p:cNvPr id="11" name="TextBox 10"/>
          <p:cNvSpPr txBox="1"/>
          <p:nvPr userDrawn="1"/>
        </p:nvSpPr>
        <p:spPr>
          <a:xfrm>
            <a:off x="9719079" y="6398798"/>
            <a:ext cx="247292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https://science.osti.gov/</a:t>
            </a:r>
          </a:p>
        </p:txBody>
      </p:sp>
    </p:spTree>
    <p:extLst>
      <p:ext uri="{BB962C8B-B14F-4D97-AF65-F5344CB8AC3E}">
        <p14:creationId xmlns:p14="http://schemas.microsoft.com/office/powerpoint/2010/main" val="571606942"/>
      </p:ext>
    </p:extLst>
  </p:cSld>
  <p:clrMapOvr>
    <a:masterClrMapping/>
  </p:clrMapOvr>
  <p:hf hdr="0" dt="0"/>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with conten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667" y="6373156"/>
            <a:ext cx="2149533" cy="394974"/>
          </a:xfrm>
          <a:prstGeom prst="rect">
            <a:avLst/>
          </a:prstGeom>
        </p:spPr>
      </p:pic>
      <p:sp>
        <p:nvSpPr>
          <p:cNvPr id="6" name="TextBox 5"/>
          <p:cNvSpPr txBox="1"/>
          <p:nvPr userDrawn="1"/>
        </p:nvSpPr>
        <p:spPr>
          <a:xfrm>
            <a:off x="9719079" y="6398798"/>
            <a:ext cx="247292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https://science.osti.gov/</a:t>
            </a:r>
          </a:p>
        </p:txBody>
      </p:sp>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35B6AD7-18B8-4C9C-AA70-ABD830A869AC}" type="slidenum">
              <a:rPr lang="en-US" smtClean="0"/>
              <a:pPr/>
              <a:t>‹#›</a:t>
            </a:fld>
            <a:endParaRPr lang="en-US"/>
          </a:p>
        </p:txBody>
      </p:sp>
      <p:sp>
        <p:nvSpPr>
          <p:cNvPr id="11" name="Content Placeholder 10"/>
          <p:cNvSpPr>
            <a:spLocks noGrp="1"/>
          </p:cNvSpPr>
          <p:nvPr>
            <p:ph sz="quarter" idx="11"/>
          </p:nvPr>
        </p:nvSpPr>
        <p:spPr>
          <a:xfrm>
            <a:off x="439738" y="1681163"/>
            <a:ext cx="5430484" cy="4143375"/>
          </a:xfrm>
          <a:solidFill>
            <a:schemeClr val="accent1"/>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p:cNvSpPr>
            <a:spLocks noGrp="1"/>
          </p:cNvSpPr>
          <p:nvPr>
            <p:ph sz="quarter" idx="13"/>
          </p:nvPr>
        </p:nvSpPr>
        <p:spPr>
          <a:xfrm>
            <a:off x="6333067" y="1681163"/>
            <a:ext cx="5454121" cy="4143375"/>
          </a:xfrm>
          <a:solidFill>
            <a:schemeClr val="accent2">
              <a:lumMod val="5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6288923"/>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5" name="Text Placeholder 212">
            <a:extLst>
              <a:ext uri="{FF2B5EF4-FFF2-40B4-BE49-F238E27FC236}">
                <a16:creationId xmlns:a16="http://schemas.microsoft.com/office/drawing/2014/main" id="{E5D92591-51DF-3209-1704-154E381BA6FD}"/>
              </a:ext>
            </a:extLst>
          </p:cNvPr>
          <p:cNvSpPr>
            <a:spLocks noGrp="1"/>
          </p:cNvSpPr>
          <p:nvPr>
            <p:ph type="body" sz="quarter" idx="13" hasCustomPrompt="1"/>
          </p:nvPr>
        </p:nvSpPr>
        <p:spPr>
          <a:xfrm>
            <a:off x="314691" y="1636713"/>
            <a:ext cx="5534113"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322623F-B85A-91ED-9131-7E60FBA08AAC}"/>
              </a:ext>
            </a:extLst>
          </p:cNvPr>
          <p:cNvSpPr>
            <a:spLocks noGrp="1"/>
          </p:cNvSpPr>
          <p:nvPr>
            <p:ph type="body" sz="quarter" idx="14" hasCustomPrompt="1"/>
          </p:nvPr>
        </p:nvSpPr>
        <p:spPr>
          <a:xfrm>
            <a:off x="6238429" y="1636672"/>
            <a:ext cx="5534113"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200083594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with conten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667" y="6373156"/>
            <a:ext cx="2149533" cy="394974"/>
          </a:xfrm>
          <a:prstGeom prst="rect">
            <a:avLst/>
          </a:prstGeom>
        </p:spPr>
      </p:pic>
      <p:sp>
        <p:nvSpPr>
          <p:cNvPr id="6" name="TextBox 5"/>
          <p:cNvSpPr txBox="1"/>
          <p:nvPr userDrawn="1"/>
        </p:nvSpPr>
        <p:spPr>
          <a:xfrm>
            <a:off x="9719079" y="6398798"/>
            <a:ext cx="247292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https://science.osti.gov/</a:t>
            </a:r>
          </a:p>
        </p:txBody>
      </p:sp>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35B6AD7-18B8-4C9C-AA70-ABD830A869AC}" type="slidenum">
              <a:rPr lang="en-US" smtClean="0"/>
              <a:pPr/>
              <a:t>‹#›</a:t>
            </a:fld>
            <a:endParaRPr lang="en-US"/>
          </a:p>
        </p:txBody>
      </p:sp>
      <p:sp>
        <p:nvSpPr>
          <p:cNvPr id="11" name="Content Placeholder 10"/>
          <p:cNvSpPr>
            <a:spLocks noGrp="1"/>
          </p:cNvSpPr>
          <p:nvPr>
            <p:ph sz="quarter" idx="11"/>
          </p:nvPr>
        </p:nvSpPr>
        <p:spPr>
          <a:xfrm>
            <a:off x="439738" y="1681163"/>
            <a:ext cx="3578225" cy="4143375"/>
          </a:xfrm>
          <a:solidFill>
            <a:schemeClr val="accent1"/>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2"/>
          </p:nvPr>
        </p:nvSpPr>
        <p:spPr>
          <a:xfrm>
            <a:off x="4327525" y="1681163"/>
            <a:ext cx="3576638" cy="4143375"/>
          </a:xfrm>
          <a:solidFill>
            <a:schemeClr val="accent4"/>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p:cNvSpPr>
            <a:spLocks noGrp="1"/>
          </p:cNvSpPr>
          <p:nvPr>
            <p:ph sz="quarter" idx="13"/>
          </p:nvPr>
        </p:nvSpPr>
        <p:spPr>
          <a:xfrm>
            <a:off x="8212138" y="1681163"/>
            <a:ext cx="3575050" cy="4143375"/>
          </a:xfrm>
          <a:solidFill>
            <a:schemeClr val="accent2">
              <a:lumMod val="5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4067487"/>
      </p:ext>
    </p:extLst>
  </p:cSld>
  <p:clrMapOvr>
    <a:masterClrMapping/>
  </p:clrMapOvr>
  <p:hf hdr="0" dt="0"/>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ext with picture (roun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4" name="Rectangle 3">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667" y="6373156"/>
            <a:ext cx="2149533" cy="394974"/>
          </a:xfrm>
          <a:prstGeom prst="rect">
            <a:avLst/>
          </a:prstGeom>
        </p:spPr>
      </p:pic>
      <p:sp>
        <p:nvSpPr>
          <p:cNvPr id="7" name="TextBox 6"/>
          <p:cNvSpPr txBox="1"/>
          <p:nvPr userDrawn="1"/>
        </p:nvSpPr>
        <p:spPr>
          <a:xfrm>
            <a:off x="9719079" y="6398798"/>
            <a:ext cx="247292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https://science.osti.gov/</a:t>
            </a:r>
          </a:p>
        </p:txBody>
      </p:sp>
      <p:sp>
        <p:nvSpPr>
          <p:cNvPr id="12" name="Picture Placeholder 11"/>
          <p:cNvSpPr>
            <a:spLocks noGrp="1"/>
          </p:cNvSpPr>
          <p:nvPr>
            <p:ph type="pic" sz="quarter" idx="10"/>
          </p:nvPr>
        </p:nvSpPr>
        <p:spPr>
          <a:xfrm>
            <a:off x="6920089" y="1045804"/>
            <a:ext cx="5271912" cy="5274034"/>
          </a:xfrm>
          <a:custGeom>
            <a:avLst/>
            <a:gdLst>
              <a:gd name="connsiteX0" fmla="*/ 3962270 w 5375563"/>
              <a:gd name="connsiteY0" fmla="*/ 0 h 5377727"/>
              <a:gd name="connsiteX1" fmla="*/ 5140529 w 5375563"/>
              <a:gd name="connsiteY1" fmla="*/ 168208 h 5377727"/>
              <a:gd name="connsiteX2" fmla="*/ 5375563 w 5375563"/>
              <a:gd name="connsiteY2" fmla="*/ 249437 h 5377727"/>
              <a:gd name="connsiteX3" fmla="*/ 5375563 w 5375563"/>
              <a:gd name="connsiteY3" fmla="*/ 5377727 h 5377727"/>
              <a:gd name="connsiteX4" fmla="*/ 398434 w 5375563"/>
              <a:gd name="connsiteY4" fmla="*/ 5377727 h 5377727"/>
              <a:gd name="connsiteX5" fmla="*/ 390724 w 5375563"/>
              <a:gd name="connsiteY5" fmla="*/ 5363513 h 5377727"/>
              <a:gd name="connsiteX6" fmla="*/ 0 w 5375563"/>
              <a:gd name="connsiteY6" fmla="*/ 3741443 h 5377727"/>
              <a:gd name="connsiteX7" fmla="*/ 3962270 w 5375563"/>
              <a:gd name="connsiteY7" fmla="*/ 0 h 537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75563" h="5377727">
                <a:moveTo>
                  <a:pt x="3962270" y="0"/>
                </a:moveTo>
                <a:cubicBezTo>
                  <a:pt x="4372577" y="0"/>
                  <a:pt x="4768317" y="58891"/>
                  <a:pt x="5140529" y="168208"/>
                </a:cubicBezTo>
                <a:lnTo>
                  <a:pt x="5375563" y="249437"/>
                </a:lnTo>
                <a:lnTo>
                  <a:pt x="5375563" y="5377727"/>
                </a:lnTo>
                <a:lnTo>
                  <a:pt x="398434" y="5377727"/>
                </a:lnTo>
                <a:lnTo>
                  <a:pt x="390724" y="5363513"/>
                </a:lnTo>
                <a:cubicBezTo>
                  <a:pt x="140324" y="4872813"/>
                  <a:pt x="0" y="4322602"/>
                  <a:pt x="0" y="3741443"/>
                </a:cubicBezTo>
                <a:cubicBezTo>
                  <a:pt x="0" y="1675101"/>
                  <a:pt x="1773969" y="0"/>
                  <a:pt x="3962270" y="0"/>
                </a:cubicBezTo>
                <a:close/>
              </a:path>
            </a:pathLst>
          </a:custGeom>
          <a:noFill/>
        </p:spPr>
        <p:txBody>
          <a:bodyPr wrap="square" anchor="ctr" anchorCtr="1">
            <a:noAutofit/>
          </a:bodyPr>
          <a:lstStyle>
            <a:lvl1pPr marL="0" indent="0">
              <a:buNone/>
              <a:defRPr/>
            </a:lvl1pPr>
          </a:lstStyle>
          <a:p>
            <a:r>
              <a:rPr lang="en-US"/>
              <a:t>Click icon to add picture</a:t>
            </a:r>
          </a:p>
        </p:txBody>
      </p:sp>
      <p:sp>
        <p:nvSpPr>
          <p:cNvPr id="14" name="Text Placeholder 13"/>
          <p:cNvSpPr>
            <a:spLocks noGrp="1"/>
          </p:cNvSpPr>
          <p:nvPr>
            <p:ph type="body" sz="quarter" idx="11"/>
          </p:nvPr>
        </p:nvSpPr>
        <p:spPr>
          <a:xfrm>
            <a:off x="409575" y="1389063"/>
            <a:ext cx="6227763" cy="4662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1758570"/>
      </p:ext>
    </p:extLst>
  </p:cSld>
  <p:clrMapOvr>
    <a:masterClrMapping/>
  </p:clrMapOvr>
  <p:hf hdr="0" dt="0"/>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ext with picture (circl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8791" y="177283"/>
            <a:ext cx="8668421" cy="801663"/>
          </a:xfrm>
        </p:spPr>
        <p:txBody>
          <a:bodyPr/>
          <a:lstStyle/>
          <a:p>
            <a:r>
              <a:rPr lang="en-US"/>
              <a:t>Click to edit title</a:t>
            </a:r>
          </a:p>
        </p:txBody>
      </p:sp>
      <p:sp>
        <p:nvSpPr>
          <p:cNvPr id="4" name="Rectangle 3">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667" y="6373156"/>
            <a:ext cx="2149533" cy="394974"/>
          </a:xfrm>
          <a:prstGeom prst="rect">
            <a:avLst/>
          </a:prstGeom>
        </p:spPr>
      </p:pic>
      <p:sp>
        <p:nvSpPr>
          <p:cNvPr id="7" name="TextBox 6"/>
          <p:cNvSpPr txBox="1"/>
          <p:nvPr userDrawn="1"/>
        </p:nvSpPr>
        <p:spPr>
          <a:xfrm>
            <a:off x="9719079" y="6398798"/>
            <a:ext cx="247292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https://science.osti.gov/</a:t>
            </a:r>
          </a:p>
        </p:txBody>
      </p:sp>
      <p:sp>
        <p:nvSpPr>
          <p:cNvPr id="14" name="Text Placeholder 13"/>
          <p:cNvSpPr>
            <a:spLocks noGrp="1"/>
          </p:cNvSpPr>
          <p:nvPr>
            <p:ph type="body" sz="quarter" idx="11"/>
          </p:nvPr>
        </p:nvSpPr>
        <p:spPr>
          <a:xfrm>
            <a:off x="409575" y="1389063"/>
            <a:ext cx="4580089" cy="4662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p:cNvSpPr>
            <a:spLocks noGrp="1"/>
          </p:cNvSpPr>
          <p:nvPr>
            <p:ph type="pic" sz="quarter" idx="12"/>
          </p:nvPr>
        </p:nvSpPr>
        <p:spPr>
          <a:xfrm>
            <a:off x="6164263" y="1320659"/>
            <a:ext cx="1543050" cy="1543191"/>
          </a:xfrm>
          <a:prstGeom prst="ellipse">
            <a:avLst/>
          </a:prstGeom>
        </p:spPr>
        <p:txBody>
          <a:bodyPr>
            <a:normAutofit/>
          </a:bodyPr>
          <a:lstStyle>
            <a:lvl1pPr>
              <a:defRPr sz="1400"/>
            </a:lvl1pPr>
          </a:lstStyle>
          <a:p>
            <a:r>
              <a:rPr lang="en-US"/>
              <a:t>Click icon to add picture</a:t>
            </a:r>
          </a:p>
        </p:txBody>
      </p:sp>
      <p:sp>
        <p:nvSpPr>
          <p:cNvPr id="17" name="Picture Placeholder 16"/>
          <p:cNvSpPr>
            <a:spLocks noGrp="1"/>
          </p:cNvSpPr>
          <p:nvPr>
            <p:ph type="pic" sz="quarter" idx="13"/>
          </p:nvPr>
        </p:nvSpPr>
        <p:spPr>
          <a:xfrm>
            <a:off x="8918700" y="529330"/>
            <a:ext cx="2835150" cy="2834583"/>
          </a:xfrm>
          <a:prstGeom prst="ellipse">
            <a:avLst/>
          </a:prstGeom>
        </p:spPr>
        <p:txBody>
          <a:bodyPr/>
          <a:lstStyle/>
          <a:p>
            <a:r>
              <a:rPr lang="en-US"/>
              <a:t>Click icon to add picture</a:t>
            </a:r>
          </a:p>
        </p:txBody>
      </p:sp>
      <p:sp>
        <p:nvSpPr>
          <p:cNvPr id="20" name="Picture Placeholder 19"/>
          <p:cNvSpPr>
            <a:spLocks noGrp="1"/>
          </p:cNvSpPr>
          <p:nvPr>
            <p:ph type="pic" sz="quarter" idx="14"/>
          </p:nvPr>
        </p:nvSpPr>
        <p:spPr>
          <a:xfrm>
            <a:off x="7245351" y="2667000"/>
            <a:ext cx="1831861" cy="1833563"/>
          </a:xfrm>
          <a:prstGeom prst="ellipse">
            <a:avLst/>
          </a:prstGeom>
        </p:spPr>
        <p:txBody>
          <a:bodyPr>
            <a:normAutofit/>
          </a:bodyPr>
          <a:lstStyle>
            <a:lvl1pPr>
              <a:defRPr sz="1800"/>
            </a:lvl1pPr>
          </a:lstStyle>
          <a:p>
            <a:r>
              <a:rPr lang="en-US"/>
              <a:t>Click icon to add picture</a:t>
            </a:r>
          </a:p>
        </p:txBody>
      </p:sp>
      <p:sp>
        <p:nvSpPr>
          <p:cNvPr id="22" name="Picture Placeholder 21"/>
          <p:cNvSpPr>
            <a:spLocks noGrp="1"/>
          </p:cNvSpPr>
          <p:nvPr>
            <p:ph type="pic" sz="quarter" idx="15"/>
          </p:nvPr>
        </p:nvSpPr>
        <p:spPr>
          <a:xfrm>
            <a:off x="5463822" y="4007983"/>
            <a:ext cx="2210192" cy="2210466"/>
          </a:xfrm>
          <a:prstGeom prst="ellipse">
            <a:avLst/>
          </a:prstGeom>
        </p:spPr>
        <p:txBody>
          <a:bodyPr/>
          <a:lstStyle/>
          <a:p>
            <a:r>
              <a:rPr lang="en-US"/>
              <a:t>Click icon to add picture</a:t>
            </a:r>
          </a:p>
        </p:txBody>
      </p:sp>
      <p:sp>
        <p:nvSpPr>
          <p:cNvPr id="24" name="Picture Placeholder 23"/>
          <p:cNvSpPr>
            <a:spLocks noGrp="1"/>
          </p:cNvSpPr>
          <p:nvPr>
            <p:ph type="pic" sz="quarter" idx="16"/>
          </p:nvPr>
        </p:nvSpPr>
        <p:spPr>
          <a:xfrm>
            <a:off x="9218855" y="3630613"/>
            <a:ext cx="2392119" cy="2392362"/>
          </a:xfrm>
          <a:prstGeom prst="ellipse">
            <a:avLst/>
          </a:prstGeom>
        </p:spPr>
        <p:txBody>
          <a:bodyPr/>
          <a:lstStyle/>
          <a:p>
            <a:r>
              <a:rPr lang="en-US"/>
              <a:t>Click icon to add picture</a:t>
            </a:r>
          </a:p>
        </p:txBody>
      </p:sp>
    </p:spTree>
    <p:extLst>
      <p:ext uri="{BB962C8B-B14F-4D97-AF65-F5344CB8AC3E}">
        <p14:creationId xmlns:p14="http://schemas.microsoft.com/office/powerpoint/2010/main" val="3357928470"/>
      </p:ext>
    </p:extLst>
  </p:cSld>
  <p:clrMapOvr>
    <a:masterClrMapping/>
  </p:clrMapOvr>
  <p:hf hdr="0" dt="0"/>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ext with picture (strip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4" name="Rectangle 3">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667" y="6373156"/>
            <a:ext cx="2149533" cy="394974"/>
          </a:xfrm>
          <a:prstGeom prst="rect">
            <a:avLst/>
          </a:prstGeom>
        </p:spPr>
      </p:pic>
      <p:sp>
        <p:nvSpPr>
          <p:cNvPr id="7" name="TextBox 6"/>
          <p:cNvSpPr txBox="1"/>
          <p:nvPr userDrawn="1"/>
        </p:nvSpPr>
        <p:spPr>
          <a:xfrm>
            <a:off x="9719079" y="6398798"/>
            <a:ext cx="247292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https://science.osti.gov/</a:t>
            </a:r>
          </a:p>
        </p:txBody>
      </p:sp>
      <p:sp>
        <p:nvSpPr>
          <p:cNvPr id="14" name="Text Placeholder 13"/>
          <p:cNvSpPr>
            <a:spLocks noGrp="1"/>
          </p:cNvSpPr>
          <p:nvPr>
            <p:ph type="body" sz="quarter" idx="11"/>
          </p:nvPr>
        </p:nvSpPr>
        <p:spPr>
          <a:xfrm>
            <a:off x="409576" y="1389063"/>
            <a:ext cx="5212292" cy="4662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p:cNvSpPr>
            <a:spLocks noGrp="1"/>
          </p:cNvSpPr>
          <p:nvPr>
            <p:ph type="pic" sz="quarter" idx="12"/>
          </p:nvPr>
        </p:nvSpPr>
        <p:spPr>
          <a:xfrm>
            <a:off x="5947085" y="1446839"/>
            <a:ext cx="6244914" cy="4481287"/>
          </a:xfrm>
          <a:custGeom>
            <a:avLst/>
            <a:gdLst>
              <a:gd name="connsiteX0" fmla="*/ 743081 w 6244914"/>
              <a:gd name="connsiteY0" fmla="*/ 3021747 h 4481287"/>
              <a:gd name="connsiteX1" fmla="*/ 6244914 w 6244914"/>
              <a:gd name="connsiteY1" fmla="*/ 3021747 h 4481287"/>
              <a:gd name="connsiteX2" fmla="*/ 6244914 w 6244914"/>
              <a:gd name="connsiteY2" fmla="*/ 4481287 h 4481287"/>
              <a:gd name="connsiteX3" fmla="*/ 1475626 w 6244914"/>
              <a:gd name="connsiteY3" fmla="*/ 4481287 h 4481287"/>
              <a:gd name="connsiteX4" fmla="*/ 0 w 6244914"/>
              <a:gd name="connsiteY4" fmla="*/ 1510873 h 4481287"/>
              <a:gd name="connsiteX5" fmla="*/ 6244914 w 6244914"/>
              <a:gd name="connsiteY5" fmla="*/ 1510873 h 4481287"/>
              <a:gd name="connsiteX6" fmla="*/ 6244914 w 6244914"/>
              <a:gd name="connsiteY6" fmla="*/ 2970413 h 4481287"/>
              <a:gd name="connsiteX7" fmla="*/ 733392 w 6244914"/>
              <a:gd name="connsiteY7" fmla="*/ 2970413 h 4481287"/>
              <a:gd name="connsiteX8" fmla="*/ 723088 w 6244914"/>
              <a:gd name="connsiteY8" fmla="*/ 0 h 4481287"/>
              <a:gd name="connsiteX9" fmla="*/ 6244914 w 6244914"/>
              <a:gd name="connsiteY9" fmla="*/ 0 h 4481287"/>
              <a:gd name="connsiteX10" fmla="*/ 6244914 w 6244914"/>
              <a:gd name="connsiteY10" fmla="*/ 1459540 h 4481287"/>
              <a:gd name="connsiteX11" fmla="*/ 0 w 6244914"/>
              <a:gd name="connsiteY11" fmla="*/ 1459540 h 448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44914" h="4481287">
                <a:moveTo>
                  <a:pt x="743081" y="3021747"/>
                </a:moveTo>
                <a:lnTo>
                  <a:pt x="6244914" y="3021747"/>
                </a:lnTo>
                <a:lnTo>
                  <a:pt x="6244914" y="4481287"/>
                </a:lnTo>
                <a:lnTo>
                  <a:pt x="1475626" y="4481287"/>
                </a:lnTo>
                <a:close/>
                <a:moveTo>
                  <a:pt x="0" y="1510873"/>
                </a:moveTo>
                <a:lnTo>
                  <a:pt x="6244914" y="1510873"/>
                </a:lnTo>
                <a:lnTo>
                  <a:pt x="6244914" y="2970413"/>
                </a:lnTo>
                <a:lnTo>
                  <a:pt x="733392" y="2970413"/>
                </a:lnTo>
                <a:close/>
                <a:moveTo>
                  <a:pt x="723088" y="0"/>
                </a:moveTo>
                <a:lnTo>
                  <a:pt x="6244914" y="0"/>
                </a:lnTo>
                <a:lnTo>
                  <a:pt x="6244914" y="1459540"/>
                </a:lnTo>
                <a:lnTo>
                  <a:pt x="0" y="1459540"/>
                </a:lnTo>
                <a:close/>
              </a:path>
            </a:pathLst>
          </a:custGeom>
        </p:spPr>
        <p:txBody>
          <a:bodyPr wrap="square" anchor="ctr" anchorCtr="1">
            <a:noAutofit/>
          </a:bodyPr>
          <a:lstStyle>
            <a:lvl1pPr marL="0" indent="0">
              <a:buNone/>
              <a:defRPr/>
            </a:lvl1pPr>
          </a:lstStyle>
          <a:p>
            <a:r>
              <a:rPr lang="en-US"/>
              <a:t>Click icon to add picture</a:t>
            </a:r>
          </a:p>
        </p:txBody>
      </p:sp>
    </p:spTree>
    <p:extLst>
      <p:ext uri="{BB962C8B-B14F-4D97-AF65-F5344CB8AC3E}">
        <p14:creationId xmlns:p14="http://schemas.microsoft.com/office/powerpoint/2010/main" val="1005121387"/>
      </p:ext>
    </p:extLst>
  </p:cSld>
  <p:clrMapOvr>
    <a:masterClrMapping/>
  </p:clrMapOvr>
  <p:hf hdr="0" dt="0"/>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Text with picture (strip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8791" y="177283"/>
            <a:ext cx="8723920" cy="801663"/>
          </a:xfrm>
        </p:spPr>
        <p:txBody>
          <a:bodyPr/>
          <a:lstStyle/>
          <a:p>
            <a:r>
              <a:rPr lang="en-US"/>
              <a:t>Click to edit title</a:t>
            </a:r>
          </a:p>
        </p:txBody>
      </p:sp>
      <p:sp>
        <p:nvSpPr>
          <p:cNvPr id="4" name="Rectangle 3">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667" y="6373156"/>
            <a:ext cx="2149533" cy="394974"/>
          </a:xfrm>
          <a:prstGeom prst="rect">
            <a:avLst/>
          </a:prstGeom>
        </p:spPr>
      </p:pic>
      <p:sp>
        <p:nvSpPr>
          <p:cNvPr id="7" name="TextBox 6"/>
          <p:cNvSpPr txBox="1"/>
          <p:nvPr userDrawn="1"/>
        </p:nvSpPr>
        <p:spPr>
          <a:xfrm>
            <a:off x="9719079" y="6398798"/>
            <a:ext cx="247292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https://science.osti.gov/</a:t>
            </a:r>
          </a:p>
        </p:txBody>
      </p:sp>
      <p:sp>
        <p:nvSpPr>
          <p:cNvPr id="14" name="Text Placeholder 13"/>
          <p:cNvSpPr>
            <a:spLocks noGrp="1"/>
          </p:cNvSpPr>
          <p:nvPr>
            <p:ph type="body" sz="quarter" idx="11"/>
          </p:nvPr>
        </p:nvSpPr>
        <p:spPr>
          <a:xfrm>
            <a:off x="409576" y="1389063"/>
            <a:ext cx="5212292" cy="4662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p:cNvSpPr>
            <a:spLocks noGrp="1"/>
          </p:cNvSpPr>
          <p:nvPr>
            <p:ph type="pic" sz="quarter" idx="12"/>
          </p:nvPr>
        </p:nvSpPr>
        <p:spPr>
          <a:xfrm>
            <a:off x="5856088" y="1"/>
            <a:ext cx="6335912" cy="6263859"/>
          </a:xfrm>
          <a:custGeom>
            <a:avLst/>
            <a:gdLst>
              <a:gd name="connsiteX0" fmla="*/ 6335911 w 6335912"/>
              <a:gd name="connsiteY0" fmla="*/ 2555883 h 6263859"/>
              <a:gd name="connsiteX1" fmla="*/ 6335911 w 6335912"/>
              <a:gd name="connsiteY1" fmla="*/ 4093940 h 6263859"/>
              <a:gd name="connsiteX2" fmla="*/ 2473897 w 6335912"/>
              <a:gd name="connsiteY2" fmla="*/ 6182304 h 6263859"/>
              <a:gd name="connsiteX3" fmla="*/ 1634032 w 6335912"/>
              <a:gd name="connsiteY3" fmla="*/ 6022415 h 6263859"/>
              <a:gd name="connsiteX4" fmla="*/ 1557097 w 6335912"/>
              <a:gd name="connsiteY4" fmla="*/ 5909031 h 6263859"/>
              <a:gd name="connsiteX5" fmla="*/ 1504339 w 6335912"/>
              <a:gd name="connsiteY5" fmla="*/ 5782574 h 6263859"/>
              <a:gd name="connsiteX6" fmla="*/ 1830371 w 6335912"/>
              <a:gd name="connsiteY6" fmla="*/ 4992231 h 6263859"/>
              <a:gd name="connsiteX7" fmla="*/ 6335912 w 6335912"/>
              <a:gd name="connsiteY7" fmla="*/ 1016220 h 6263859"/>
              <a:gd name="connsiteX8" fmla="*/ 6335912 w 6335912"/>
              <a:gd name="connsiteY8" fmla="*/ 2459009 h 6263859"/>
              <a:gd name="connsiteX9" fmla="*/ 936517 w 6335912"/>
              <a:gd name="connsiteY9" fmla="*/ 5378703 h 6263859"/>
              <a:gd name="connsiteX10" fmla="*/ 148674 w 6335912"/>
              <a:gd name="connsiteY10" fmla="*/ 5228717 h 6263859"/>
              <a:gd name="connsiteX11" fmla="*/ 76504 w 6335912"/>
              <a:gd name="connsiteY11" fmla="*/ 5122356 h 6263859"/>
              <a:gd name="connsiteX12" fmla="*/ 27015 w 6335912"/>
              <a:gd name="connsiteY12" fmla="*/ 5003733 h 6263859"/>
              <a:gd name="connsiteX13" fmla="*/ 332851 w 6335912"/>
              <a:gd name="connsiteY13" fmla="*/ 4262345 h 6263859"/>
              <a:gd name="connsiteX14" fmla="*/ 5370853 w 6335912"/>
              <a:gd name="connsiteY14" fmla="*/ 0 h 6263859"/>
              <a:gd name="connsiteX15" fmla="*/ 6335912 w 6335912"/>
              <a:gd name="connsiteY15" fmla="*/ 0 h 6263859"/>
              <a:gd name="connsiteX16" fmla="*/ 6335910 w 6335912"/>
              <a:gd name="connsiteY16" fmla="*/ 920939 h 6263859"/>
              <a:gd name="connsiteX17" fmla="*/ 1426128 w 6335912"/>
              <a:gd name="connsiteY17" fmla="*/ 3575878 h 6263859"/>
              <a:gd name="connsiteX18" fmla="*/ 638286 w 6335912"/>
              <a:gd name="connsiteY18" fmla="*/ 3425891 h 6263859"/>
              <a:gd name="connsiteX19" fmla="*/ 566116 w 6335912"/>
              <a:gd name="connsiteY19" fmla="*/ 3319531 h 6263859"/>
              <a:gd name="connsiteX20" fmla="*/ 516627 w 6335912"/>
              <a:gd name="connsiteY20" fmla="*/ 3200907 h 6263859"/>
              <a:gd name="connsiteX21" fmla="*/ 822463 w 6335912"/>
              <a:gd name="connsiteY21" fmla="*/ 2459519 h 626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335912" h="6263859">
                <a:moveTo>
                  <a:pt x="6335911" y="2555883"/>
                </a:moveTo>
                <a:lnTo>
                  <a:pt x="6335911" y="4093940"/>
                </a:lnTo>
                <a:lnTo>
                  <a:pt x="2473897" y="6182304"/>
                </a:lnTo>
                <a:cubicBezTo>
                  <a:pt x="2186346" y="6337796"/>
                  <a:pt x="1836138" y="6263560"/>
                  <a:pt x="1634032" y="6022415"/>
                </a:cubicBezTo>
                <a:lnTo>
                  <a:pt x="1557097" y="5909031"/>
                </a:lnTo>
                <a:lnTo>
                  <a:pt x="1504339" y="5782574"/>
                </a:lnTo>
                <a:cubicBezTo>
                  <a:pt x="1413202" y="5481421"/>
                  <a:pt x="1542819" y="5147723"/>
                  <a:pt x="1830371" y="4992231"/>
                </a:cubicBezTo>
                <a:close/>
                <a:moveTo>
                  <a:pt x="6335912" y="1016220"/>
                </a:moveTo>
                <a:lnTo>
                  <a:pt x="6335912" y="2459009"/>
                </a:lnTo>
                <a:lnTo>
                  <a:pt x="936517" y="5378703"/>
                </a:lnTo>
                <a:cubicBezTo>
                  <a:pt x="666777" y="5524564"/>
                  <a:pt x="338262" y="5454925"/>
                  <a:pt x="148674" y="5228717"/>
                </a:cubicBezTo>
                <a:lnTo>
                  <a:pt x="76504" y="5122356"/>
                </a:lnTo>
                <a:lnTo>
                  <a:pt x="27015" y="5003733"/>
                </a:lnTo>
                <a:cubicBezTo>
                  <a:pt x="-58478" y="4721235"/>
                  <a:pt x="63112" y="4408205"/>
                  <a:pt x="332851" y="4262345"/>
                </a:cubicBezTo>
                <a:close/>
                <a:moveTo>
                  <a:pt x="5370853" y="0"/>
                </a:moveTo>
                <a:lnTo>
                  <a:pt x="6335912" y="0"/>
                </a:lnTo>
                <a:lnTo>
                  <a:pt x="6335910" y="920939"/>
                </a:lnTo>
                <a:lnTo>
                  <a:pt x="1426128" y="3575878"/>
                </a:lnTo>
                <a:cubicBezTo>
                  <a:pt x="1156389" y="3721738"/>
                  <a:pt x="827875" y="3652099"/>
                  <a:pt x="638286" y="3425891"/>
                </a:cubicBezTo>
                <a:lnTo>
                  <a:pt x="566116" y="3319531"/>
                </a:lnTo>
                <a:lnTo>
                  <a:pt x="516627" y="3200907"/>
                </a:lnTo>
                <a:cubicBezTo>
                  <a:pt x="431135" y="2918409"/>
                  <a:pt x="552724" y="2605379"/>
                  <a:pt x="822463" y="2459519"/>
                </a:cubicBezTo>
                <a:close/>
              </a:path>
            </a:pathLst>
          </a:custGeom>
        </p:spPr>
        <p:txBody>
          <a:bodyPr wrap="square" anchor="ctr" anchorCtr="1">
            <a:noAutofit/>
          </a:bodyPr>
          <a:lstStyle>
            <a:lvl1pPr marL="0" indent="0">
              <a:buNone/>
              <a:defRPr/>
            </a:lvl1pPr>
          </a:lstStyle>
          <a:p>
            <a:r>
              <a:rPr lang="en-US"/>
              <a:t>Click icon to add picture</a:t>
            </a:r>
          </a:p>
        </p:txBody>
      </p:sp>
    </p:spTree>
    <p:extLst>
      <p:ext uri="{BB962C8B-B14F-4D97-AF65-F5344CB8AC3E}">
        <p14:creationId xmlns:p14="http://schemas.microsoft.com/office/powerpoint/2010/main" val="2371372532"/>
      </p:ext>
    </p:extLst>
  </p:cSld>
  <p:clrMapOvr>
    <a:masterClrMapping/>
  </p:clrMapOvr>
  <p:hf hdr="0" dt="0"/>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96000" y="1"/>
            <a:ext cx="6095999" cy="6324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hasCustomPrompt="1"/>
          </p:nvPr>
        </p:nvSpPr>
        <p:spPr>
          <a:xfrm>
            <a:off x="361950" y="352977"/>
            <a:ext cx="5448300" cy="1418889"/>
          </a:xfrm>
        </p:spPr>
        <p:txBody>
          <a:bodyPr anchor="b"/>
          <a:lstStyle>
            <a:lvl1pPr algn="ctr">
              <a:defRPr sz="3200"/>
            </a:lvl1pPr>
          </a:lstStyle>
          <a:p>
            <a:r>
              <a:rPr lang="en-US"/>
              <a:t>Click to edit title</a:t>
            </a:r>
          </a:p>
        </p:txBody>
      </p:sp>
      <p:sp>
        <p:nvSpPr>
          <p:cNvPr id="4" name="Text Placeholder 3"/>
          <p:cNvSpPr>
            <a:spLocks noGrp="1"/>
          </p:cNvSpPr>
          <p:nvPr>
            <p:ph type="body" sz="half" idx="2"/>
          </p:nvPr>
        </p:nvSpPr>
        <p:spPr>
          <a:xfrm>
            <a:off x="361950" y="2043953"/>
            <a:ext cx="5448300" cy="382503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Rectangle 9">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667" y="6373156"/>
            <a:ext cx="2149533" cy="394974"/>
          </a:xfrm>
          <a:prstGeom prst="rect">
            <a:avLst/>
          </a:prstGeom>
        </p:spPr>
      </p:pic>
      <p:sp>
        <p:nvSpPr>
          <p:cNvPr id="13" name="TextBox 12"/>
          <p:cNvSpPr txBox="1"/>
          <p:nvPr userDrawn="1"/>
        </p:nvSpPr>
        <p:spPr>
          <a:xfrm>
            <a:off x="9719079" y="6398798"/>
            <a:ext cx="247292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https://science.osti.gov/</a:t>
            </a:r>
          </a:p>
        </p:txBody>
      </p:sp>
    </p:spTree>
    <p:extLst>
      <p:ext uri="{BB962C8B-B14F-4D97-AF65-F5344CB8AC3E}">
        <p14:creationId xmlns:p14="http://schemas.microsoft.com/office/powerpoint/2010/main" val="436356692"/>
      </p:ext>
    </p:extLst>
  </p:cSld>
  <p:clrMapOvr>
    <a:masterClrMapping/>
  </p:clrMapOvr>
  <p:hf hdr="0" dt="0"/>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8" name="Rectangle 7">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667" y="6373156"/>
            <a:ext cx="2149533" cy="394974"/>
          </a:xfrm>
          <a:prstGeom prst="rect">
            <a:avLst/>
          </a:prstGeom>
        </p:spPr>
      </p:pic>
      <p:sp>
        <p:nvSpPr>
          <p:cNvPr id="11" name="TextBox 10"/>
          <p:cNvSpPr txBox="1"/>
          <p:nvPr userDrawn="1"/>
        </p:nvSpPr>
        <p:spPr>
          <a:xfrm>
            <a:off x="9719079" y="6398798"/>
            <a:ext cx="247292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https://science.osti.gov/</a:t>
            </a:r>
          </a:p>
        </p:txBody>
      </p:sp>
    </p:spTree>
    <p:extLst>
      <p:ext uri="{BB962C8B-B14F-4D97-AF65-F5344CB8AC3E}">
        <p14:creationId xmlns:p14="http://schemas.microsoft.com/office/powerpoint/2010/main" val="2067836048"/>
      </p:ext>
    </p:extLst>
  </p:cSld>
  <p:clrMapOvr>
    <a:masterClrMapping/>
  </p:clrMapOvr>
  <p:hf hdr="0" dt="0"/>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667" y="6373156"/>
            <a:ext cx="2149533" cy="394974"/>
          </a:xfrm>
          <a:prstGeom prst="rect">
            <a:avLst/>
          </a:prstGeom>
        </p:spPr>
      </p:pic>
      <p:sp>
        <p:nvSpPr>
          <p:cNvPr id="10" name="TextBox 9"/>
          <p:cNvSpPr txBox="1"/>
          <p:nvPr userDrawn="1"/>
        </p:nvSpPr>
        <p:spPr>
          <a:xfrm>
            <a:off x="9719079" y="6398798"/>
            <a:ext cx="247292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https://science.osti.gov/</a:t>
            </a:r>
          </a:p>
        </p:txBody>
      </p:sp>
    </p:spTree>
    <p:extLst>
      <p:ext uri="{BB962C8B-B14F-4D97-AF65-F5344CB8AC3E}">
        <p14:creationId xmlns:p14="http://schemas.microsoft.com/office/powerpoint/2010/main" val="1751888250"/>
      </p:ext>
    </p:extLst>
  </p:cSld>
  <p:clrMapOvr>
    <a:masterClrMapping/>
  </p:clrMapOvr>
  <p:hf hdr="0" dt="0"/>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554804-D3F1-4E4C-9D0A-99063A42E6CF}"/>
              </a:ext>
            </a:extLst>
          </p:cNvPr>
          <p:cNvSpPr/>
          <p:nvPr userDrawn="1"/>
        </p:nvSpPr>
        <p:spPr>
          <a:xfrm>
            <a:off x="533399" y="365125"/>
            <a:ext cx="11125199" cy="6006645"/>
          </a:xfrm>
          <a:prstGeom prst="rect">
            <a:avLst/>
          </a:prstGeom>
          <a:solidFill>
            <a:schemeClr val="bg1"/>
          </a:solidFill>
          <a:ln>
            <a:noFill/>
          </a:ln>
          <a:effectLst>
            <a:outerShdw blurRad="3937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BD320D-9AE5-495A-8DCF-E560C7CE6942}"/>
              </a:ext>
            </a:extLst>
          </p:cNvPr>
          <p:cNvSpPr>
            <a:spLocks noGrp="1"/>
          </p:cNvSpPr>
          <p:nvPr>
            <p:ph type="title" hasCustomPrompt="1"/>
          </p:nvPr>
        </p:nvSpPr>
        <p:spPr>
          <a:xfrm>
            <a:off x="533399" y="365125"/>
            <a:ext cx="11125199" cy="1325563"/>
          </a:xfrm>
          <a:noFill/>
          <a:effectLst/>
        </p:spPr>
        <p:txBody>
          <a:bodyPr>
            <a:normAutofit/>
          </a:bodyPr>
          <a:lstStyle>
            <a:lvl1pPr>
              <a:defRPr sz="3200">
                <a:latin typeface="Arial Black" panose="020B0A04020102020204" pitchFamily="34" charset="0"/>
              </a:defRPr>
            </a:lvl1pPr>
          </a:lstStyle>
          <a:p>
            <a:r>
              <a:rPr lang="en-US"/>
              <a:t>CLICK TO EDIT MASTER TITLE STYLE</a:t>
            </a:r>
          </a:p>
        </p:txBody>
      </p:sp>
      <p:sp>
        <p:nvSpPr>
          <p:cNvPr id="8" name="Content Placeholder 7">
            <a:extLst>
              <a:ext uri="{FF2B5EF4-FFF2-40B4-BE49-F238E27FC236}">
                <a16:creationId xmlns:a16="http://schemas.microsoft.com/office/drawing/2014/main" id="{8FA30B88-A952-44AD-A005-15181C4C3821}"/>
              </a:ext>
            </a:extLst>
          </p:cNvPr>
          <p:cNvSpPr>
            <a:spLocks noGrp="1"/>
          </p:cNvSpPr>
          <p:nvPr>
            <p:ph sz="quarter" idx="13"/>
          </p:nvPr>
        </p:nvSpPr>
        <p:spPr>
          <a:xfrm>
            <a:off x="533400" y="1690687"/>
            <a:ext cx="11125200" cy="4681083"/>
          </a:xfrm>
          <a:noFill/>
          <a:effec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B64AAD3-F0AA-4ADC-94DB-573E7A24E05D}"/>
              </a:ext>
            </a:extLst>
          </p:cNvPr>
          <p:cNvSpPr>
            <a:spLocks noGrp="1"/>
          </p:cNvSpPr>
          <p:nvPr>
            <p:ph type="dt" sz="half" idx="10"/>
          </p:nvPr>
        </p:nvSpPr>
        <p:spPr/>
        <p:txBody>
          <a:bodyPr/>
          <a:lstStyle/>
          <a:p>
            <a:fld id="{F50FB8F4-93A4-403A-9708-D7F20BB46076}" type="datetimeFigureOut">
              <a:rPr lang="en-US" smtClean="0"/>
              <a:t>2/8/2026</a:t>
            </a:fld>
            <a:endParaRPr lang="en-US"/>
          </a:p>
        </p:txBody>
      </p:sp>
      <p:sp>
        <p:nvSpPr>
          <p:cNvPr id="4" name="Footer Placeholder 3">
            <a:extLst>
              <a:ext uri="{FF2B5EF4-FFF2-40B4-BE49-F238E27FC236}">
                <a16:creationId xmlns:a16="http://schemas.microsoft.com/office/drawing/2014/main" id="{A0DA90BE-ACA4-4FB3-94A8-F04E91F8DD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D6825A-BF46-4C73-BAF3-E0F8BD54BD30}"/>
              </a:ext>
            </a:extLst>
          </p:cNvPr>
          <p:cNvSpPr>
            <a:spLocks noGrp="1"/>
          </p:cNvSpPr>
          <p:nvPr>
            <p:ph type="sldNum" sz="quarter" idx="12"/>
          </p:nvPr>
        </p:nvSpPr>
        <p:spPr/>
        <p:txBody>
          <a:bodyPr/>
          <a:lstStyle/>
          <a:p>
            <a:fld id="{2F3902C9-C47C-4EF4-BA50-DAB7C4D8D7B4}" type="slidenum">
              <a:rPr lang="en-US" smtClean="0"/>
              <a:t>‹#›</a:t>
            </a:fld>
            <a:endParaRPr lang="en-US"/>
          </a:p>
        </p:txBody>
      </p:sp>
      <p:pic>
        <p:nvPicPr>
          <p:cNvPr id="6" name="Picture 5">
            <a:extLst>
              <a:ext uri="{FF2B5EF4-FFF2-40B4-BE49-F238E27FC236}">
                <a16:creationId xmlns:a16="http://schemas.microsoft.com/office/drawing/2014/main" id="{1C43C625-146F-4A45-9B4B-701007EBF0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25025" y="6001949"/>
            <a:ext cx="1933575" cy="355988"/>
          </a:xfrm>
          <a:prstGeom prst="rect">
            <a:avLst/>
          </a:prstGeom>
        </p:spPr>
      </p:pic>
    </p:spTree>
    <p:extLst>
      <p:ext uri="{BB962C8B-B14F-4D97-AF65-F5344CB8AC3E}">
        <p14:creationId xmlns:p14="http://schemas.microsoft.com/office/powerpoint/2010/main" val="210551376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315194" cy="4061829"/>
          </a:xfrm>
        </p:spPr>
        <p:txBody>
          <a:bodyPr/>
          <a:lstStyle>
            <a:lvl1pPr marL="0" indent="0">
              <a:buNone/>
              <a:defRPr sz="1800"/>
            </a:lvl1pPr>
          </a:lstStyle>
          <a:p>
            <a:r>
              <a:rPr lang="en-US" dirty="0"/>
              <a:t>Supporting point 1</a:t>
            </a:r>
            <a:br>
              <a:rPr lang="en-US" dirty="0"/>
            </a:br>
            <a:r>
              <a:rPr lang="en-US" dirty="0"/>
              <a:t>Supporting point 2</a:t>
            </a:r>
            <a:br>
              <a:rPr lang="en-US" dirty="0"/>
            </a:br>
            <a:r>
              <a:rPr lang="en-US" dirty="0"/>
              <a:t>Supporting point 3</a:t>
            </a:r>
          </a:p>
        </p:txBody>
      </p:sp>
      <p:pic>
        <p:nvPicPr>
          <p:cNvPr id="4" name="Picture 3">
            <a:extLst>
              <a:ext uri="{FF2B5EF4-FFF2-40B4-BE49-F238E27FC236}">
                <a16:creationId xmlns:a16="http://schemas.microsoft.com/office/drawing/2014/main" id="{FC509B31-FC67-56A7-185F-37BB2A974D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4692" y="6438888"/>
            <a:ext cx="2783206" cy="419112"/>
          </a:xfrm>
          <a:prstGeom prst="rect">
            <a:avLst/>
          </a:prstGeom>
        </p:spPr>
      </p:pic>
    </p:spTree>
    <p:extLst>
      <p:ext uri="{BB962C8B-B14F-4D97-AF65-F5344CB8AC3E}">
        <p14:creationId xmlns:p14="http://schemas.microsoft.com/office/powerpoint/2010/main" val="16394534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0EDE83FF-6880-0C2B-F666-A52972148FBD}"/>
              </a:ext>
            </a:extLst>
          </p:cNvPr>
          <p:cNvSpPr>
            <a:spLocks noGrp="1"/>
          </p:cNvSpPr>
          <p:nvPr>
            <p:ph type="body" sz="quarter" idx="13" hasCustomPrompt="1"/>
          </p:nvPr>
        </p:nvSpPr>
        <p:spPr>
          <a:xfrm>
            <a:off x="314691"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8CEEB1B0-74A1-A9A5-0E01-2E2E2380F2DF}"/>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B1FC136-726A-E90A-AA01-55CC4CA7F5C6}"/>
              </a:ext>
            </a:extLst>
          </p:cNvPr>
          <p:cNvSpPr>
            <a:spLocks noGrp="1"/>
          </p:cNvSpPr>
          <p:nvPr>
            <p:ph type="body" sz="quarter" idx="17" hasCustomPrompt="1"/>
          </p:nvPr>
        </p:nvSpPr>
        <p:spPr>
          <a:xfrm>
            <a:off x="8159995" y="1636713"/>
            <a:ext cx="3646421"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140144569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a:t>Click to edit Master title style</a:t>
            </a:r>
            <a:endParaRPr lang="en-US" dirty="0"/>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pic>
        <p:nvPicPr>
          <p:cNvPr id="4" name="Picture 3">
            <a:extLst>
              <a:ext uri="{FF2B5EF4-FFF2-40B4-BE49-F238E27FC236}">
                <a16:creationId xmlns:a16="http://schemas.microsoft.com/office/drawing/2014/main" id="{1A948126-57B8-8F3C-DABF-20A3193E49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5975" y="6428231"/>
            <a:ext cx="2783206" cy="419112"/>
          </a:xfrm>
          <a:prstGeom prst="rect">
            <a:avLst/>
          </a:prstGeom>
        </p:spPr>
      </p:pic>
    </p:spTree>
    <p:extLst>
      <p:ext uri="{BB962C8B-B14F-4D97-AF65-F5344CB8AC3E}">
        <p14:creationId xmlns:p14="http://schemas.microsoft.com/office/powerpoint/2010/main" val="399707409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pic>
        <p:nvPicPr>
          <p:cNvPr id="2" name="Picture 1" descr="A high angle view of a city&#10;&#10;Description automatically generated">
            <a:extLst>
              <a:ext uri="{FF2B5EF4-FFF2-40B4-BE49-F238E27FC236}">
                <a16:creationId xmlns:a16="http://schemas.microsoft.com/office/drawing/2014/main" id="{01F17512-BEEB-E940-3B9F-9FDBDB2121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7432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defRPr>
            </a:lvl1pPr>
          </a:lstStyle>
          <a:p>
            <a:r>
              <a:rPr lang="en-US"/>
              <a:t>Click to edit Master title style</a:t>
            </a:r>
            <a:endParaRPr lang="en-US" dirty="0"/>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Click to edit Master text styles</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Click to edit Master text styles</a:t>
            </a:r>
          </a:p>
        </p:txBody>
      </p:sp>
      <p:grpSp>
        <p:nvGrpSpPr>
          <p:cNvPr id="1995" name="Group 1994">
            <a:extLst>
              <a:ext uri="{FF2B5EF4-FFF2-40B4-BE49-F238E27FC236}">
                <a16:creationId xmlns:a16="http://schemas.microsoft.com/office/drawing/2014/main" id="{1F4B6682-1CD5-4D07-BAEB-03195C2FB91D}"/>
              </a:ext>
            </a:extLst>
          </p:cNvPr>
          <p:cNvGrpSpPr/>
          <p:nvPr userDrawn="1"/>
        </p:nvGrpSpPr>
        <p:grpSpPr>
          <a:xfrm>
            <a:off x="1168862" y="5406470"/>
            <a:ext cx="4834263" cy="369332"/>
            <a:chOff x="1168862" y="5508070"/>
            <a:chExt cx="4834263" cy="369332"/>
          </a:xfrm>
        </p:grpSpPr>
        <p:pic>
          <p:nvPicPr>
            <p:cNvPr id="1996" name="Picture 1995">
              <a:extLst>
                <a:ext uri="{FF2B5EF4-FFF2-40B4-BE49-F238E27FC236}">
                  <a16:creationId xmlns:a16="http://schemas.microsoft.com/office/drawing/2014/main" id="{E499D9F2-455D-24ED-C934-5DC3E3908EC6}"/>
                </a:ext>
              </a:extLst>
            </p:cNvPr>
            <p:cNvPicPr>
              <a:picLocks noChangeAspect="1"/>
            </p:cNvPicPr>
            <p:nvPr userDrawn="1"/>
          </p:nvPicPr>
          <p:blipFill>
            <a:blip r:embed="rId3"/>
            <a:stretch>
              <a:fillRect/>
            </a:stretch>
          </p:blipFill>
          <p:spPr>
            <a:xfrm>
              <a:off x="1168862" y="5508070"/>
              <a:ext cx="1311127" cy="316213"/>
            </a:xfrm>
            <a:prstGeom prst="rect">
              <a:avLst/>
            </a:prstGeom>
          </p:spPr>
        </p:pic>
        <p:sp>
          <p:nvSpPr>
            <p:cNvPr id="1997" name="TextBox 1996">
              <a:extLst>
                <a:ext uri="{FF2B5EF4-FFF2-40B4-BE49-F238E27FC236}">
                  <a16:creationId xmlns:a16="http://schemas.microsoft.com/office/drawing/2014/main" id="{94A5DA57-E73A-E843-58FE-CFA5666E7A14}"/>
                </a:ext>
              </a:extLst>
            </p:cNvPr>
            <p:cNvSpPr txBox="1"/>
            <p:nvPr userDrawn="1"/>
          </p:nvSpPr>
          <p:spPr>
            <a:xfrm>
              <a:off x="2561071" y="5508070"/>
              <a:ext cx="3442054" cy="369332"/>
            </a:xfrm>
            <a:prstGeom prst="rect">
              <a:avLst/>
            </a:prstGeom>
            <a:noFill/>
          </p:spPr>
          <p:txBody>
            <a:bodyPr wrap="square"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gr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28108" y="1141396"/>
            <a:ext cx="1780479" cy="428014"/>
          </a:xfrm>
          <a:prstGeom prst="rect">
            <a:avLst/>
          </a:prstGeom>
        </p:spPr>
      </p:pic>
    </p:spTree>
    <p:extLst>
      <p:ext uri="{BB962C8B-B14F-4D97-AF65-F5344CB8AC3E}">
        <p14:creationId xmlns:p14="http://schemas.microsoft.com/office/powerpoint/2010/main" val="422177306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 Editab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0"/>
            <a:ext cx="121920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p:nvPr>
        </p:nvSpPr>
        <p:spPr>
          <a:xfrm>
            <a:off x="1215450" y="2254309"/>
            <a:ext cx="4518085" cy="997196"/>
          </a:xfrm>
        </p:spPr>
        <p:txBody>
          <a:bodyPr wrap="square" anchor="t" anchorCtr="0">
            <a:noAutofit/>
          </a:bodyPr>
          <a:lstStyle>
            <a:lvl1pPr algn="l">
              <a:spcBef>
                <a:spcPts val="1200"/>
              </a:spcBef>
              <a:spcAft>
                <a:spcPts val="60"/>
              </a:spcAft>
              <a:defRPr sz="3600" b="1">
                <a:solidFill>
                  <a:schemeClr val="tx1"/>
                </a:solidFill>
              </a:defRPr>
            </a:lvl1pPr>
          </a:lstStyle>
          <a:p>
            <a:r>
              <a:rPr lang="en-US"/>
              <a:t>Click to edit Master title style</a:t>
            </a:r>
            <a:endParaRPr lang="en-US" dirty="0"/>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grpSp>
        <p:nvGrpSpPr>
          <p:cNvPr id="47" name="Group 46">
            <a:extLst>
              <a:ext uri="{FF2B5EF4-FFF2-40B4-BE49-F238E27FC236}">
                <a16:creationId xmlns:a16="http://schemas.microsoft.com/office/drawing/2014/main" id="{B9E34D55-5962-D71E-5F14-F58404B73863}"/>
              </a:ext>
            </a:extLst>
          </p:cNvPr>
          <p:cNvGrpSpPr/>
          <p:nvPr userDrawn="1"/>
        </p:nvGrpSpPr>
        <p:grpSpPr>
          <a:xfrm>
            <a:off x="1168862" y="5406470"/>
            <a:ext cx="4834263" cy="369332"/>
            <a:chOff x="1168862" y="5508070"/>
            <a:chExt cx="4834263" cy="369332"/>
          </a:xfrm>
        </p:grpSpPr>
        <p:pic>
          <p:nvPicPr>
            <p:cNvPr id="48" name="Picture 47">
              <a:extLst>
                <a:ext uri="{FF2B5EF4-FFF2-40B4-BE49-F238E27FC236}">
                  <a16:creationId xmlns:a16="http://schemas.microsoft.com/office/drawing/2014/main" id="{D4967025-85C6-1E53-9051-CBBA63AE1D97}"/>
                </a:ext>
              </a:extLst>
            </p:cNvPr>
            <p:cNvPicPr>
              <a:picLocks noChangeAspect="1"/>
            </p:cNvPicPr>
            <p:nvPr userDrawn="1"/>
          </p:nvPicPr>
          <p:blipFill>
            <a:blip r:embed="rId2"/>
            <a:stretch>
              <a:fillRect/>
            </a:stretch>
          </p:blipFill>
          <p:spPr>
            <a:xfrm>
              <a:off x="1168862" y="5508070"/>
              <a:ext cx="1311127" cy="316213"/>
            </a:xfrm>
            <a:prstGeom prst="rect">
              <a:avLst/>
            </a:prstGeom>
          </p:spPr>
        </p:pic>
        <p:sp>
          <p:nvSpPr>
            <p:cNvPr id="49" name="TextBox 48">
              <a:extLst>
                <a:ext uri="{FF2B5EF4-FFF2-40B4-BE49-F238E27FC236}">
                  <a16:creationId xmlns:a16="http://schemas.microsoft.com/office/drawing/2014/main" id="{6432B67B-E65C-8C4D-ECEE-0E0F031F2333}"/>
                </a:ext>
              </a:extLst>
            </p:cNvPr>
            <p:cNvSpPr txBox="1"/>
            <p:nvPr userDrawn="1"/>
          </p:nvSpPr>
          <p:spPr>
            <a:xfrm>
              <a:off x="2561071" y="5508070"/>
              <a:ext cx="3442054" cy="369332"/>
            </a:xfrm>
            <a:prstGeom prst="rect">
              <a:avLst/>
            </a:prstGeom>
            <a:noFill/>
          </p:spPr>
          <p:txBody>
            <a:bodyPr wrap="square"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grpSp>
      <p:pic>
        <p:nvPicPr>
          <p:cNvPr id="31" name="Graphic 30">
            <a:extLst>
              <a:ext uri="{FF2B5EF4-FFF2-40B4-BE49-F238E27FC236}">
                <a16:creationId xmlns:a16="http://schemas.microsoft.com/office/drawing/2014/main" id="{767997A1-375F-1726-DF9D-576251F05B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28108" y="1141396"/>
            <a:ext cx="1780479" cy="428014"/>
          </a:xfrm>
          <a:prstGeom prst="rect">
            <a:avLst/>
          </a:prstGeom>
        </p:spPr>
      </p:pic>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Click to edit Master text styles</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Click to edit Master text styles</a:t>
            </a:r>
          </a:p>
        </p:txBody>
      </p:sp>
      <p:sp>
        <p:nvSpPr>
          <p:cNvPr id="12" name="Subtitle 2">
            <a:extLst>
              <a:ext uri="{FF2B5EF4-FFF2-40B4-BE49-F238E27FC236}">
                <a16:creationId xmlns:a16="http://schemas.microsoft.com/office/drawing/2014/main" id="{9A6F6DA4-481A-E606-D7BA-9C2165FE3EB8}"/>
              </a:ext>
            </a:extLst>
          </p:cNvPr>
          <p:cNvSpPr>
            <a:spLocks noGrp="1"/>
          </p:cNvSpPr>
          <p:nvPr>
            <p:ph type="subTitle" idx="1" hasCustomPrompt="1"/>
          </p:nvPr>
        </p:nvSpPr>
        <p:spPr>
          <a:xfrm>
            <a:off x="1215450" y="4031052"/>
            <a:ext cx="4517136" cy="180049"/>
          </a:xfrm>
        </p:spPr>
        <p:txBody>
          <a:bodyPr wrap="square" anchor="t" anchorCtr="0">
            <a:noAutofit/>
          </a:bodyPr>
          <a:lstStyle>
            <a:lvl1pPr marL="0" indent="0" algn="l">
              <a:spcBef>
                <a:spcPts val="1200"/>
              </a:spcBef>
              <a:spcAft>
                <a:spcPts val="60"/>
              </a:spcAft>
              <a:buNone/>
              <a:defRPr sz="1300" b="1" spc="3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spTree>
    <p:extLst>
      <p:ext uri="{BB962C8B-B14F-4D97-AF65-F5344CB8AC3E}">
        <p14:creationId xmlns:p14="http://schemas.microsoft.com/office/powerpoint/2010/main" val="226187991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 Portrait">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a:srcRect l="31566" r="18851"/>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Click to edit Master text styles</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D529654C-4DCE-CBB4-4BA7-74D0EC3EB963}"/>
              </a:ext>
            </a:extLst>
          </p:cNvPr>
          <p:cNvGrpSpPr/>
          <p:nvPr userDrawn="1"/>
        </p:nvGrpSpPr>
        <p:grpSpPr>
          <a:xfrm>
            <a:off x="897656" y="6161203"/>
            <a:ext cx="4842685" cy="429764"/>
            <a:chOff x="2384568" y="6419574"/>
            <a:chExt cx="4161723" cy="369332"/>
          </a:xfrm>
        </p:grpSpPr>
        <p:pic>
          <p:nvPicPr>
            <p:cNvPr id="41" name="Graphic 40">
              <a:extLst>
                <a:ext uri="{FF2B5EF4-FFF2-40B4-BE49-F238E27FC236}">
                  <a16:creationId xmlns:a16="http://schemas.microsoft.com/office/drawing/2014/main" id="{1E739D28-04EF-E5F5-AE3E-05983A5739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42" name="TextBox 41">
              <a:extLst>
                <a:ext uri="{FF2B5EF4-FFF2-40B4-BE49-F238E27FC236}">
                  <a16:creationId xmlns:a16="http://schemas.microsoft.com/office/drawing/2014/main" id="{2BA706AB-C5B5-40F2-B756-AD0F7D731AE5}"/>
                </a:ext>
              </a:extLst>
            </p:cNvPr>
            <p:cNvSpPr txBox="1"/>
            <p:nvPr userDrawn="1"/>
          </p:nvSpPr>
          <p:spPr>
            <a:xfrm>
              <a:off x="3588247" y="6419574"/>
              <a:ext cx="2958044" cy="369332"/>
            </a:xfrm>
            <a:prstGeom prst="rect">
              <a:avLst/>
            </a:prstGeom>
            <a:noFill/>
          </p:spPr>
          <p:txBody>
            <a:bodyPr wrap="square"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gr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p>
            <a:r>
              <a:rPr lang="en-US"/>
              <a:t>Click icon to add picture</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28070" y="783630"/>
            <a:ext cx="1780479" cy="428014"/>
          </a:xfrm>
          <a:prstGeom prst="rect">
            <a:avLst/>
          </a:prstGeom>
        </p:spPr>
      </p:pic>
    </p:spTree>
    <p:extLst>
      <p:ext uri="{BB962C8B-B14F-4D97-AF65-F5344CB8AC3E}">
        <p14:creationId xmlns:p14="http://schemas.microsoft.com/office/powerpoint/2010/main" val="20130878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 Landscap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27FB722-2E40-971C-7B7A-5663B28FCDB7}"/>
              </a:ext>
            </a:extLst>
          </p:cNvPr>
          <p:cNvSpPr>
            <a:spLocks noGrp="1"/>
          </p:cNvSpPr>
          <p:nvPr>
            <p:ph type="ctrTitle"/>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Click to edit Master text styles</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D529654C-4DCE-CBB4-4BA7-74D0EC3EB963}"/>
              </a:ext>
            </a:extLst>
          </p:cNvPr>
          <p:cNvGrpSpPr/>
          <p:nvPr userDrawn="1"/>
        </p:nvGrpSpPr>
        <p:grpSpPr>
          <a:xfrm>
            <a:off x="897656" y="6161203"/>
            <a:ext cx="4842685" cy="429764"/>
            <a:chOff x="2384568" y="6419574"/>
            <a:chExt cx="4161723" cy="369332"/>
          </a:xfrm>
        </p:grpSpPr>
        <p:pic>
          <p:nvPicPr>
            <p:cNvPr id="41" name="Graphic 40">
              <a:extLst>
                <a:ext uri="{FF2B5EF4-FFF2-40B4-BE49-F238E27FC236}">
                  <a16:creationId xmlns:a16="http://schemas.microsoft.com/office/drawing/2014/main" id="{1E739D28-04EF-E5F5-AE3E-05983A5739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42" name="TextBox 41">
              <a:extLst>
                <a:ext uri="{FF2B5EF4-FFF2-40B4-BE49-F238E27FC236}">
                  <a16:creationId xmlns:a16="http://schemas.microsoft.com/office/drawing/2014/main" id="{2BA706AB-C5B5-40F2-B756-AD0F7D731AE5}"/>
                </a:ext>
              </a:extLst>
            </p:cNvPr>
            <p:cNvSpPr txBox="1"/>
            <p:nvPr userDrawn="1"/>
          </p:nvSpPr>
          <p:spPr>
            <a:xfrm>
              <a:off x="3588247" y="6419574"/>
              <a:ext cx="2958044" cy="369332"/>
            </a:xfrm>
            <a:prstGeom prst="rect">
              <a:avLst/>
            </a:prstGeom>
            <a:noFill/>
          </p:spPr>
          <p:txBody>
            <a:bodyPr wrap="square"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gr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516565"/>
            <a:ext cx="5843239" cy="3836021"/>
          </a:xfrm>
        </p:spPr>
        <p:txBody>
          <a:bodyPr/>
          <a:lstStyle/>
          <a:p>
            <a:r>
              <a:rPr lang="en-US"/>
              <a:t>Click icon to add picture</a:t>
            </a:r>
            <a:endParaRPr lang="en-US" dirty="0"/>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28070" y="783630"/>
            <a:ext cx="1780479" cy="428014"/>
          </a:xfrm>
          <a:prstGeom prst="rect">
            <a:avLst/>
          </a:prstGeom>
        </p:spPr>
      </p:pic>
    </p:spTree>
    <p:extLst>
      <p:ext uri="{BB962C8B-B14F-4D97-AF65-F5344CB8AC3E}">
        <p14:creationId xmlns:p14="http://schemas.microsoft.com/office/powerpoint/2010/main" val="418061653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 Text Only">
    <p:spTree>
      <p:nvGrpSpPr>
        <p:cNvPr id="1" name=""/>
        <p:cNvGrpSpPr/>
        <p:nvPr/>
      </p:nvGrpSpPr>
      <p:grpSpPr>
        <a:xfrm>
          <a:off x="0" y="0"/>
          <a:ext cx="0" cy="0"/>
          <a:chOff x="0" y="0"/>
          <a:chExt cx="0" cy="0"/>
        </a:xfrm>
      </p:grpSpPr>
      <p:pic>
        <p:nvPicPr>
          <p:cNvPr id="5" name="Graphic 285">
            <a:extLst>
              <a:ext uri="{FF2B5EF4-FFF2-40B4-BE49-F238E27FC236}">
                <a16:creationId xmlns:a16="http://schemas.microsoft.com/office/drawing/2014/main" id="{A95873F9-24C5-691B-E0D0-B31D39B7FBB2}"/>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p:nvPr>
        </p:nvSpPr>
        <p:spPr>
          <a:xfrm>
            <a:off x="897656" y="2292076"/>
            <a:ext cx="10396685" cy="997196"/>
          </a:xfrm>
        </p:spPr>
        <p:txBody>
          <a:bodyPr wrap="square" anchor="t" anchorCtr="0">
            <a:noAutofit/>
          </a:bodyPr>
          <a:lstStyle>
            <a:lvl1pPr algn="l">
              <a:spcBef>
                <a:spcPts val="1200"/>
              </a:spcBef>
              <a:spcAft>
                <a:spcPts val="60"/>
              </a:spcAft>
              <a:defRPr sz="3600" b="1">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6" y="4019391"/>
            <a:ext cx="10396685"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6" y="1880997"/>
            <a:ext cx="10396685"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p:nvPr>
        </p:nvSpPr>
        <p:spPr>
          <a:xfrm>
            <a:off x="897656" y="4371534"/>
            <a:ext cx="10396685"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a:t>Click to edit Master text styles</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D529654C-4DCE-CBB4-4BA7-74D0EC3EB963}"/>
              </a:ext>
            </a:extLst>
          </p:cNvPr>
          <p:cNvGrpSpPr/>
          <p:nvPr userDrawn="1"/>
        </p:nvGrpSpPr>
        <p:grpSpPr>
          <a:xfrm>
            <a:off x="897656" y="6161203"/>
            <a:ext cx="4842685" cy="429764"/>
            <a:chOff x="2384568" y="6419574"/>
            <a:chExt cx="4161723" cy="369332"/>
          </a:xfrm>
        </p:grpSpPr>
        <p:pic>
          <p:nvPicPr>
            <p:cNvPr id="41" name="Graphic 40">
              <a:extLst>
                <a:ext uri="{FF2B5EF4-FFF2-40B4-BE49-F238E27FC236}">
                  <a16:creationId xmlns:a16="http://schemas.microsoft.com/office/drawing/2014/main" id="{1E739D28-04EF-E5F5-AE3E-05983A5739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42" name="TextBox 41">
              <a:extLst>
                <a:ext uri="{FF2B5EF4-FFF2-40B4-BE49-F238E27FC236}">
                  <a16:creationId xmlns:a16="http://schemas.microsoft.com/office/drawing/2014/main" id="{2BA706AB-C5B5-40F2-B756-AD0F7D731AE5}"/>
                </a:ext>
              </a:extLst>
            </p:cNvPr>
            <p:cNvSpPr txBox="1"/>
            <p:nvPr userDrawn="1"/>
          </p:nvSpPr>
          <p:spPr>
            <a:xfrm>
              <a:off x="3588247" y="6419574"/>
              <a:ext cx="2958044" cy="369332"/>
            </a:xfrm>
            <a:prstGeom prst="rect">
              <a:avLst/>
            </a:prstGeom>
            <a:noFill/>
          </p:spPr>
          <p:txBody>
            <a:bodyPr wrap="square"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gr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p:nvPr>
        </p:nvSpPr>
        <p:spPr>
          <a:xfrm>
            <a:off x="897656" y="4881013"/>
            <a:ext cx="10396685"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a:t>Click to edit Master text styles</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928070" y="783630"/>
            <a:ext cx="1780479" cy="428014"/>
          </a:xfrm>
          <a:prstGeom prst="rect">
            <a:avLst/>
          </a:prstGeom>
        </p:spPr>
      </p:pic>
    </p:spTree>
    <p:extLst>
      <p:ext uri="{BB962C8B-B14F-4D97-AF65-F5344CB8AC3E}">
        <p14:creationId xmlns:p14="http://schemas.microsoft.com/office/powerpoint/2010/main" val="376977946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Agend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dirty="0"/>
          </a:p>
        </p:txBody>
      </p:sp>
      <p:sp>
        <p:nvSpPr>
          <p:cNvPr id="361" name="Picture Placeholder 360">
            <a:extLst>
              <a:ext uri="{FF2B5EF4-FFF2-40B4-BE49-F238E27FC236}">
                <a16:creationId xmlns:a16="http://schemas.microsoft.com/office/drawing/2014/main" id="{BDA3E75D-82B9-D08B-2F03-A683518AC717}"/>
              </a:ext>
            </a:extLst>
          </p:cNvPr>
          <p:cNvSpPr>
            <a:spLocks noGrp="1"/>
          </p:cNvSpPr>
          <p:nvPr>
            <p:ph type="pic" sz="quarter" idx="12"/>
          </p:nvPr>
        </p:nvSpPr>
        <p:spPr>
          <a:xfrm>
            <a:off x="1728968" y="1647919"/>
            <a:ext cx="2393950" cy="2393950"/>
          </a:xfrm>
          <a:solidFill>
            <a:schemeClr val="bg2"/>
          </a:solidFill>
        </p:spPr>
        <p:txBody>
          <a:bodyPr/>
          <a:lstStyle/>
          <a:p>
            <a:r>
              <a:rPr lang="en-US"/>
              <a:t>Click icon to add picture</a:t>
            </a:r>
            <a:endParaRPr lang="en-US" dirty="0"/>
          </a:p>
        </p:txBody>
      </p:sp>
      <p:sp>
        <p:nvSpPr>
          <p:cNvPr id="362" name="Picture Placeholder 360">
            <a:extLst>
              <a:ext uri="{FF2B5EF4-FFF2-40B4-BE49-F238E27FC236}">
                <a16:creationId xmlns:a16="http://schemas.microsoft.com/office/drawing/2014/main" id="{B61B4DFE-D0E9-B57A-176A-09A1C664C95C}"/>
              </a:ext>
            </a:extLst>
          </p:cNvPr>
          <p:cNvSpPr>
            <a:spLocks noGrp="1"/>
          </p:cNvSpPr>
          <p:nvPr>
            <p:ph type="pic" sz="quarter" idx="13"/>
          </p:nvPr>
        </p:nvSpPr>
        <p:spPr>
          <a:xfrm>
            <a:off x="4899025" y="1654993"/>
            <a:ext cx="2393950" cy="2393950"/>
          </a:xfrm>
          <a:solidFill>
            <a:schemeClr val="bg2"/>
          </a:solidFill>
        </p:spPr>
        <p:txBody>
          <a:bodyPr/>
          <a:lstStyle/>
          <a:p>
            <a:r>
              <a:rPr lang="en-US"/>
              <a:t>Click icon to add picture</a:t>
            </a:r>
          </a:p>
        </p:txBody>
      </p:sp>
      <p:sp>
        <p:nvSpPr>
          <p:cNvPr id="363" name="Picture Placeholder 360">
            <a:extLst>
              <a:ext uri="{FF2B5EF4-FFF2-40B4-BE49-F238E27FC236}">
                <a16:creationId xmlns:a16="http://schemas.microsoft.com/office/drawing/2014/main" id="{174E554B-4BD8-EF29-58CE-4FB93A18B3CF}"/>
              </a:ext>
            </a:extLst>
          </p:cNvPr>
          <p:cNvSpPr>
            <a:spLocks noGrp="1"/>
          </p:cNvSpPr>
          <p:nvPr>
            <p:ph type="pic" sz="quarter" idx="14"/>
          </p:nvPr>
        </p:nvSpPr>
        <p:spPr>
          <a:xfrm>
            <a:off x="8058997" y="1677066"/>
            <a:ext cx="2393950" cy="2393950"/>
          </a:xfrm>
          <a:solidFill>
            <a:schemeClr val="bg2"/>
          </a:solidFill>
        </p:spPr>
        <p:txBody>
          <a:bodyPr/>
          <a:lstStyle/>
          <a:p>
            <a:r>
              <a:rPr lang="en-US"/>
              <a:t>Click icon to add picture</a:t>
            </a:r>
            <a:endParaRPr lang="en-US" dirty="0"/>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p>
            <a:r>
              <a:rPr lang="en-US" dirty="0"/>
              <a:t>One-sentence headline with the main takeaway message </a:t>
            </a:r>
            <a:br>
              <a:rPr lang="en-US" dirty="0"/>
            </a:br>
            <a:r>
              <a:rPr lang="en-US" dirty="0"/>
              <a:t>for the slide; no longer than two lines</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2" name="Graphic 1">
            <a:extLst>
              <a:ext uri="{FF2B5EF4-FFF2-40B4-BE49-F238E27FC236}">
                <a16:creationId xmlns:a16="http://schemas.microsoft.com/office/drawing/2014/main" id="{9839855A-2E65-D041-0145-9228A25DEC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730374"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Title of section</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Title of section</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083421"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Title of section</a:t>
            </a:r>
          </a:p>
        </p:txBody>
      </p:sp>
    </p:spTree>
    <p:extLst>
      <p:ext uri="{BB962C8B-B14F-4D97-AF65-F5344CB8AC3E}">
        <p14:creationId xmlns:p14="http://schemas.microsoft.com/office/powerpoint/2010/main" val="84844580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Agenda">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defRPr>
            </a:lvl1pPr>
          </a:lstStyle>
          <a:p>
            <a:r>
              <a:rPr lang="en-US" dirty="0"/>
              <a:t>One-sentence headline with the main takeaway message </a:t>
            </a:r>
            <a:br>
              <a:rPr lang="en-US" dirty="0"/>
            </a:br>
            <a:r>
              <a:rPr lang="en-US" dirty="0"/>
              <a:t>for the slide; no longer than two lines</a:t>
            </a:r>
          </a:p>
        </p:txBody>
      </p:sp>
      <p:sp>
        <p:nvSpPr>
          <p:cNvPr id="5" name="Rectangle 4">
            <a:extLst>
              <a:ext uri="{FF2B5EF4-FFF2-40B4-BE49-F238E27FC236}">
                <a16:creationId xmlns:a16="http://schemas.microsoft.com/office/drawing/2014/main" id="{81C9F7CA-63AC-1736-17E3-F8C40F6055EC}"/>
              </a:ext>
            </a:extLst>
          </p:cNvPr>
          <p:cNvSpPr/>
          <p:nvPr userDrawn="1"/>
        </p:nvSpPr>
        <p:spPr>
          <a:xfrm>
            <a:off x="1963516" y="1371576"/>
            <a:ext cx="1743982" cy="1485470"/>
          </a:xfrm>
          <a:prstGeom prst="rect">
            <a:avLst/>
          </a:prstGeom>
          <a:solidFill>
            <a:schemeClr val="accent4"/>
          </a:solidFill>
          <a:ln w="4048" cap="flat">
            <a:noFill/>
            <a:prstDash val="solid"/>
            <a:miter/>
          </a:ln>
        </p:spPr>
        <p:txBody>
          <a:bodyPr lIns="164592" rtlCol="0" anchor="ctr"/>
          <a:lstStyle/>
          <a:p>
            <a:pPr marL="0" indent="0">
              <a:lnSpc>
                <a:spcPct val="90000"/>
              </a:lnSpc>
              <a:spcBef>
                <a:spcPts val="1200"/>
              </a:spcBef>
              <a:spcAft>
                <a:spcPts val="60"/>
              </a:spcAft>
              <a:buNone/>
            </a:pPr>
            <a:endParaRPr lang="en-US" b="1" dirty="0">
              <a:solidFill>
                <a:schemeClr val="bg1"/>
              </a:solidFill>
            </a:endParaRPr>
          </a:p>
        </p:txBody>
      </p:sp>
      <p:sp>
        <p:nvSpPr>
          <p:cNvPr id="7" name="Rectangle 6">
            <a:extLst>
              <a:ext uri="{FF2B5EF4-FFF2-40B4-BE49-F238E27FC236}">
                <a16:creationId xmlns:a16="http://schemas.microsoft.com/office/drawing/2014/main" id="{E874D3E8-F858-C461-E97C-68927EB71CC6}"/>
              </a:ext>
            </a:extLst>
          </p:cNvPr>
          <p:cNvSpPr/>
          <p:nvPr userDrawn="1"/>
        </p:nvSpPr>
        <p:spPr>
          <a:xfrm>
            <a:off x="3707492" y="3038912"/>
            <a:ext cx="1743982" cy="1485470"/>
          </a:xfrm>
          <a:prstGeom prst="rect">
            <a:avLst/>
          </a:prstGeom>
          <a:solidFill>
            <a:schemeClr val="accent5"/>
          </a:solidFill>
          <a:ln w="4048" cap="flat">
            <a:noFill/>
            <a:prstDash val="solid"/>
            <a:miter/>
          </a:ln>
        </p:spPr>
        <p:txBody>
          <a:bodyPr lIns="164592" rtlCol="0" anchor="ctr">
            <a:noAutofit/>
          </a:bodyPr>
          <a:lstStyle/>
          <a:p>
            <a:pPr marL="0" indent="0">
              <a:lnSpc>
                <a:spcPct val="90000"/>
              </a:lnSpc>
              <a:spcBef>
                <a:spcPts val="1200"/>
              </a:spcBef>
              <a:spcAft>
                <a:spcPts val="60"/>
              </a:spcAft>
              <a:buNone/>
            </a:pPr>
            <a:endParaRPr lang="en-US" dirty="0">
              <a:solidFill>
                <a:schemeClr val="bg1"/>
              </a:solidFill>
            </a:endParaRPr>
          </a:p>
        </p:txBody>
      </p:sp>
      <p:sp>
        <p:nvSpPr>
          <p:cNvPr id="11" name="Rectangle 10">
            <a:extLst>
              <a:ext uri="{FF2B5EF4-FFF2-40B4-BE49-F238E27FC236}">
                <a16:creationId xmlns:a16="http://schemas.microsoft.com/office/drawing/2014/main" id="{5AE38164-6148-444B-7F01-D298BA0E2AB8}"/>
              </a:ext>
            </a:extLst>
          </p:cNvPr>
          <p:cNvSpPr/>
          <p:nvPr userDrawn="1"/>
        </p:nvSpPr>
        <p:spPr>
          <a:xfrm>
            <a:off x="5452154" y="4708229"/>
            <a:ext cx="1743982" cy="1485470"/>
          </a:xfrm>
          <a:prstGeom prst="rect">
            <a:avLst/>
          </a:prstGeom>
          <a:solidFill>
            <a:schemeClr val="bg2"/>
          </a:solidFill>
          <a:ln w="4048" cap="flat">
            <a:noFill/>
            <a:prstDash val="solid"/>
            <a:miter/>
          </a:ln>
        </p:spPr>
        <p:txBody>
          <a:bodyPr lIns="164592" rtlCol="0" anchor="ctr"/>
          <a:lstStyle/>
          <a:p>
            <a:pPr marL="0" indent="0">
              <a:lnSpc>
                <a:spcPct val="90000"/>
              </a:lnSpc>
              <a:spcBef>
                <a:spcPts val="1200"/>
              </a:spcBef>
              <a:spcAft>
                <a:spcPts val="60"/>
              </a:spcAft>
              <a:buNone/>
            </a:pPr>
            <a:endParaRPr lang="en-US" dirty="0">
              <a:solidFill>
                <a:schemeClr val="bg1"/>
              </a:solidFill>
            </a:endParaRP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5"/>
            <a:ext cx="3075236" cy="1485329"/>
          </a:xfrm>
          <a:solidFill>
            <a:schemeClr val="bg2"/>
          </a:solidFill>
        </p:spPr>
        <p:txBody>
          <a:bodyPr/>
          <a:lstStyle/>
          <a:p>
            <a:r>
              <a:rPr lang="en-US"/>
              <a:t>Click icon to add picture</a:t>
            </a:r>
            <a:endParaRPr lang="en-US" dirty="0"/>
          </a:p>
        </p:txBody>
      </p:sp>
      <p:sp>
        <p:nvSpPr>
          <p:cNvPr id="22" name="Text Placeholder 21">
            <a:extLst>
              <a:ext uri="{FF2B5EF4-FFF2-40B4-BE49-F238E27FC236}">
                <a16:creationId xmlns:a16="http://schemas.microsoft.com/office/drawing/2014/main" id="{46CF92BF-DF64-B705-2535-AE3730B97BF6}"/>
              </a:ext>
            </a:extLst>
          </p:cNvPr>
          <p:cNvSpPr>
            <a:spLocks noGrp="1"/>
          </p:cNvSpPr>
          <p:nvPr>
            <p:ph type="body" sz="quarter" idx="20" hasCustomPrompt="1"/>
          </p:nvPr>
        </p:nvSpPr>
        <p:spPr>
          <a:xfrm>
            <a:off x="1962830" y="1371005"/>
            <a:ext cx="1744662" cy="1485900"/>
          </a:xfrm>
        </p:spPr>
        <p:txBody>
          <a:bodyPr lIns="91440" tIns="182880" rIns="91440" bIns="182880">
            <a:noAutofit/>
          </a:bodyPr>
          <a:lstStyle>
            <a:lvl1pPr marL="0" indent="0" algn="l">
              <a:buNone/>
              <a:defRPr sz="1800" b="0">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3" name="Text Placeholder 21">
            <a:extLst>
              <a:ext uri="{FF2B5EF4-FFF2-40B4-BE49-F238E27FC236}">
                <a16:creationId xmlns:a16="http://schemas.microsoft.com/office/drawing/2014/main" id="{310FC7CC-84CC-43A4-5964-07BD10E7DE25}"/>
              </a:ext>
            </a:extLst>
          </p:cNvPr>
          <p:cNvSpPr>
            <a:spLocks noGrp="1"/>
          </p:cNvSpPr>
          <p:nvPr>
            <p:ph type="body" sz="quarter" idx="21" hasCustomPrompt="1"/>
          </p:nvPr>
        </p:nvSpPr>
        <p:spPr>
          <a:xfrm>
            <a:off x="3707492" y="3038912"/>
            <a:ext cx="1744662" cy="1485900"/>
          </a:xfrm>
        </p:spPr>
        <p:txBody>
          <a:bodyPr lIns="91440" tIns="182880" rIns="91440" bIns="182880">
            <a:noAutofit/>
          </a:bodyPr>
          <a:lstStyle>
            <a:lvl1pPr marL="0" indent="0" algn="l">
              <a:buNone/>
              <a:defRPr sz="1800" b="0">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4" name="Text Placeholder 21">
            <a:extLst>
              <a:ext uri="{FF2B5EF4-FFF2-40B4-BE49-F238E27FC236}">
                <a16:creationId xmlns:a16="http://schemas.microsoft.com/office/drawing/2014/main" id="{AD641646-00A1-FBA9-C51B-B35A8988EB0A}"/>
              </a:ext>
            </a:extLst>
          </p:cNvPr>
          <p:cNvSpPr>
            <a:spLocks noGrp="1"/>
          </p:cNvSpPr>
          <p:nvPr>
            <p:ph type="body" sz="quarter" idx="22" hasCustomPrompt="1"/>
          </p:nvPr>
        </p:nvSpPr>
        <p:spPr>
          <a:xfrm>
            <a:off x="5451474" y="4708229"/>
            <a:ext cx="1744662" cy="1485900"/>
          </a:xfrm>
        </p:spPr>
        <p:txBody>
          <a:bodyPr lIns="91440" tIns="182880" rIns="91440" bIns="182880">
            <a:noAutofit/>
          </a:bodyPr>
          <a:lstStyle>
            <a:lvl1pPr marL="0" indent="0" algn="l">
              <a:buNone/>
              <a:defRPr sz="1800" b="0">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3"/>
            <a:ext cx="3075236" cy="1485329"/>
          </a:xfrm>
          <a:solidFill>
            <a:schemeClr val="bg2"/>
          </a:solidFill>
        </p:spPr>
        <p:txBody>
          <a:bodyPr/>
          <a:lstStyle/>
          <a:p>
            <a:r>
              <a:rPr lang="en-US"/>
              <a:t>Click icon to add picture</a:t>
            </a:r>
            <a:endParaRPr lang="en-US" dirty="0"/>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9"/>
            <a:ext cx="3075236" cy="1485329"/>
          </a:xfrm>
          <a:solidFill>
            <a:schemeClr val="bg2"/>
          </a:solidFill>
        </p:spPr>
        <p:txBody>
          <a:bodyPr/>
          <a:lstStyle/>
          <a:p>
            <a:r>
              <a:rPr lang="en-US"/>
              <a:t>Click icon to add picture</a:t>
            </a:r>
            <a:endParaRPr lang="en-US" dirty="0"/>
          </a:p>
        </p:txBody>
      </p:sp>
    </p:spTree>
    <p:extLst>
      <p:ext uri="{BB962C8B-B14F-4D97-AF65-F5344CB8AC3E}">
        <p14:creationId xmlns:p14="http://schemas.microsoft.com/office/powerpoint/2010/main" val="225897906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3-Agenda">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defRPr>
            </a:lvl1pPr>
          </a:lstStyle>
          <a:p>
            <a:r>
              <a:rPr lang="en-US" dirty="0"/>
              <a:t>One-sentence headline with the main takeaway message </a:t>
            </a:r>
            <a:br>
              <a:rPr lang="en-US" dirty="0"/>
            </a:br>
            <a:r>
              <a:rPr lang="en-US" dirty="0"/>
              <a:t>for the slide; no longer than two lines</a:t>
            </a:r>
          </a:p>
        </p:txBody>
      </p:sp>
      <p:grpSp>
        <p:nvGrpSpPr>
          <p:cNvPr id="16" name="Group 15">
            <a:extLst>
              <a:ext uri="{FF2B5EF4-FFF2-40B4-BE49-F238E27FC236}">
                <a16:creationId xmlns:a16="http://schemas.microsoft.com/office/drawing/2014/main" id="{515008AE-AF98-3C15-B8F6-60A18A5008F0}"/>
              </a:ext>
            </a:extLst>
          </p:cNvPr>
          <p:cNvGrpSpPr/>
          <p:nvPr userDrawn="1"/>
        </p:nvGrpSpPr>
        <p:grpSpPr>
          <a:xfrm>
            <a:off x="2203979" y="1585463"/>
            <a:ext cx="7815843" cy="4246358"/>
            <a:chOff x="780349" y="1433063"/>
            <a:chExt cx="7815843" cy="4246358"/>
          </a:xfrm>
        </p:grpSpPr>
        <p:sp>
          <p:nvSpPr>
            <p:cNvPr id="2" name="Rectangle 1">
              <a:extLst>
                <a:ext uri="{FF2B5EF4-FFF2-40B4-BE49-F238E27FC236}">
                  <a16:creationId xmlns:a16="http://schemas.microsoft.com/office/drawing/2014/main" id="{87F43B96-1CD3-BB77-5F30-8B178FE868E5}"/>
                </a:ext>
              </a:extLst>
            </p:cNvPr>
            <p:cNvSpPr/>
            <p:nvPr userDrawn="1"/>
          </p:nvSpPr>
          <p:spPr>
            <a:xfrm>
              <a:off x="780349" y="1434305"/>
              <a:ext cx="2274349" cy="1959750"/>
            </a:xfrm>
            <a:prstGeom prst="rect">
              <a:avLst/>
            </a:prstGeom>
            <a:solidFill>
              <a:schemeClr val="accent6"/>
            </a:solidFill>
            <a:ln w="6186" cap="flat">
              <a:noFill/>
              <a:prstDash val="solid"/>
              <a:miter/>
            </a:ln>
          </p:spPr>
          <p:txBody>
            <a:bodyPr lIns="182880" tIns="91440" rIns="182880" bIns="91440" rtlCol="0" anchor="ctr"/>
            <a:lstStyle/>
            <a:p>
              <a:pPr algn="ctr">
                <a:lnSpc>
                  <a:spcPct val="90000"/>
                </a:lnSpc>
                <a:spcBef>
                  <a:spcPts val="1200"/>
                </a:spcBef>
                <a:spcAft>
                  <a:spcPts val="60"/>
                </a:spcAft>
              </a:pPr>
              <a:endParaRPr lang="en-US" dirty="0">
                <a:solidFill>
                  <a:schemeClr val="bg1"/>
                </a:solidFill>
                <a:latin typeface="Roboto" panose="02000000000000000000" pitchFamily="2" charset="0"/>
                <a:ea typeface="Roboto" panose="02000000000000000000" pitchFamily="2" charset="0"/>
              </a:endParaRPr>
            </a:p>
          </p:txBody>
        </p:sp>
        <p:sp>
          <p:nvSpPr>
            <p:cNvPr id="6" name="Rectangle 5">
              <a:extLst>
                <a:ext uri="{FF2B5EF4-FFF2-40B4-BE49-F238E27FC236}">
                  <a16:creationId xmlns:a16="http://schemas.microsoft.com/office/drawing/2014/main" id="{61760AC7-AF8F-5A64-B770-6C66D6024108}"/>
                </a:ext>
              </a:extLst>
            </p:cNvPr>
            <p:cNvSpPr/>
            <p:nvPr userDrawn="1"/>
          </p:nvSpPr>
          <p:spPr>
            <a:xfrm>
              <a:off x="780349" y="3719671"/>
              <a:ext cx="2274349" cy="1959750"/>
            </a:xfrm>
            <a:prstGeom prst="rect">
              <a:avLst/>
            </a:prstGeom>
            <a:solidFill>
              <a:schemeClr val="accent3"/>
            </a:solidFill>
            <a:ln w="6186" cap="flat">
              <a:noFill/>
              <a:prstDash val="solid"/>
              <a:miter/>
            </a:ln>
          </p:spPr>
          <p:txBody>
            <a:bodyPr lIns="182880" tIns="91440" rIns="182880" bIns="91440" rtlCol="0" anchor="ctr"/>
            <a:lstStyle/>
            <a:p>
              <a:pPr algn="ctr">
                <a:lnSpc>
                  <a:spcPct val="90000"/>
                </a:lnSpc>
                <a:spcBef>
                  <a:spcPts val="1200"/>
                </a:spcBef>
                <a:spcAft>
                  <a:spcPts val="60"/>
                </a:spcAft>
              </a:pPr>
              <a:endParaRPr lang="en-US" dirty="0">
                <a:solidFill>
                  <a:schemeClr val="bg1"/>
                </a:solidFill>
                <a:latin typeface="Roboto" panose="02000000000000000000" pitchFamily="2" charset="0"/>
                <a:ea typeface="Roboto" panose="02000000000000000000" pitchFamily="2" charset="0"/>
              </a:endParaRPr>
            </a:p>
          </p:txBody>
        </p:sp>
        <p:sp>
          <p:nvSpPr>
            <p:cNvPr id="8" name="Rectangle 7">
              <a:extLst>
                <a:ext uri="{FF2B5EF4-FFF2-40B4-BE49-F238E27FC236}">
                  <a16:creationId xmlns:a16="http://schemas.microsoft.com/office/drawing/2014/main" id="{DDBE7F3B-47B0-5A09-31F2-EFD376D51B9B}"/>
                </a:ext>
              </a:extLst>
            </p:cNvPr>
            <p:cNvSpPr/>
            <p:nvPr userDrawn="1"/>
          </p:nvSpPr>
          <p:spPr>
            <a:xfrm>
              <a:off x="3551096" y="1433063"/>
              <a:ext cx="2274349" cy="1959750"/>
            </a:xfrm>
            <a:prstGeom prst="rect">
              <a:avLst/>
            </a:prstGeom>
            <a:solidFill>
              <a:schemeClr val="tx2"/>
            </a:solidFill>
            <a:ln w="6186" cap="flat">
              <a:noFill/>
              <a:prstDash val="solid"/>
              <a:miter/>
            </a:ln>
          </p:spPr>
          <p:txBody>
            <a:bodyPr lIns="182880" tIns="91440" rIns="182880" bIns="91440" rtlCol="0" anchor="ctr"/>
            <a:lstStyle/>
            <a:p>
              <a:pPr algn="ctr">
                <a:lnSpc>
                  <a:spcPct val="90000"/>
                </a:lnSpc>
                <a:spcBef>
                  <a:spcPts val="1200"/>
                </a:spcBef>
                <a:spcAft>
                  <a:spcPts val="60"/>
                </a:spcAft>
              </a:pPr>
              <a:endParaRPr lang="en-US" dirty="0">
                <a:solidFill>
                  <a:schemeClr val="bg1"/>
                </a:solidFill>
                <a:latin typeface="Roboto"/>
                <a:ea typeface="Roboto"/>
                <a:cs typeface="Roboto"/>
              </a:endParaRPr>
            </a:p>
          </p:txBody>
        </p:sp>
        <p:sp>
          <p:nvSpPr>
            <p:cNvPr id="10" name="Rectangle 9">
              <a:extLst>
                <a:ext uri="{FF2B5EF4-FFF2-40B4-BE49-F238E27FC236}">
                  <a16:creationId xmlns:a16="http://schemas.microsoft.com/office/drawing/2014/main" id="{4E3299A0-BDBF-BE28-862B-C422B176BE66}"/>
                </a:ext>
              </a:extLst>
            </p:cNvPr>
            <p:cNvSpPr/>
            <p:nvPr userDrawn="1"/>
          </p:nvSpPr>
          <p:spPr>
            <a:xfrm>
              <a:off x="3551096" y="3718429"/>
              <a:ext cx="2274349" cy="1959750"/>
            </a:xfrm>
            <a:prstGeom prst="rect">
              <a:avLst/>
            </a:prstGeom>
            <a:solidFill>
              <a:schemeClr val="accent4"/>
            </a:solidFill>
            <a:ln w="6186" cap="flat">
              <a:noFill/>
              <a:prstDash val="solid"/>
              <a:miter/>
            </a:ln>
          </p:spPr>
          <p:txBody>
            <a:bodyPr lIns="182880" tIns="91440" rIns="182880" bIns="91440" rtlCol="0" anchor="ctr"/>
            <a:lstStyle/>
            <a:p>
              <a:pPr algn="ctr">
                <a:lnSpc>
                  <a:spcPct val="90000"/>
                </a:lnSpc>
                <a:spcBef>
                  <a:spcPts val="1200"/>
                </a:spcBef>
                <a:spcAft>
                  <a:spcPts val="60"/>
                </a:spcAft>
              </a:pPr>
              <a:endParaRPr lang="en-US" dirty="0">
                <a:solidFill>
                  <a:schemeClr val="bg1"/>
                </a:solidFill>
                <a:latin typeface="Roboto"/>
                <a:ea typeface="Roboto"/>
                <a:cs typeface="Roboto"/>
              </a:endParaRPr>
            </a:p>
          </p:txBody>
        </p:sp>
        <p:sp>
          <p:nvSpPr>
            <p:cNvPr id="12" name="Rectangle 11">
              <a:extLst>
                <a:ext uri="{FF2B5EF4-FFF2-40B4-BE49-F238E27FC236}">
                  <a16:creationId xmlns:a16="http://schemas.microsoft.com/office/drawing/2014/main" id="{5B44CB34-5815-9A8C-3063-E7BF4F2B5C38}"/>
                </a:ext>
              </a:extLst>
            </p:cNvPr>
            <p:cNvSpPr/>
            <p:nvPr userDrawn="1"/>
          </p:nvSpPr>
          <p:spPr>
            <a:xfrm>
              <a:off x="6321843" y="1433063"/>
              <a:ext cx="2274349" cy="1959750"/>
            </a:xfrm>
            <a:prstGeom prst="rect">
              <a:avLst/>
            </a:prstGeom>
            <a:solidFill>
              <a:schemeClr val="accent1"/>
            </a:solidFill>
            <a:ln w="6186" cap="flat">
              <a:noFill/>
              <a:prstDash val="solid"/>
              <a:miter/>
            </a:ln>
          </p:spPr>
          <p:txBody>
            <a:bodyPr lIns="182880" tIns="91440" rIns="182880" bIns="91440" rtlCol="0" anchor="ctr"/>
            <a:lstStyle/>
            <a:p>
              <a:pPr algn="ctr">
                <a:lnSpc>
                  <a:spcPct val="90000"/>
                </a:lnSpc>
                <a:spcBef>
                  <a:spcPts val="1200"/>
                </a:spcBef>
                <a:spcAft>
                  <a:spcPts val="60"/>
                </a:spcAft>
              </a:pPr>
              <a:endParaRPr lang="en-US" dirty="0">
                <a:solidFill>
                  <a:schemeClr val="bg1"/>
                </a:solidFill>
                <a:latin typeface="Roboto"/>
                <a:ea typeface="Roboto"/>
                <a:cs typeface="Roboto"/>
              </a:endParaRPr>
            </a:p>
          </p:txBody>
        </p:sp>
        <p:sp>
          <p:nvSpPr>
            <p:cNvPr id="13" name="Rectangle 12">
              <a:extLst>
                <a:ext uri="{FF2B5EF4-FFF2-40B4-BE49-F238E27FC236}">
                  <a16:creationId xmlns:a16="http://schemas.microsoft.com/office/drawing/2014/main" id="{1731E52F-E701-6AAC-9BB9-51A5A8FB84A9}"/>
                </a:ext>
              </a:extLst>
            </p:cNvPr>
            <p:cNvSpPr/>
            <p:nvPr userDrawn="1"/>
          </p:nvSpPr>
          <p:spPr>
            <a:xfrm>
              <a:off x="6321843" y="3718429"/>
              <a:ext cx="2274349" cy="1959750"/>
            </a:xfrm>
            <a:prstGeom prst="rect">
              <a:avLst/>
            </a:prstGeom>
            <a:solidFill>
              <a:schemeClr val="accent5"/>
            </a:solidFill>
            <a:ln w="6186" cap="flat">
              <a:noFill/>
              <a:prstDash val="solid"/>
              <a:miter/>
            </a:ln>
          </p:spPr>
          <p:txBody>
            <a:bodyPr lIns="182880" tIns="91440" rIns="182880" bIns="91440" rtlCol="0" anchor="ctr"/>
            <a:lstStyle/>
            <a:p>
              <a:pPr algn="ctr">
                <a:lnSpc>
                  <a:spcPct val="90000"/>
                </a:lnSpc>
                <a:spcBef>
                  <a:spcPts val="1200"/>
                </a:spcBef>
                <a:spcAft>
                  <a:spcPts val="60"/>
                </a:spcAft>
              </a:pPr>
              <a:endParaRPr kumimoji="0" lang="en-US"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Arial"/>
              </a:endParaRPr>
            </a:p>
          </p:txBody>
        </p:sp>
      </p:grpSp>
      <p:sp>
        <p:nvSpPr>
          <p:cNvPr id="18" name="Text Placeholder 21">
            <a:extLst>
              <a:ext uri="{FF2B5EF4-FFF2-40B4-BE49-F238E27FC236}">
                <a16:creationId xmlns:a16="http://schemas.microsoft.com/office/drawing/2014/main" id="{36171ABC-66DF-F07C-D046-54184D515FF7}"/>
              </a:ext>
            </a:extLst>
          </p:cNvPr>
          <p:cNvSpPr>
            <a:spLocks noGrp="1"/>
          </p:cNvSpPr>
          <p:nvPr>
            <p:ph type="body" sz="quarter" idx="20" hasCustomPrompt="1"/>
          </p:nvPr>
        </p:nvSpPr>
        <p:spPr>
          <a:xfrm>
            <a:off x="2236835" y="1608129"/>
            <a:ext cx="2224560" cy="1937083"/>
          </a:xfrm>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19" name="Text Placeholder 21">
            <a:extLst>
              <a:ext uri="{FF2B5EF4-FFF2-40B4-BE49-F238E27FC236}">
                <a16:creationId xmlns:a16="http://schemas.microsoft.com/office/drawing/2014/main" id="{2EB4EF4A-3E01-9D6A-F89D-A57C7AC8A6CE}"/>
              </a:ext>
            </a:extLst>
          </p:cNvPr>
          <p:cNvSpPr>
            <a:spLocks noGrp="1"/>
          </p:cNvSpPr>
          <p:nvPr>
            <p:ph type="body" sz="quarter" idx="21" hasCustomPrompt="1"/>
          </p:nvPr>
        </p:nvSpPr>
        <p:spPr>
          <a:xfrm>
            <a:off x="4978495" y="1608129"/>
            <a:ext cx="2224560" cy="1937083"/>
          </a:xfrm>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0" name="Text Placeholder 21">
            <a:extLst>
              <a:ext uri="{FF2B5EF4-FFF2-40B4-BE49-F238E27FC236}">
                <a16:creationId xmlns:a16="http://schemas.microsoft.com/office/drawing/2014/main" id="{1C98F391-58FB-C7BD-2E51-C4161A820F23}"/>
              </a:ext>
            </a:extLst>
          </p:cNvPr>
          <p:cNvSpPr>
            <a:spLocks noGrp="1"/>
          </p:cNvSpPr>
          <p:nvPr>
            <p:ph type="body" sz="quarter" idx="22" hasCustomPrompt="1"/>
          </p:nvPr>
        </p:nvSpPr>
        <p:spPr>
          <a:xfrm>
            <a:off x="7781709" y="1608129"/>
            <a:ext cx="2224560" cy="1937083"/>
          </a:xfrm>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5" name="Text Placeholder 21">
            <a:extLst>
              <a:ext uri="{FF2B5EF4-FFF2-40B4-BE49-F238E27FC236}">
                <a16:creationId xmlns:a16="http://schemas.microsoft.com/office/drawing/2014/main" id="{BDF0FE2A-B105-04D8-2B46-0789A9563311}"/>
              </a:ext>
            </a:extLst>
          </p:cNvPr>
          <p:cNvSpPr>
            <a:spLocks noGrp="1"/>
          </p:cNvSpPr>
          <p:nvPr>
            <p:ph type="body" sz="quarter" idx="24" hasCustomPrompt="1"/>
          </p:nvPr>
        </p:nvSpPr>
        <p:spPr>
          <a:xfrm>
            <a:off x="2236835" y="3893496"/>
            <a:ext cx="2224560" cy="1937083"/>
          </a:xfrm>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6" name="Text Placeholder 21">
            <a:extLst>
              <a:ext uri="{FF2B5EF4-FFF2-40B4-BE49-F238E27FC236}">
                <a16:creationId xmlns:a16="http://schemas.microsoft.com/office/drawing/2014/main" id="{1569E2C5-E294-39CA-368B-18D97DE1FFA4}"/>
              </a:ext>
            </a:extLst>
          </p:cNvPr>
          <p:cNvSpPr>
            <a:spLocks noGrp="1"/>
          </p:cNvSpPr>
          <p:nvPr>
            <p:ph type="body" sz="quarter" idx="25" hasCustomPrompt="1"/>
          </p:nvPr>
        </p:nvSpPr>
        <p:spPr>
          <a:xfrm>
            <a:off x="4978495" y="3893496"/>
            <a:ext cx="2224560" cy="1937083"/>
          </a:xfrm>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7" name="Text Placeholder 21">
            <a:extLst>
              <a:ext uri="{FF2B5EF4-FFF2-40B4-BE49-F238E27FC236}">
                <a16:creationId xmlns:a16="http://schemas.microsoft.com/office/drawing/2014/main" id="{C88C4F21-87EB-A333-00CB-B3AC5AA1D158}"/>
              </a:ext>
            </a:extLst>
          </p:cNvPr>
          <p:cNvSpPr>
            <a:spLocks noGrp="1"/>
          </p:cNvSpPr>
          <p:nvPr>
            <p:ph type="body" sz="quarter" idx="26" hasCustomPrompt="1"/>
          </p:nvPr>
        </p:nvSpPr>
        <p:spPr>
          <a:xfrm>
            <a:off x="7781709" y="3893496"/>
            <a:ext cx="2224560" cy="1937083"/>
          </a:xfrm>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Tree>
    <p:extLst>
      <p:ext uri="{BB962C8B-B14F-4D97-AF65-F5344CB8AC3E}">
        <p14:creationId xmlns:p14="http://schemas.microsoft.com/office/powerpoint/2010/main" val="135138729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4-Agenda">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defRPr>
            </a:lvl1pPr>
          </a:lstStyle>
          <a:p>
            <a:r>
              <a:rPr lang="en-US" dirty="0"/>
              <a:t>One-sentence headline with the main takeaway message </a:t>
            </a:r>
            <a:br>
              <a:rPr lang="en-US" dirty="0"/>
            </a:br>
            <a:r>
              <a:rPr lang="en-US" dirty="0"/>
              <a:t>for the slide; no longer than two lines</a:t>
            </a:r>
          </a:p>
        </p:txBody>
      </p:sp>
      <p:grpSp>
        <p:nvGrpSpPr>
          <p:cNvPr id="16" name="Group 15">
            <a:extLst>
              <a:ext uri="{FF2B5EF4-FFF2-40B4-BE49-F238E27FC236}">
                <a16:creationId xmlns:a16="http://schemas.microsoft.com/office/drawing/2014/main" id="{515008AE-AF98-3C15-B8F6-60A18A5008F0}"/>
              </a:ext>
            </a:extLst>
          </p:cNvPr>
          <p:cNvGrpSpPr/>
          <p:nvPr userDrawn="1"/>
        </p:nvGrpSpPr>
        <p:grpSpPr>
          <a:xfrm>
            <a:off x="798513" y="1585463"/>
            <a:ext cx="10594975" cy="4267783"/>
            <a:chOff x="780349" y="1433063"/>
            <a:chExt cx="10594975" cy="4267783"/>
          </a:xfrm>
        </p:grpSpPr>
        <p:sp>
          <p:nvSpPr>
            <p:cNvPr id="2" name="Rectangle 1">
              <a:extLst>
                <a:ext uri="{FF2B5EF4-FFF2-40B4-BE49-F238E27FC236}">
                  <a16:creationId xmlns:a16="http://schemas.microsoft.com/office/drawing/2014/main" id="{87F43B96-1CD3-BB77-5F30-8B178FE868E5}"/>
                </a:ext>
              </a:extLst>
            </p:cNvPr>
            <p:cNvSpPr/>
            <p:nvPr userDrawn="1"/>
          </p:nvSpPr>
          <p:spPr>
            <a:xfrm>
              <a:off x="780349" y="1434305"/>
              <a:ext cx="2274349" cy="1959750"/>
            </a:xfrm>
            <a:prstGeom prst="rect">
              <a:avLst/>
            </a:prstGeom>
            <a:solidFill>
              <a:schemeClr val="accent6"/>
            </a:solidFill>
            <a:ln w="6186" cap="flat">
              <a:noFill/>
              <a:prstDash val="solid"/>
              <a:miter/>
            </a:ln>
          </p:spPr>
          <p:txBody>
            <a:bodyPr lIns="182880" tIns="91440" rIns="182880" bIns="91440" rtlCol="0" anchor="ctr"/>
            <a:lstStyle/>
            <a:p>
              <a:pPr algn="ctr">
                <a:lnSpc>
                  <a:spcPct val="90000"/>
                </a:lnSpc>
                <a:spcBef>
                  <a:spcPts val="1200"/>
                </a:spcBef>
                <a:spcAft>
                  <a:spcPts val="60"/>
                </a:spcAft>
              </a:pPr>
              <a:endParaRPr lang="en-US" dirty="0">
                <a:solidFill>
                  <a:schemeClr val="bg1"/>
                </a:solidFill>
                <a:latin typeface="Roboto" panose="02000000000000000000" pitchFamily="2" charset="0"/>
                <a:ea typeface="Roboto" panose="02000000000000000000" pitchFamily="2" charset="0"/>
              </a:endParaRPr>
            </a:p>
          </p:txBody>
        </p:sp>
        <p:sp>
          <p:nvSpPr>
            <p:cNvPr id="6" name="Rectangle 5">
              <a:extLst>
                <a:ext uri="{FF2B5EF4-FFF2-40B4-BE49-F238E27FC236}">
                  <a16:creationId xmlns:a16="http://schemas.microsoft.com/office/drawing/2014/main" id="{61760AC7-AF8F-5A64-B770-6C66D6024108}"/>
                </a:ext>
              </a:extLst>
            </p:cNvPr>
            <p:cNvSpPr/>
            <p:nvPr userDrawn="1"/>
          </p:nvSpPr>
          <p:spPr>
            <a:xfrm>
              <a:off x="780349" y="3719671"/>
              <a:ext cx="2274349" cy="1959750"/>
            </a:xfrm>
            <a:prstGeom prst="rect">
              <a:avLst/>
            </a:prstGeom>
            <a:solidFill>
              <a:schemeClr val="accent3"/>
            </a:solidFill>
            <a:ln w="6186" cap="flat">
              <a:noFill/>
              <a:prstDash val="solid"/>
              <a:miter/>
            </a:ln>
          </p:spPr>
          <p:txBody>
            <a:bodyPr lIns="182880" tIns="91440" rIns="182880" bIns="91440" rtlCol="0" anchor="ctr"/>
            <a:lstStyle/>
            <a:p>
              <a:pPr algn="ctr">
                <a:lnSpc>
                  <a:spcPct val="90000"/>
                </a:lnSpc>
                <a:spcBef>
                  <a:spcPts val="1200"/>
                </a:spcBef>
                <a:spcAft>
                  <a:spcPts val="60"/>
                </a:spcAft>
              </a:pPr>
              <a:endParaRPr lang="en-US" dirty="0">
                <a:solidFill>
                  <a:schemeClr val="bg1"/>
                </a:solidFill>
                <a:latin typeface="Roboto" panose="02000000000000000000" pitchFamily="2" charset="0"/>
                <a:ea typeface="Roboto" panose="02000000000000000000" pitchFamily="2" charset="0"/>
              </a:endParaRPr>
            </a:p>
          </p:txBody>
        </p:sp>
        <p:sp>
          <p:nvSpPr>
            <p:cNvPr id="8" name="Rectangle 7">
              <a:extLst>
                <a:ext uri="{FF2B5EF4-FFF2-40B4-BE49-F238E27FC236}">
                  <a16:creationId xmlns:a16="http://schemas.microsoft.com/office/drawing/2014/main" id="{DDBE7F3B-47B0-5A09-31F2-EFD376D51B9B}"/>
                </a:ext>
              </a:extLst>
            </p:cNvPr>
            <p:cNvSpPr/>
            <p:nvPr userDrawn="1"/>
          </p:nvSpPr>
          <p:spPr>
            <a:xfrm>
              <a:off x="3551096" y="1433063"/>
              <a:ext cx="2274349" cy="1959750"/>
            </a:xfrm>
            <a:prstGeom prst="rect">
              <a:avLst/>
            </a:prstGeom>
            <a:solidFill>
              <a:schemeClr val="tx2"/>
            </a:solidFill>
            <a:ln w="6186" cap="flat">
              <a:noFill/>
              <a:prstDash val="solid"/>
              <a:miter/>
            </a:ln>
          </p:spPr>
          <p:txBody>
            <a:bodyPr lIns="182880" tIns="91440" rIns="182880" bIns="91440" rtlCol="0" anchor="ctr"/>
            <a:lstStyle/>
            <a:p>
              <a:pPr algn="ctr">
                <a:lnSpc>
                  <a:spcPct val="90000"/>
                </a:lnSpc>
                <a:spcBef>
                  <a:spcPts val="1200"/>
                </a:spcBef>
                <a:spcAft>
                  <a:spcPts val="60"/>
                </a:spcAft>
              </a:pPr>
              <a:endParaRPr lang="en-US" dirty="0">
                <a:solidFill>
                  <a:schemeClr val="bg1"/>
                </a:solidFill>
                <a:latin typeface="Roboto"/>
                <a:ea typeface="Roboto"/>
                <a:cs typeface="Roboto"/>
              </a:endParaRPr>
            </a:p>
          </p:txBody>
        </p:sp>
        <p:sp>
          <p:nvSpPr>
            <p:cNvPr id="10" name="Rectangle 9">
              <a:extLst>
                <a:ext uri="{FF2B5EF4-FFF2-40B4-BE49-F238E27FC236}">
                  <a16:creationId xmlns:a16="http://schemas.microsoft.com/office/drawing/2014/main" id="{4E3299A0-BDBF-BE28-862B-C422B176BE66}"/>
                </a:ext>
              </a:extLst>
            </p:cNvPr>
            <p:cNvSpPr/>
            <p:nvPr userDrawn="1"/>
          </p:nvSpPr>
          <p:spPr>
            <a:xfrm>
              <a:off x="3551096" y="3718429"/>
              <a:ext cx="2274349" cy="1959750"/>
            </a:xfrm>
            <a:prstGeom prst="rect">
              <a:avLst/>
            </a:prstGeom>
            <a:solidFill>
              <a:schemeClr val="accent4"/>
            </a:solidFill>
            <a:ln w="6186" cap="flat">
              <a:noFill/>
              <a:prstDash val="solid"/>
              <a:miter/>
            </a:ln>
          </p:spPr>
          <p:txBody>
            <a:bodyPr lIns="182880" tIns="91440" rIns="182880" bIns="91440" rtlCol="0" anchor="ctr"/>
            <a:lstStyle/>
            <a:p>
              <a:pPr algn="ctr">
                <a:lnSpc>
                  <a:spcPct val="90000"/>
                </a:lnSpc>
                <a:spcBef>
                  <a:spcPts val="1200"/>
                </a:spcBef>
                <a:spcAft>
                  <a:spcPts val="60"/>
                </a:spcAft>
              </a:pPr>
              <a:endParaRPr lang="en-US" dirty="0">
                <a:solidFill>
                  <a:schemeClr val="bg1"/>
                </a:solidFill>
                <a:latin typeface="Roboto"/>
                <a:ea typeface="Roboto"/>
                <a:cs typeface="Roboto"/>
              </a:endParaRPr>
            </a:p>
          </p:txBody>
        </p:sp>
        <p:sp>
          <p:nvSpPr>
            <p:cNvPr id="12" name="Rectangle 11">
              <a:extLst>
                <a:ext uri="{FF2B5EF4-FFF2-40B4-BE49-F238E27FC236}">
                  <a16:creationId xmlns:a16="http://schemas.microsoft.com/office/drawing/2014/main" id="{5B44CB34-5815-9A8C-3063-E7BF4F2B5C38}"/>
                </a:ext>
              </a:extLst>
            </p:cNvPr>
            <p:cNvSpPr/>
            <p:nvPr userDrawn="1"/>
          </p:nvSpPr>
          <p:spPr>
            <a:xfrm>
              <a:off x="6321843" y="1433063"/>
              <a:ext cx="2274349" cy="1959750"/>
            </a:xfrm>
            <a:prstGeom prst="rect">
              <a:avLst/>
            </a:prstGeom>
            <a:solidFill>
              <a:schemeClr val="accent1"/>
            </a:solidFill>
            <a:ln w="6186" cap="flat">
              <a:noFill/>
              <a:prstDash val="solid"/>
              <a:miter/>
            </a:ln>
          </p:spPr>
          <p:txBody>
            <a:bodyPr lIns="182880" tIns="91440" rIns="182880" bIns="91440" rtlCol="0" anchor="ctr"/>
            <a:lstStyle/>
            <a:p>
              <a:pPr algn="ctr">
                <a:lnSpc>
                  <a:spcPct val="90000"/>
                </a:lnSpc>
                <a:spcBef>
                  <a:spcPts val="1200"/>
                </a:spcBef>
                <a:spcAft>
                  <a:spcPts val="60"/>
                </a:spcAft>
              </a:pPr>
              <a:endParaRPr lang="en-US" dirty="0">
                <a:solidFill>
                  <a:schemeClr val="bg1"/>
                </a:solidFill>
                <a:latin typeface="Roboto"/>
                <a:ea typeface="Roboto"/>
                <a:cs typeface="Roboto"/>
              </a:endParaRPr>
            </a:p>
          </p:txBody>
        </p:sp>
        <p:sp>
          <p:nvSpPr>
            <p:cNvPr id="13" name="Rectangle 12">
              <a:extLst>
                <a:ext uri="{FF2B5EF4-FFF2-40B4-BE49-F238E27FC236}">
                  <a16:creationId xmlns:a16="http://schemas.microsoft.com/office/drawing/2014/main" id="{1731E52F-E701-6AAC-9BB9-51A5A8FB84A9}"/>
                </a:ext>
              </a:extLst>
            </p:cNvPr>
            <p:cNvSpPr/>
            <p:nvPr userDrawn="1"/>
          </p:nvSpPr>
          <p:spPr>
            <a:xfrm>
              <a:off x="6321843" y="3718429"/>
              <a:ext cx="2274349" cy="1959750"/>
            </a:xfrm>
            <a:prstGeom prst="rect">
              <a:avLst/>
            </a:prstGeom>
            <a:solidFill>
              <a:schemeClr val="accent5"/>
            </a:solidFill>
            <a:ln w="6186" cap="flat">
              <a:noFill/>
              <a:prstDash val="solid"/>
              <a:miter/>
            </a:ln>
          </p:spPr>
          <p:txBody>
            <a:bodyPr lIns="182880" tIns="91440" rIns="182880" bIns="91440" rtlCol="0" anchor="ctr"/>
            <a:lstStyle/>
            <a:p>
              <a:pPr algn="ctr">
                <a:lnSpc>
                  <a:spcPct val="90000"/>
                </a:lnSpc>
                <a:spcBef>
                  <a:spcPts val="1200"/>
                </a:spcBef>
                <a:spcAft>
                  <a:spcPts val="60"/>
                </a:spcAft>
              </a:pPr>
              <a:endParaRPr kumimoji="0" lang="en-US"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Arial"/>
              </a:endParaRPr>
            </a:p>
          </p:txBody>
        </p:sp>
        <p:sp>
          <p:nvSpPr>
            <p:cNvPr id="14" name="Rectangle 13">
              <a:extLst>
                <a:ext uri="{FF2B5EF4-FFF2-40B4-BE49-F238E27FC236}">
                  <a16:creationId xmlns:a16="http://schemas.microsoft.com/office/drawing/2014/main" id="{CECAE9AC-EFB1-7E73-0ED8-BC44CB185878}"/>
                </a:ext>
              </a:extLst>
            </p:cNvPr>
            <p:cNvSpPr/>
            <p:nvPr userDrawn="1"/>
          </p:nvSpPr>
          <p:spPr>
            <a:xfrm>
              <a:off x="9100975" y="1455730"/>
              <a:ext cx="2274349" cy="1959750"/>
            </a:xfrm>
            <a:prstGeom prst="rect">
              <a:avLst/>
            </a:prstGeom>
            <a:solidFill>
              <a:schemeClr val="accent2"/>
            </a:solidFill>
            <a:ln w="6186" cap="flat">
              <a:noFill/>
              <a:prstDash val="solid"/>
              <a:miter/>
            </a:ln>
          </p:spPr>
          <p:txBody>
            <a:bodyPr lIns="182880" tIns="91440" rIns="182880" bIns="91440" rtlCol="0" anchor="ctr"/>
            <a:lstStyle/>
            <a:p>
              <a:pPr algn="ctr">
                <a:lnSpc>
                  <a:spcPct val="90000"/>
                </a:lnSpc>
                <a:spcBef>
                  <a:spcPts val="1200"/>
                </a:spcBef>
                <a:spcAft>
                  <a:spcPts val="60"/>
                </a:spcAft>
              </a:pPr>
              <a:endParaRPr kumimoji="0" lang="en-US"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Arial"/>
              </a:endParaRPr>
            </a:p>
          </p:txBody>
        </p:sp>
        <p:sp>
          <p:nvSpPr>
            <p:cNvPr id="15" name="Rectangle 14">
              <a:extLst>
                <a:ext uri="{FF2B5EF4-FFF2-40B4-BE49-F238E27FC236}">
                  <a16:creationId xmlns:a16="http://schemas.microsoft.com/office/drawing/2014/main" id="{3412171C-E3F5-2AAE-0D75-3994A247F379}"/>
                </a:ext>
              </a:extLst>
            </p:cNvPr>
            <p:cNvSpPr/>
            <p:nvPr userDrawn="1"/>
          </p:nvSpPr>
          <p:spPr>
            <a:xfrm>
              <a:off x="9100975" y="3741096"/>
              <a:ext cx="2274349" cy="1959750"/>
            </a:xfrm>
            <a:prstGeom prst="rect">
              <a:avLst/>
            </a:prstGeom>
            <a:solidFill>
              <a:schemeClr val="accent6">
                <a:lumMod val="75000"/>
              </a:schemeClr>
            </a:solidFill>
            <a:ln w="6186" cap="flat">
              <a:noFill/>
              <a:prstDash val="solid"/>
              <a:miter/>
            </a:ln>
          </p:spPr>
          <p:txBody>
            <a:bodyPr lIns="182880" tIns="91440" rIns="182880" bIns="91440" rtlCol="0" anchor="ctr"/>
            <a:lstStyle/>
            <a:p>
              <a:pPr algn="ctr">
                <a:lnSpc>
                  <a:spcPct val="90000"/>
                </a:lnSpc>
                <a:spcBef>
                  <a:spcPts val="1200"/>
                </a:spcBef>
                <a:spcAft>
                  <a:spcPts val="60"/>
                </a:spcAft>
              </a:pPr>
              <a:endParaRPr kumimoji="0" lang="en-US" b="1" i="0" u="none" strike="noStrike" kern="1200" cap="none" spc="0" normalizeH="0" baseline="0" noProof="0" dirty="0">
                <a:ln>
                  <a:noFill/>
                </a:ln>
                <a:solidFill>
                  <a:schemeClr val="bg1"/>
                </a:solidFill>
                <a:effectLst/>
                <a:uLnTx/>
                <a:uFillTx/>
                <a:latin typeface="Roboto"/>
                <a:ea typeface="Roboto"/>
                <a:cs typeface="Roboto"/>
              </a:endParaRPr>
            </a:p>
          </p:txBody>
        </p:sp>
      </p:grpSp>
      <p:sp>
        <p:nvSpPr>
          <p:cNvPr id="18" name="Text Placeholder 21">
            <a:extLst>
              <a:ext uri="{FF2B5EF4-FFF2-40B4-BE49-F238E27FC236}">
                <a16:creationId xmlns:a16="http://schemas.microsoft.com/office/drawing/2014/main" id="{36171ABC-66DF-F07C-D046-54184D515FF7}"/>
              </a:ext>
            </a:extLst>
          </p:cNvPr>
          <p:cNvSpPr>
            <a:spLocks noGrp="1"/>
          </p:cNvSpPr>
          <p:nvPr>
            <p:ph type="body" sz="quarter" idx="20" hasCustomPrompt="1"/>
          </p:nvPr>
        </p:nvSpPr>
        <p:spPr>
          <a:xfrm>
            <a:off x="831369" y="1608129"/>
            <a:ext cx="2224560" cy="1937083"/>
          </a:xfrm>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19" name="Text Placeholder 21">
            <a:extLst>
              <a:ext uri="{FF2B5EF4-FFF2-40B4-BE49-F238E27FC236}">
                <a16:creationId xmlns:a16="http://schemas.microsoft.com/office/drawing/2014/main" id="{2EB4EF4A-3E01-9D6A-F89D-A57C7AC8A6CE}"/>
              </a:ext>
            </a:extLst>
          </p:cNvPr>
          <p:cNvSpPr>
            <a:spLocks noGrp="1"/>
          </p:cNvSpPr>
          <p:nvPr>
            <p:ph type="body" sz="quarter" idx="21" hasCustomPrompt="1"/>
          </p:nvPr>
        </p:nvSpPr>
        <p:spPr>
          <a:xfrm>
            <a:off x="3573029" y="1608129"/>
            <a:ext cx="2224560" cy="1937083"/>
          </a:xfrm>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0" name="Text Placeholder 21">
            <a:extLst>
              <a:ext uri="{FF2B5EF4-FFF2-40B4-BE49-F238E27FC236}">
                <a16:creationId xmlns:a16="http://schemas.microsoft.com/office/drawing/2014/main" id="{1C98F391-58FB-C7BD-2E51-C4161A820F23}"/>
              </a:ext>
            </a:extLst>
          </p:cNvPr>
          <p:cNvSpPr>
            <a:spLocks noGrp="1"/>
          </p:cNvSpPr>
          <p:nvPr>
            <p:ph type="body" sz="quarter" idx="22" hasCustomPrompt="1"/>
          </p:nvPr>
        </p:nvSpPr>
        <p:spPr>
          <a:xfrm>
            <a:off x="6376243" y="1608129"/>
            <a:ext cx="2224560" cy="1937083"/>
          </a:xfrm>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1" name="Text Placeholder 21">
            <a:extLst>
              <a:ext uri="{FF2B5EF4-FFF2-40B4-BE49-F238E27FC236}">
                <a16:creationId xmlns:a16="http://schemas.microsoft.com/office/drawing/2014/main" id="{74F0D0D5-B4D4-A3D0-7A1B-3972E6F815B4}"/>
              </a:ext>
            </a:extLst>
          </p:cNvPr>
          <p:cNvSpPr>
            <a:spLocks noGrp="1"/>
          </p:cNvSpPr>
          <p:nvPr>
            <p:ph type="body" sz="quarter" idx="23" hasCustomPrompt="1"/>
          </p:nvPr>
        </p:nvSpPr>
        <p:spPr>
          <a:xfrm>
            <a:off x="9117903" y="1608129"/>
            <a:ext cx="2224560" cy="1937083"/>
          </a:xfrm>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5" name="Text Placeholder 21">
            <a:extLst>
              <a:ext uri="{FF2B5EF4-FFF2-40B4-BE49-F238E27FC236}">
                <a16:creationId xmlns:a16="http://schemas.microsoft.com/office/drawing/2014/main" id="{BDF0FE2A-B105-04D8-2B46-0789A9563311}"/>
              </a:ext>
            </a:extLst>
          </p:cNvPr>
          <p:cNvSpPr>
            <a:spLocks noGrp="1"/>
          </p:cNvSpPr>
          <p:nvPr>
            <p:ph type="body" sz="quarter" idx="24" hasCustomPrompt="1"/>
          </p:nvPr>
        </p:nvSpPr>
        <p:spPr>
          <a:xfrm>
            <a:off x="831369" y="3893496"/>
            <a:ext cx="2224560" cy="1937083"/>
          </a:xfrm>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6" name="Text Placeholder 21">
            <a:extLst>
              <a:ext uri="{FF2B5EF4-FFF2-40B4-BE49-F238E27FC236}">
                <a16:creationId xmlns:a16="http://schemas.microsoft.com/office/drawing/2014/main" id="{1569E2C5-E294-39CA-368B-18D97DE1FFA4}"/>
              </a:ext>
            </a:extLst>
          </p:cNvPr>
          <p:cNvSpPr>
            <a:spLocks noGrp="1"/>
          </p:cNvSpPr>
          <p:nvPr>
            <p:ph type="body" sz="quarter" idx="25" hasCustomPrompt="1"/>
          </p:nvPr>
        </p:nvSpPr>
        <p:spPr>
          <a:xfrm>
            <a:off x="3573029" y="3893496"/>
            <a:ext cx="2224560" cy="1937083"/>
          </a:xfrm>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7" name="Text Placeholder 21">
            <a:extLst>
              <a:ext uri="{FF2B5EF4-FFF2-40B4-BE49-F238E27FC236}">
                <a16:creationId xmlns:a16="http://schemas.microsoft.com/office/drawing/2014/main" id="{C88C4F21-87EB-A333-00CB-B3AC5AA1D158}"/>
              </a:ext>
            </a:extLst>
          </p:cNvPr>
          <p:cNvSpPr>
            <a:spLocks noGrp="1"/>
          </p:cNvSpPr>
          <p:nvPr>
            <p:ph type="body" sz="quarter" idx="26" hasCustomPrompt="1"/>
          </p:nvPr>
        </p:nvSpPr>
        <p:spPr>
          <a:xfrm>
            <a:off x="6376243" y="3893496"/>
            <a:ext cx="2224560" cy="1937083"/>
          </a:xfrm>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8" name="Text Placeholder 21">
            <a:extLst>
              <a:ext uri="{FF2B5EF4-FFF2-40B4-BE49-F238E27FC236}">
                <a16:creationId xmlns:a16="http://schemas.microsoft.com/office/drawing/2014/main" id="{B8A8C8A9-B49C-84DB-6E38-A2E5467B0014}"/>
              </a:ext>
            </a:extLst>
          </p:cNvPr>
          <p:cNvSpPr>
            <a:spLocks noGrp="1"/>
          </p:cNvSpPr>
          <p:nvPr>
            <p:ph type="body" sz="quarter" idx="27" hasCustomPrompt="1"/>
          </p:nvPr>
        </p:nvSpPr>
        <p:spPr>
          <a:xfrm>
            <a:off x="9117903" y="3893496"/>
            <a:ext cx="2224560" cy="1937083"/>
          </a:xfrm>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Tree>
    <p:extLst>
      <p:ext uri="{BB962C8B-B14F-4D97-AF65-F5344CB8AC3E}">
        <p14:creationId xmlns:p14="http://schemas.microsoft.com/office/powerpoint/2010/main" val="18314111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Column 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A8FB3702-489D-7133-5029-0EED83D74255}"/>
              </a:ext>
            </a:extLst>
          </p:cNvPr>
          <p:cNvSpPr>
            <a:spLocks noGrp="1"/>
          </p:cNvSpPr>
          <p:nvPr>
            <p:ph type="body" sz="quarter" idx="13" hasCustomPrompt="1"/>
          </p:nvPr>
        </p:nvSpPr>
        <p:spPr>
          <a:xfrm>
            <a:off x="314692" y="1636713"/>
            <a:ext cx="2740760" cy="433965"/>
          </a:xfrm>
          <a:solidFill>
            <a:schemeClr val="tx2"/>
          </a:solidFill>
        </p:spPr>
        <p:txBody>
          <a:bodyPr wrap="square" lIns="182880" tIns="91440" rIns="91440" bIns="91440">
            <a:sp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A472ABD6-D4AF-51A3-D274-EB02E1F7D698}"/>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9B2846D9-98D8-E207-8370-E81B28729B49}"/>
              </a:ext>
            </a:extLst>
          </p:cNvPr>
          <p:cNvSpPr>
            <a:spLocks noGrp="1"/>
          </p:cNvSpPr>
          <p:nvPr>
            <p:ph type="body" sz="quarter" idx="17" hasCustomPrompt="1"/>
          </p:nvPr>
        </p:nvSpPr>
        <p:spPr>
          <a:xfrm>
            <a:off x="614476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7" name="Text Placeholder 212">
            <a:extLst>
              <a:ext uri="{FF2B5EF4-FFF2-40B4-BE49-F238E27FC236}">
                <a16:creationId xmlns:a16="http://schemas.microsoft.com/office/drawing/2014/main" id="{5A4E93FB-938D-13A6-A78B-46943641C35D}"/>
              </a:ext>
            </a:extLst>
          </p:cNvPr>
          <p:cNvSpPr>
            <a:spLocks noGrp="1"/>
          </p:cNvSpPr>
          <p:nvPr>
            <p:ph type="body" sz="quarter" idx="19" hasCustomPrompt="1"/>
          </p:nvPr>
        </p:nvSpPr>
        <p:spPr>
          <a:xfrm>
            <a:off x="9069571" y="1636713"/>
            <a:ext cx="2740760" cy="433965"/>
          </a:xfrm>
          <a:solidFill>
            <a:schemeClr val="tx2"/>
          </a:solidFill>
        </p:spPr>
        <p:txBody>
          <a:bodyPr wrap="square" lIns="182880" tIns="91440" rIns="91440" bIns="91440">
            <a:noAutofit/>
          </a:bodyPr>
          <a:lstStyle>
            <a:lvl1pPr marL="0" indent="0">
              <a:buNone/>
              <a:defRPr sz="1800" b="1" i="0">
                <a:solidFill>
                  <a:schemeClr val="bg1"/>
                </a:solidFill>
                <a:latin typeface="Aptos" panose="020B0004020202020204" pitchFamily="34" charset="0"/>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49818824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Image series">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p>
            <a:r>
              <a:rPr lang="en-US"/>
              <a:t>Click icon to add picture</a:t>
            </a:r>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p>
            <a:r>
              <a:rPr lang="en-US"/>
              <a:t>Click icon to add picture</a:t>
            </a:r>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defRPr>
            </a:lvl1pPr>
          </a:lstStyle>
          <a:p>
            <a:r>
              <a:rPr lang="en-US" dirty="0"/>
              <a:t>One-sentence headline stating </a:t>
            </a:r>
            <a:br>
              <a:rPr lang="en-US" dirty="0"/>
            </a:br>
            <a:r>
              <a:rPr lang="en-US" dirty="0"/>
              <a:t>the main takeaway message </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Supporting point 1</a:t>
            </a:r>
            <a:br>
              <a:rPr lang="en-US" dirty="0"/>
            </a:br>
            <a:r>
              <a:rPr lang="en-US" dirty="0"/>
              <a:t>Supporting point 2</a:t>
            </a:r>
            <a:br>
              <a:rPr lang="en-US" dirty="0"/>
            </a:br>
            <a:r>
              <a:rPr lang="en-US" dirty="0"/>
              <a:t>Supporting point 3</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9566528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46788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p>
            <a:r>
              <a:rPr lang="en-US" dirty="0"/>
              <a:t>One-sentence headline stating </a:t>
            </a:r>
            <a:br>
              <a:rPr lang="en-US" dirty="0"/>
            </a:br>
            <a:r>
              <a:rPr lang="en-US" dirty="0"/>
              <a:t>the main takeaway message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2000"/>
            </a:lvl1pPr>
          </a:lstStyle>
          <a:p>
            <a:r>
              <a:rPr lang="en-US" dirty="0"/>
              <a:t>Supporting point 1</a:t>
            </a:r>
            <a:br>
              <a:rPr lang="en-US" dirty="0"/>
            </a:br>
            <a:r>
              <a:rPr lang="en-US" dirty="0"/>
              <a:t>Supporting point 2</a:t>
            </a:r>
            <a:br>
              <a:rPr lang="en-US" dirty="0"/>
            </a:br>
            <a:r>
              <a:rPr lang="en-US" dirty="0"/>
              <a:t>Supporting point 3</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p>
            <a:r>
              <a:rPr lang="en-US"/>
              <a:t>Click icon to add picture</a:t>
            </a:r>
          </a:p>
        </p:txBody>
      </p:sp>
      <p:pic>
        <p:nvPicPr>
          <p:cNvPr id="4" name="Graphic 3">
            <a:extLst>
              <a:ext uri="{FF2B5EF4-FFF2-40B4-BE49-F238E27FC236}">
                <a16:creationId xmlns:a16="http://schemas.microsoft.com/office/drawing/2014/main" id="{2059A002-CFDF-58EF-945F-28E943618A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327361865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2-Image series">
    <p:spTree>
      <p:nvGrpSpPr>
        <p:cNvPr id="1" name=""/>
        <p:cNvGrpSpPr/>
        <p:nvPr/>
      </p:nvGrpSpPr>
      <p:grpSpPr>
        <a:xfrm>
          <a:off x="0" y="0"/>
          <a:ext cx="0" cy="0"/>
          <a:chOff x="0" y="0"/>
          <a:chExt cx="0" cy="0"/>
        </a:xfrm>
      </p:grpSpPr>
      <p:sp>
        <p:nvSpPr>
          <p:cNvPr id="142" name="Freeform 141">
            <a:extLst>
              <a:ext uri="{FF2B5EF4-FFF2-40B4-BE49-F238E27FC236}">
                <a16:creationId xmlns:a16="http://schemas.microsoft.com/office/drawing/2014/main" id="{C5299A65-0A0F-7322-3425-6AD66F71B882}"/>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dirty="0"/>
          </a:p>
        </p:txBody>
      </p:sp>
      <p:sp>
        <p:nvSpPr>
          <p:cNvPr id="136" name="Picture Placeholder 135">
            <a:extLst>
              <a:ext uri="{FF2B5EF4-FFF2-40B4-BE49-F238E27FC236}">
                <a16:creationId xmlns:a16="http://schemas.microsoft.com/office/drawing/2014/main" id="{5DC2D7C4-BFF1-5433-4DFD-06CB8AACA1BC}"/>
              </a:ext>
            </a:extLst>
          </p:cNvPr>
          <p:cNvSpPr>
            <a:spLocks noGrp="1"/>
          </p:cNvSpPr>
          <p:nvPr>
            <p:ph type="pic" sz="quarter" idx="13"/>
          </p:nvPr>
        </p:nvSpPr>
        <p:spPr>
          <a:xfrm>
            <a:off x="7642225" y="0"/>
            <a:ext cx="2151063" cy="2151063"/>
          </a:xfrm>
          <a:solidFill>
            <a:schemeClr val="bg2"/>
          </a:solidFill>
        </p:spPr>
        <p:txBody>
          <a:bodyPr/>
          <a:lstStyle/>
          <a:p>
            <a:r>
              <a:rPr lang="en-US"/>
              <a:t>Click icon to add picture</a:t>
            </a:r>
          </a:p>
        </p:txBody>
      </p:sp>
      <p:sp>
        <p:nvSpPr>
          <p:cNvPr id="137" name="Picture Placeholder 135">
            <a:extLst>
              <a:ext uri="{FF2B5EF4-FFF2-40B4-BE49-F238E27FC236}">
                <a16:creationId xmlns:a16="http://schemas.microsoft.com/office/drawing/2014/main" id="{859767F7-2911-36C4-18C3-120D9FA7D632}"/>
              </a:ext>
            </a:extLst>
          </p:cNvPr>
          <p:cNvSpPr>
            <a:spLocks noGrp="1"/>
          </p:cNvSpPr>
          <p:nvPr>
            <p:ph type="pic" sz="quarter" idx="14"/>
          </p:nvPr>
        </p:nvSpPr>
        <p:spPr>
          <a:xfrm>
            <a:off x="10044833" y="0"/>
            <a:ext cx="2151063" cy="2151063"/>
          </a:xfrm>
          <a:solidFill>
            <a:schemeClr val="bg2"/>
          </a:solidFill>
        </p:spPr>
        <p:txBody>
          <a:bodyPr/>
          <a:lstStyle/>
          <a:p>
            <a:r>
              <a:rPr lang="en-US"/>
              <a:t>Click icon to add picture</a:t>
            </a:r>
          </a:p>
        </p:txBody>
      </p:sp>
      <p:sp>
        <p:nvSpPr>
          <p:cNvPr id="138" name="Picture Placeholder 135">
            <a:extLst>
              <a:ext uri="{FF2B5EF4-FFF2-40B4-BE49-F238E27FC236}">
                <a16:creationId xmlns:a16="http://schemas.microsoft.com/office/drawing/2014/main" id="{FC9DC632-E163-36B5-D009-C52439676110}"/>
              </a:ext>
            </a:extLst>
          </p:cNvPr>
          <p:cNvSpPr>
            <a:spLocks noGrp="1"/>
          </p:cNvSpPr>
          <p:nvPr>
            <p:ph type="pic" sz="quarter" idx="15"/>
          </p:nvPr>
        </p:nvSpPr>
        <p:spPr>
          <a:xfrm>
            <a:off x="7642225" y="2353563"/>
            <a:ext cx="2151063" cy="2151063"/>
          </a:xfrm>
          <a:solidFill>
            <a:schemeClr val="bg2"/>
          </a:solidFill>
        </p:spPr>
        <p:txBody>
          <a:bodyPr/>
          <a:lstStyle/>
          <a:p>
            <a:r>
              <a:rPr lang="en-US"/>
              <a:t>Click icon to add picture</a:t>
            </a:r>
          </a:p>
        </p:txBody>
      </p:sp>
      <p:sp>
        <p:nvSpPr>
          <p:cNvPr id="139" name="Picture Placeholder 135">
            <a:extLst>
              <a:ext uri="{FF2B5EF4-FFF2-40B4-BE49-F238E27FC236}">
                <a16:creationId xmlns:a16="http://schemas.microsoft.com/office/drawing/2014/main" id="{99255166-5F9E-0685-2DC9-C0962F7791A1}"/>
              </a:ext>
            </a:extLst>
          </p:cNvPr>
          <p:cNvSpPr>
            <a:spLocks noGrp="1"/>
          </p:cNvSpPr>
          <p:nvPr>
            <p:ph type="pic" sz="quarter" idx="16"/>
          </p:nvPr>
        </p:nvSpPr>
        <p:spPr>
          <a:xfrm>
            <a:off x="10044833" y="2353563"/>
            <a:ext cx="2151063" cy="2151063"/>
          </a:xfrm>
          <a:solidFill>
            <a:schemeClr val="bg2"/>
          </a:solidFill>
        </p:spPr>
        <p:txBody>
          <a:bodyPr/>
          <a:lstStyle/>
          <a:p>
            <a:r>
              <a:rPr lang="en-US"/>
              <a:t>Click icon to add picture</a:t>
            </a:r>
          </a:p>
        </p:txBody>
      </p:sp>
      <p:sp>
        <p:nvSpPr>
          <p:cNvPr id="140" name="Picture Placeholder 135">
            <a:extLst>
              <a:ext uri="{FF2B5EF4-FFF2-40B4-BE49-F238E27FC236}">
                <a16:creationId xmlns:a16="http://schemas.microsoft.com/office/drawing/2014/main" id="{0FA78FC9-062C-7D60-CDA4-C25CE63F78E4}"/>
              </a:ext>
            </a:extLst>
          </p:cNvPr>
          <p:cNvSpPr>
            <a:spLocks noGrp="1"/>
          </p:cNvSpPr>
          <p:nvPr>
            <p:ph type="pic" sz="quarter" idx="17"/>
          </p:nvPr>
        </p:nvSpPr>
        <p:spPr>
          <a:xfrm>
            <a:off x="7642225" y="4706937"/>
            <a:ext cx="2151063" cy="2151063"/>
          </a:xfrm>
          <a:solidFill>
            <a:schemeClr val="bg2"/>
          </a:solidFill>
        </p:spPr>
        <p:txBody>
          <a:bodyPr/>
          <a:lstStyle/>
          <a:p>
            <a:r>
              <a:rPr lang="en-US"/>
              <a:t>Click icon to add picture</a:t>
            </a:r>
          </a:p>
        </p:txBody>
      </p:sp>
      <p:sp>
        <p:nvSpPr>
          <p:cNvPr id="141" name="Picture Placeholder 135">
            <a:extLst>
              <a:ext uri="{FF2B5EF4-FFF2-40B4-BE49-F238E27FC236}">
                <a16:creationId xmlns:a16="http://schemas.microsoft.com/office/drawing/2014/main" id="{9521219C-7211-80DE-D33B-4B26EA6EEE98}"/>
              </a:ext>
            </a:extLst>
          </p:cNvPr>
          <p:cNvSpPr>
            <a:spLocks noGrp="1"/>
          </p:cNvSpPr>
          <p:nvPr>
            <p:ph type="pic" sz="quarter" idx="18"/>
          </p:nvPr>
        </p:nvSpPr>
        <p:spPr>
          <a:xfrm>
            <a:off x="10044833" y="4706937"/>
            <a:ext cx="2151063" cy="2151063"/>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886397"/>
          </a:xfrm>
        </p:spPr>
        <p:txBody>
          <a:bodyPr anchor="t" anchorCtr="0">
            <a:noAutofit/>
          </a:bodyPr>
          <a:lstStyle>
            <a:lvl1pPr>
              <a:defRPr b="1">
                <a:solidFill>
                  <a:schemeClr val="bg1"/>
                </a:solidFill>
              </a:defRPr>
            </a:lvl1pPr>
          </a:lstStyle>
          <a:p>
            <a:r>
              <a:rPr lang="en-US" dirty="0"/>
              <a:t>One-sentence headline stating </a:t>
            </a:r>
            <a:br>
              <a:rPr lang="en-US" dirty="0"/>
            </a:br>
            <a:r>
              <a:rPr lang="en-US" dirty="0"/>
              <a:t>the main takeaway message </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60"/>
            <a:ext cx="6763894" cy="4354640"/>
          </a:xfrm>
        </p:spPr>
        <p:txBody>
          <a:bodyPr tIns="91440" anchor="t" anchorCtr="0">
            <a:noAutofit/>
          </a:bodyPr>
          <a:lstStyle>
            <a:lvl1pPr marL="0" indent="0">
              <a:spcBef>
                <a:spcPts val="1200"/>
              </a:spcBef>
              <a:spcAft>
                <a:spcPts val="60"/>
              </a:spcAft>
              <a:buNone/>
              <a:defRPr sz="1800" b="0" i="0">
                <a:solidFill>
                  <a:schemeClr val="bg1"/>
                </a:solidFill>
                <a:latin typeface="Roboto Light" panose="02000000000000000000" pitchFamily="2" charset="0"/>
                <a:ea typeface="Roboto Light" panose="02000000000000000000" pitchFamily="2" charset="0"/>
              </a:defRPr>
            </a:lvl1pPr>
            <a:lvl2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2pPr>
            <a:lvl3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3pPr>
            <a:lvl4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4pPr>
            <a:lvl5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5pPr>
          </a:lstStyle>
          <a:p>
            <a:r>
              <a:rPr lang="en-US" dirty="0"/>
              <a:t>Supporting point 1</a:t>
            </a:r>
          </a:p>
          <a:p>
            <a:r>
              <a:rPr lang="en-US" dirty="0"/>
              <a:t>Supporting point 2</a:t>
            </a:r>
          </a:p>
          <a:p>
            <a:r>
              <a:rPr lang="en-US" dirty="0"/>
              <a:t>Supporting point 3</a:t>
            </a:r>
          </a:p>
        </p:txBody>
      </p:sp>
      <p:sp>
        <p:nvSpPr>
          <p:cNvPr id="4" name="Rectangle 6">
            <a:extLst>
              <a:ext uri="{FF2B5EF4-FFF2-40B4-BE49-F238E27FC236}">
                <a16:creationId xmlns:a16="http://schemas.microsoft.com/office/drawing/2014/main" id="{7562B7F0-6B0A-3291-2731-E56176CBCD7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AEE7C435-1FA7-78B6-5FBF-709DE092FE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414127210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Key point">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defRPr>
            </a:lvl1pPr>
          </a:lstStyle>
          <a:p>
            <a:r>
              <a:rPr lang="en-US" dirty="0"/>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Roboto Light" panose="02000000000000000000" pitchFamily="2" charset="0"/>
                <a:ea typeface="Roboto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One-sentence connected to the main takeaway</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4" name="Graphic 3">
            <a:extLst>
              <a:ext uri="{FF2B5EF4-FFF2-40B4-BE49-F238E27FC236}">
                <a16:creationId xmlns:a16="http://schemas.microsoft.com/office/drawing/2014/main" id="{1790CAB2-9585-BA89-5C2E-B28EE49E99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394246696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only - Gradient">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4" name="Graphic 3">
            <a:extLst>
              <a:ext uri="{FF2B5EF4-FFF2-40B4-BE49-F238E27FC236}">
                <a16:creationId xmlns:a16="http://schemas.microsoft.com/office/drawing/2014/main" id="{1790CAB2-9585-BA89-5C2E-B28EE49E99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
        <p:nvSpPr>
          <p:cNvPr id="5" name="Title 1">
            <a:extLst>
              <a:ext uri="{FF2B5EF4-FFF2-40B4-BE49-F238E27FC236}">
                <a16:creationId xmlns:a16="http://schemas.microsoft.com/office/drawing/2014/main" id="{96029C52-FEBA-E897-C815-3A6283D168D2}"/>
              </a:ext>
            </a:extLst>
          </p:cNvPr>
          <p:cNvSpPr>
            <a:spLocks noGrp="1"/>
          </p:cNvSpPr>
          <p:nvPr>
            <p:ph type="title" hasCustomPrompt="1"/>
          </p:nvPr>
        </p:nvSpPr>
        <p:spPr>
          <a:xfrm>
            <a:off x="314692" y="365125"/>
            <a:ext cx="11492432" cy="886397"/>
          </a:xfrm>
        </p:spPr>
        <p:txBody>
          <a:bodyPr/>
          <a:lstStyle>
            <a:lvl1pPr>
              <a:defRPr>
                <a:solidFill>
                  <a:schemeClr val="bg1"/>
                </a:solidFill>
              </a:defRPr>
            </a:lvl1pPr>
          </a:lstStyle>
          <a:p>
            <a:r>
              <a:rPr lang="en-US" dirty="0"/>
              <a:t>One-sentence headline stating the main takeaway message for the slide; no longer than two lines </a:t>
            </a:r>
          </a:p>
        </p:txBody>
      </p:sp>
    </p:spTree>
    <p:extLst>
      <p:ext uri="{BB962C8B-B14F-4D97-AF65-F5344CB8AC3E}">
        <p14:creationId xmlns:p14="http://schemas.microsoft.com/office/powerpoint/2010/main" val="59889510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Tree>
    <p:extLst>
      <p:ext uri="{BB962C8B-B14F-4D97-AF65-F5344CB8AC3E}">
        <p14:creationId xmlns:p14="http://schemas.microsoft.com/office/powerpoint/2010/main" val="330912186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315194" cy="4061829"/>
          </a:xfrm>
        </p:spPr>
        <p:txBody>
          <a:bodyPr/>
          <a:lstStyle>
            <a:lvl1pPr marL="0" indent="0">
              <a:buNone/>
              <a:defRPr sz="1800"/>
            </a:lvl1pPr>
          </a:lstStyle>
          <a:p>
            <a:r>
              <a:rPr lang="en-US" dirty="0"/>
              <a:t>Supporting point 1</a:t>
            </a:r>
            <a:br>
              <a:rPr lang="en-US" dirty="0"/>
            </a:br>
            <a:r>
              <a:rPr lang="en-US" dirty="0"/>
              <a:t>Supporting point 2</a:t>
            </a:r>
            <a:br>
              <a:rPr lang="en-US" dirty="0"/>
            </a:br>
            <a:r>
              <a:rPr lang="en-US" dirty="0"/>
              <a:t>Supporting point 3</a:t>
            </a:r>
          </a:p>
        </p:txBody>
      </p:sp>
    </p:spTree>
    <p:extLst>
      <p:ext uri="{BB962C8B-B14F-4D97-AF65-F5344CB8AC3E}">
        <p14:creationId xmlns:p14="http://schemas.microsoft.com/office/powerpoint/2010/main" val="99093933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buNone/>
              <a:defRPr sz="1800"/>
            </a:lvl1pPr>
          </a:lstStyle>
          <a:p>
            <a:r>
              <a:rPr lang="en-US" dirty="0"/>
              <a:t>Supporting point 1</a:t>
            </a:r>
            <a:br>
              <a:rPr lang="en-US" dirty="0"/>
            </a:br>
            <a:r>
              <a:rPr lang="en-US" dirty="0"/>
              <a:t>Supporting point 2</a:t>
            </a:r>
            <a:br>
              <a:rPr lang="en-US" dirty="0"/>
            </a:br>
            <a:r>
              <a:rPr lang="en-US" dirty="0"/>
              <a:t>Supporting point 3</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buNone/>
              <a:defRPr sz="1800"/>
            </a:lvl1pPr>
          </a:lstStyle>
          <a:p>
            <a:r>
              <a:rPr lang="en-US" dirty="0"/>
              <a:t>Supporting point 1</a:t>
            </a:r>
            <a:br>
              <a:rPr lang="en-US" dirty="0"/>
            </a:br>
            <a:r>
              <a:rPr lang="en-US" dirty="0"/>
              <a:t>Supporting point 2</a:t>
            </a:r>
            <a:br>
              <a:rPr lang="en-US" dirty="0"/>
            </a:br>
            <a:r>
              <a:rPr lang="en-US" dirty="0"/>
              <a:t>Supporting point 3</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Tree>
    <p:extLst>
      <p:ext uri="{BB962C8B-B14F-4D97-AF65-F5344CB8AC3E}">
        <p14:creationId xmlns:p14="http://schemas.microsoft.com/office/powerpoint/2010/main" val="285293711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column-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Supporting point 1</a:t>
            </a:r>
            <a:br>
              <a:rPr lang="en-US" dirty="0"/>
            </a:br>
            <a:r>
              <a:rPr lang="en-US" dirty="0"/>
              <a:t>Supporting point 2</a:t>
            </a:r>
            <a:br>
              <a:rPr lang="en-US" dirty="0"/>
            </a:br>
            <a:r>
              <a:rPr lang="en-US" dirty="0"/>
              <a:t>Supporting point 3</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Supporting point 1</a:t>
            </a:r>
            <a:br>
              <a:rPr lang="en-US" dirty="0"/>
            </a:br>
            <a:r>
              <a:rPr lang="en-US" dirty="0"/>
              <a:t>Supporting point 2</a:t>
            </a:r>
            <a:br>
              <a:rPr lang="en-US" dirty="0"/>
            </a:br>
            <a:r>
              <a:rPr lang="en-US" dirty="0"/>
              <a:t>Supporting point 3</a:t>
            </a:r>
          </a:p>
        </p:txBody>
      </p:sp>
      <p:sp>
        <p:nvSpPr>
          <p:cNvPr id="10" name="Freeform 9">
            <a:extLst>
              <a:ext uri="{FF2B5EF4-FFF2-40B4-BE49-F238E27FC236}">
                <a16:creationId xmlns:a16="http://schemas.microsoft.com/office/drawing/2014/main" id="{6C3355DA-324C-FAD8-4E0B-AEAD06F3F5FE}"/>
              </a:ext>
            </a:extLst>
          </p:cNvPr>
          <p:cNvSpPr/>
          <p:nvPr/>
        </p:nvSpPr>
        <p:spPr>
          <a:xfrm>
            <a:off x="314692" y="1636672"/>
            <a:ext cx="5533588" cy="433965"/>
          </a:xfrm>
          <a:custGeom>
            <a:avLst/>
            <a:gdLst>
              <a:gd name="connsiteX0" fmla="*/ 5357305 w 5357304"/>
              <a:gd name="connsiteY0" fmla="*/ 0 h 373951"/>
              <a:gd name="connsiteX1" fmla="*/ 5357305 w 5357304"/>
              <a:gd name="connsiteY1" fmla="*/ 373951 h 373951"/>
              <a:gd name="connsiteX2" fmla="*/ 5227765 w 5357304"/>
              <a:gd name="connsiteY2" fmla="*/ 373951 h 373951"/>
              <a:gd name="connsiteX3" fmla="*/ 2843848 w 5357304"/>
              <a:gd name="connsiteY3" fmla="*/ 373951 h 373951"/>
              <a:gd name="connsiteX4" fmla="*/ 0 w 5357304"/>
              <a:gd name="connsiteY4" fmla="*/ 373951 h 373951"/>
              <a:gd name="connsiteX5" fmla="*/ 0 w 5357304"/>
              <a:gd name="connsiteY5" fmla="*/ 0 h 373951"/>
              <a:gd name="connsiteX6" fmla="*/ 2843848 w 5357304"/>
              <a:gd name="connsiteY6" fmla="*/ 0 h 373951"/>
              <a:gd name="connsiteX7" fmla="*/ 5357305 w 5357304"/>
              <a:gd name="connsiteY7" fmla="*/ 0 h 37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7304" h="373951">
                <a:moveTo>
                  <a:pt x="5357305" y="0"/>
                </a:moveTo>
                <a:lnTo>
                  <a:pt x="5357305" y="373951"/>
                </a:lnTo>
                <a:lnTo>
                  <a:pt x="5227765" y="373951"/>
                </a:lnTo>
                <a:lnTo>
                  <a:pt x="2843848" y="373951"/>
                </a:lnTo>
                <a:lnTo>
                  <a:pt x="0" y="373951"/>
                </a:lnTo>
                <a:lnTo>
                  <a:pt x="0" y="0"/>
                </a:lnTo>
                <a:lnTo>
                  <a:pt x="2843848" y="0"/>
                </a:lnTo>
                <a:lnTo>
                  <a:pt x="5357305" y="0"/>
                </a:lnTo>
                <a:close/>
              </a:path>
            </a:pathLst>
          </a:custGeom>
          <a:solidFill>
            <a:schemeClr val="tx2"/>
          </a:solidFill>
          <a:ln w="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8126676-7946-E0DD-5919-B78DBFBB13D6}"/>
              </a:ext>
            </a:extLst>
          </p:cNvPr>
          <p:cNvSpPr/>
          <p:nvPr/>
        </p:nvSpPr>
        <p:spPr>
          <a:xfrm>
            <a:off x="6238430" y="1636672"/>
            <a:ext cx="5533588" cy="433965"/>
          </a:xfrm>
          <a:custGeom>
            <a:avLst/>
            <a:gdLst>
              <a:gd name="connsiteX0" fmla="*/ 5357305 w 5357304"/>
              <a:gd name="connsiteY0" fmla="*/ 0 h 373951"/>
              <a:gd name="connsiteX1" fmla="*/ 5357305 w 5357304"/>
              <a:gd name="connsiteY1" fmla="*/ 373951 h 373951"/>
              <a:gd name="connsiteX2" fmla="*/ 5227764 w 5357304"/>
              <a:gd name="connsiteY2" fmla="*/ 373951 h 373951"/>
              <a:gd name="connsiteX3" fmla="*/ 2843848 w 5357304"/>
              <a:gd name="connsiteY3" fmla="*/ 373951 h 373951"/>
              <a:gd name="connsiteX4" fmla="*/ 0 w 5357304"/>
              <a:gd name="connsiteY4" fmla="*/ 373951 h 373951"/>
              <a:gd name="connsiteX5" fmla="*/ 0 w 5357304"/>
              <a:gd name="connsiteY5" fmla="*/ 0 h 373951"/>
              <a:gd name="connsiteX6" fmla="*/ 2843848 w 5357304"/>
              <a:gd name="connsiteY6" fmla="*/ 0 h 373951"/>
              <a:gd name="connsiteX7" fmla="*/ 5357305 w 5357304"/>
              <a:gd name="connsiteY7" fmla="*/ 0 h 37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7304" h="373951">
                <a:moveTo>
                  <a:pt x="5357305" y="0"/>
                </a:moveTo>
                <a:lnTo>
                  <a:pt x="5357305" y="373951"/>
                </a:lnTo>
                <a:lnTo>
                  <a:pt x="5227764" y="373951"/>
                </a:lnTo>
                <a:lnTo>
                  <a:pt x="2843848" y="373951"/>
                </a:lnTo>
                <a:lnTo>
                  <a:pt x="0" y="373951"/>
                </a:lnTo>
                <a:lnTo>
                  <a:pt x="0" y="0"/>
                </a:lnTo>
                <a:lnTo>
                  <a:pt x="2843848" y="0"/>
                </a:lnTo>
                <a:lnTo>
                  <a:pt x="5357305" y="0"/>
                </a:lnTo>
                <a:close/>
              </a:path>
            </a:pathLst>
          </a:custGeom>
          <a:solidFill>
            <a:schemeClr val="tx2"/>
          </a:solidFill>
          <a:ln w="0" cap="flat">
            <a:noFill/>
            <a:prstDash val="solid"/>
            <a:miter/>
          </a:ln>
        </p:spPr>
        <p:txBody>
          <a:bodyPr rtlCol="0" anchor="ctr"/>
          <a:lstStyle/>
          <a:p>
            <a:endParaRPr lang="en-US"/>
          </a:p>
        </p:txBody>
      </p:sp>
      <p:sp>
        <p:nvSpPr>
          <p:cNvPr id="213" name="Text Placeholder 212">
            <a:extLst>
              <a:ext uri="{FF2B5EF4-FFF2-40B4-BE49-F238E27FC236}">
                <a16:creationId xmlns:a16="http://schemas.microsoft.com/office/drawing/2014/main" id="{909EEC45-74F6-4D4A-3802-30D053469445}"/>
              </a:ext>
            </a:extLst>
          </p:cNvPr>
          <p:cNvSpPr>
            <a:spLocks noGrp="1"/>
          </p:cNvSpPr>
          <p:nvPr>
            <p:ph type="body" sz="quarter" idx="13" hasCustomPrompt="1"/>
          </p:nvPr>
        </p:nvSpPr>
        <p:spPr>
          <a:xfrm>
            <a:off x="314691" y="1636713"/>
            <a:ext cx="5534113"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214" name="Text Placeholder 212">
            <a:extLst>
              <a:ext uri="{FF2B5EF4-FFF2-40B4-BE49-F238E27FC236}">
                <a16:creationId xmlns:a16="http://schemas.microsoft.com/office/drawing/2014/main" id="{42664C13-6E3D-7C64-6F1D-E284E4609D5E}"/>
              </a:ext>
            </a:extLst>
          </p:cNvPr>
          <p:cNvSpPr>
            <a:spLocks noGrp="1"/>
          </p:cNvSpPr>
          <p:nvPr>
            <p:ph type="body" sz="quarter" idx="14" hasCustomPrompt="1"/>
          </p:nvPr>
        </p:nvSpPr>
        <p:spPr>
          <a:xfrm>
            <a:off x="6238429" y="1636672"/>
            <a:ext cx="5534113"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Tree>
    <p:extLst>
      <p:ext uri="{BB962C8B-B14F-4D97-AF65-F5344CB8AC3E}">
        <p14:creationId xmlns:p14="http://schemas.microsoft.com/office/powerpoint/2010/main" val="197632933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3-column-bar">
    <p:spTree>
      <p:nvGrpSpPr>
        <p:cNvPr id="1" name=""/>
        <p:cNvGrpSpPr/>
        <p:nvPr/>
      </p:nvGrpSpPr>
      <p:grpSpPr>
        <a:xfrm>
          <a:off x="0" y="0"/>
          <a:ext cx="0" cy="0"/>
          <a:chOff x="0" y="0"/>
          <a:chExt cx="0" cy="0"/>
        </a:xfrm>
      </p:grpSpPr>
      <p:sp>
        <p:nvSpPr>
          <p:cNvPr id="42" name="Freeform 41">
            <a:extLst>
              <a:ext uri="{FF2B5EF4-FFF2-40B4-BE49-F238E27FC236}">
                <a16:creationId xmlns:a16="http://schemas.microsoft.com/office/drawing/2014/main" id="{31846654-6835-CFFC-15E4-5A6E77573C13}"/>
              </a:ext>
            </a:extLst>
          </p:cNvPr>
          <p:cNvSpPr/>
          <p:nvPr/>
        </p:nvSpPr>
        <p:spPr>
          <a:xfrm>
            <a:off x="314692" y="1636672"/>
            <a:ext cx="3665806" cy="433965"/>
          </a:xfrm>
          <a:custGeom>
            <a:avLst/>
            <a:gdLst>
              <a:gd name="connsiteX0" fmla="*/ 0 w 2513520"/>
              <a:gd name="connsiteY0" fmla="*/ 0 h 373951"/>
              <a:gd name="connsiteX1" fmla="*/ 2513521 w 2513520"/>
              <a:gd name="connsiteY1" fmla="*/ 0 h 373951"/>
              <a:gd name="connsiteX2" fmla="*/ 2513521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1" y="0"/>
                </a:lnTo>
                <a:lnTo>
                  <a:pt x="2513521" y="373952"/>
                </a:lnTo>
                <a:lnTo>
                  <a:pt x="0" y="373952"/>
                </a:lnTo>
                <a:close/>
              </a:path>
            </a:pathLst>
          </a:custGeom>
          <a:solidFill>
            <a:schemeClr val="tx2"/>
          </a:solidFill>
          <a:ln w="0" cap="flat">
            <a:noFill/>
            <a:prstDash val="solid"/>
            <a:miter/>
          </a:ln>
        </p:spPr>
        <p:txBody>
          <a:bodyPr rtlCol="0" anchor="ctr"/>
          <a:lstStyle/>
          <a:p>
            <a:endParaRPr lang="en-US"/>
          </a:p>
        </p:txBody>
      </p:sp>
      <p:sp>
        <p:nvSpPr>
          <p:cNvPr id="1800" name="Freeform 1799">
            <a:extLst>
              <a:ext uri="{FF2B5EF4-FFF2-40B4-BE49-F238E27FC236}">
                <a16:creationId xmlns:a16="http://schemas.microsoft.com/office/drawing/2014/main" id="{2158B643-744C-E4DD-EB4D-DA7C87CCA463}"/>
              </a:ext>
            </a:extLst>
          </p:cNvPr>
          <p:cNvSpPr/>
          <p:nvPr/>
        </p:nvSpPr>
        <p:spPr>
          <a:xfrm>
            <a:off x="8139365" y="1636672"/>
            <a:ext cx="3665806" cy="433965"/>
          </a:xfrm>
          <a:custGeom>
            <a:avLst/>
            <a:gdLst>
              <a:gd name="connsiteX0" fmla="*/ 0 w 2513520"/>
              <a:gd name="connsiteY0" fmla="*/ 0 h 373951"/>
              <a:gd name="connsiteX1" fmla="*/ 2513521 w 2513520"/>
              <a:gd name="connsiteY1" fmla="*/ 0 h 373951"/>
              <a:gd name="connsiteX2" fmla="*/ 2513521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1" y="0"/>
                </a:lnTo>
                <a:lnTo>
                  <a:pt x="2513521" y="373952"/>
                </a:lnTo>
                <a:lnTo>
                  <a:pt x="0" y="373952"/>
                </a:lnTo>
                <a:close/>
              </a:path>
            </a:pathLst>
          </a:custGeom>
          <a:solidFill>
            <a:schemeClr val="tx2"/>
          </a:solidFill>
          <a:ln w="0" cap="flat">
            <a:noFill/>
            <a:prstDash val="solid"/>
            <a:miter/>
          </a:ln>
        </p:spPr>
        <p:txBody>
          <a:bodyPr rtlCol="0" anchor="ctr"/>
          <a:lstStyle/>
          <a:p>
            <a:endParaRPr lang="en-US"/>
          </a:p>
        </p:txBody>
      </p:sp>
      <p:sp>
        <p:nvSpPr>
          <p:cNvPr id="213" name="Text Placeholder 212">
            <a:extLst>
              <a:ext uri="{FF2B5EF4-FFF2-40B4-BE49-F238E27FC236}">
                <a16:creationId xmlns:a16="http://schemas.microsoft.com/office/drawing/2014/main" id="{909EEC45-74F6-4D4A-3802-30D053469445}"/>
              </a:ext>
            </a:extLst>
          </p:cNvPr>
          <p:cNvSpPr>
            <a:spLocks noGrp="1"/>
          </p:cNvSpPr>
          <p:nvPr>
            <p:ph type="body" sz="quarter" idx="13" hasCustomPrompt="1"/>
          </p:nvPr>
        </p:nvSpPr>
        <p:spPr>
          <a:xfrm>
            <a:off x="314691" y="1636713"/>
            <a:ext cx="3646421"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3429" name="Text Placeholder 212">
            <a:extLst>
              <a:ext uri="{FF2B5EF4-FFF2-40B4-BE49-F238E27FC236}">
                <a16:creationId xmlns:a16="http://schemas.microsoft.com/office/drawing/2014/main" id="{853CBCD8-5D3A-0441-6161-5960D4DE250A}"/>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3431" name="Text Placeholder 212">
            <a:extLst>
              <a:ext uri="{FF2B5EF4-FFF2-40B4-BE49-F238E27FC236}">
                <a16:creationId xmlns:a16="http://schemas.microsoft.com/office/drawing/2014/main" id="{C31F539B-83B4-84DA-2A7A-69A0245FA308}"/>
              </a:ext>
            </a:extLst>
          </p:cNvPr>
          <p:cNvSpPr>
            <a:spLocks noGrp="1"/>
          </p:cNvSpPr>
          <p:nvPr>
            <p:ph type="body" sz="quarter" idx="17" hasCustomPrompt="1"/>
          </p:nvPr>
        </p:nvSpPr>
        <p:spPr>
          <a:xfrm>
            <a:off x="8159995" y="1636713"/>
            <a:ext cx="3646421"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Tree>
    <p:extLst>
      <p:ext uri="{BB962C8B-B14F-4D97-AF65-F5344CB8AC3E}">
        <p14:creationId xmlns:p14="http://schemas.microsoft.com/office/powerpoint/2010/main" val="3423641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pic>
        <p:nvPicPr>
          <p:cNvPr id="2" name="Picture 1" descr="2025-P07743 - Edited by Laddy Fields&#10;&#10;Drone Mission - Aerial view of ORNL's east Campus Quad facing southwest.&#10;&#10;This image has been reviewed by an ORNL Releasing Official and is approved for public release, May 19, 2025.">
            <a:extLst>
              <a:ext uri="{FF2B5EF4-FFF2-40B4-BE49-F238E27FC236}">
                <a16:creationId xmlns:a16="http://schemas.microsoft.com/office/drawing/2014/main" id="{01F17512-BEEB-E940-3B9F-9FDBDB21217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a typeface="Aptos"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mn-lt"/>
                <a:ea typeface="Aptos Light" panose="020B0004020202020204" pitchFamily="34"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28108" y="1141396"/>
            <a:ext cx="1780479" cy="428014"/>
          </a:xfrm>
          <a:prstGeom prst="rect">
            <a:avLst/>
          </a:prstGeom>
        </p:spPr>
      </p:pic>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Aptos Light" panose="020B0004020202020204" pitchFamily="34" charset="0"/>
                  <a:ea typeface="Aptos" panose="02000000000000000000" pitchFamily="2" charset="0"/>
                </a:rPr>
                <a:t>ORNL IS MANAGED BY UT-BATTELLE LLC </a:t>
              </a:r>
              <a:br>
                <a:rPr lang="en-US" sz="900" b="0" i="0" dirty="0">
                  <a:solidFill>
                    <a:schemeClr val="tx1"/>
                  </a:solidFill>
                  <a:latin typeface="Aptos Light" panose="020B0004020202020204" pitchFamily="34" charset="0"/>
                  <a:ea typeface="Aptos" panose="02000000000000000000" pitchFamily="2" charset="0"/>
                </a:rPr>
              </a:br>
              <a:r>
                <a:rPr lang="en-US" sz="900" b="0" i="0" dirty="0">
                  <a:solidFill>
                    <a:schemeClr val="tx1"/>
                  </a:solidFill>
                  <a:latin typeface="Aptos Light" panose="020B0004020202020204" pitchFamily="34" charset="0"/>
                  <a:ea typeface="Aptos"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5"/>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26670676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Image Series 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dirty="0">
              <a:latin typeface="Aptos Light" panose="020B0004020202020204" pitchFamily="34" charset="0"/>
            </a:endParaRPr>
          </a:p>
        </p:txBody>
      </p:sp>
      <p:sp>
        <p:nvSpPr>
          <p:cNvPr id="361" name="Picture Placeholder 360">
            <a:extLst>
              <a:ext uri="{FF2B5EF4-FFF2-40B4-BE49-F238E27FC236}">
                <a16:creationId xmlns:a16="http://schemas.microsoft.com/office/drawing/2014/main" id="{BDA3E75D-82B9-D08B-2F03-A683518AC717}"/>
              </a:ext>
            </a:extLst>
          </p:cNvPr>
          <p:cNvSpPr>
            <a:spLocks noGrp="1"/>
          </p:cNvSpPr>
          <p:nvPr>
            <p:ph type="pic" sz="quarter" idx="12"/>
          </p:nvPr>
        </p:nvSpPr>
        <p:spPr>
          <a:xfrm>
            <a:off x="1728968" y="1647919"/>
            <a:ext cx="2393950" cy="2393950"/>
          </a:xfrm>
          <a:solidFill>
            <a:schemeClr val="bg2"/>
          </a:solidFill>
        </p:spPr>
        <p:txBody>
          <a:bodyPr/>
          <a:lstStyle>
            <a:lvl1pPr>
              <a:defRPr/>
            </a:lvl1pPr>
          </a:lstStyle>
          <a:p>
            <a:r>
              <a:rPr lang="en-US"/>
              <a:t>Click icon to add picture</a:t>
            </a:r>
            <a:endParaRPr lang="en-US" dirty="0"/>
          </a:p>
        </p:txBody>
      </p:sp>
      <p:sp>
        <p:nvSpPr>
          <p:cNvPr id="362" name="Picture Placeholder 360">
            <a:extLst>
              <a:ext uri="{FF2B5EF4-FFF2-40B4-BE49-F238E27FC236}">
                <a16:creationId xmlns:a16="http://schemas.microsoft.com/office/drawing/2014/main" id="{B61B4DFE-D0E9-B57A-176A-09A1C664C95C}"/>
              </a:ext>
            </a:extLst>
          </p:cNvPr>
          <p:cNvSpPr>
            <a:spLocks noGrp="1"/>
          </p:cNvSpPr>
          <p:nvPr>
            <p:ph type="pic" sz="quarter" idx="13"/>
          </p:nvPr>
        </p:nvSpPr>
        <p:spPr>
          <a:xfrm>
            <a:off x="4899025" y="1654993"/>
            <a:ext cx="2393950" cy="2393950"/>
          </a:xfrm>
          <a:solidFill>
            <a:schemeClr val="bg2"/>
          </a:solidFill>
        </p:spPr>
        <p:txBody>
          <a:bodyPr/>
          <a:lstStyle>
            <a:lvl1pPr>
              <a:defRPr/>
            </a:lvl1pPr>
          </a:lstStyle>
          <a:p>
            <a:r>
              <a:rPr lang="en-US"/>
              <a:t>Click icon to add picture</a:t>
            </a:r>
            <a:endParaRPr lang="en-US" dirty="0"/>
          </a:p>
        </p:txBody>
      </p:sp>
      <p:sp>
        <p:nvSpPr>
          <p:cNvPr id="363" name="Picture Placeholder 360">
            <a:extLst>
              <a:ext uri="{FF2B5EF4-FFF2-40B4-BE49-F238E27FC236}">
                <a16:creationId xmlns:a16="http://schemas.microsoft.com/office/drawing/2014/main" id="{174E554B-4BD8-EF29-58CE-4FB93A18B3CF}"/>
              </a:ext>
            </a:extLst>
          </p:cNvPr>
          <p:cNvSpPr>
            <a:spLocks noGrp="1"/>
          </p:cNvSpPr>
          <p:nvPr>
            <p:ph type="pic" sz="quarter" idx="14"/>
          </p:nvPr>
        </p:nvSpPr>
        <p:spPr>
          <a:xfrm>
            <a:off x="8058997" y="1677066"/>
            <a:ext cx="2393950" cy="2393950"/>
          </a:xfrm>
          <a:solidFill>
            <a:schemeClr val="bg2"/>
          </a:solidFill>
        </p:spPr>
        <p:txBody>
          <a:bodyPr/>
          <a:lstStyle>
            <a:lvl1pPr>
              <a:defRPr/>
            </a:lvl1pPr>
          </a:lstStyle>
          <a:p>
            <a:r>
              <a:rPr lang="en-US"/>
              <a:t>Click icon to add picture</a:t>
            </a:r>
            <a:endParaRPr lang="en-US" dirty="0"/>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lvl1pPr>
              <a:defRPr>
                <a:latin typeface="+mj-lt"/>
              </a:defRPr>
            </a:lvl1pPr>
          </a:lstStyle>
          <a:p>
            <a:r>
              <a:rPr lang="en-US" dirty="0"/>
              <a:t>One-sentence headline stating the main takeaway message</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2" name="Graphic 1">
            <a:extLst>
              <a:ext uri="{FF2B5EF4-FFF2-40B4-BE49-F238E27FC236}">
                <a16:creationId xmlns:a16="http://schemas.microsoft.com/office/drawing/2014/main" id="{9839855A-2E65-D041-0145-9228A25DEC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730374" y="4209116"/>
            <a:ext cx="2393950" cy="369332"/>
          </a:xfrm>
        </p:spPr>
        <p:txBody>
          <a:bodyPr tIns="91440" bIns="0">
            <a:noAutofit/>
          </a:bodyPr>
          <a:lstStyle>
            <a:lvl1pPr marL="0" indent="0" algn="ctr">
              <a:buNone/>
              <a:defRPr sz="1800" b="1">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209116"/>
            <a:ext cx="2393950" cy="369332"/>
          </a:xfrm>
        </p:spPr>
        <p:txBody>
          <a:bodyPr tIns="91440" bIns="0">
            <a:noAutofit/>
          </a:bodyPr>
          <a:lstStyle>
            <a:lvl1pPr marL="0" indent="0" algn="ctr">
              <a:buNone/>
              <a:defRPr sz="1800" b="1">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083421" y="4209116"/>
            <a:ext cx="2393950" cy="369332"/>
          </a:xfrm>
        </p:spPr>
        <p:txBody>
          <a:bodyPr tIns="91440" bIns="0">
            <a:noAutofit/>
          </a:bodyPr>
          <a:lstStyle>
            <a:lvl1pPr marL="0" indent="0" algn="ctr">
              <a:buNone/>
              <a:defRPr sz="1800" b="1">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206819927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3-column image">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dirty="0"/>
              <a:t>One-sentence headline stating the main takeaway message for the slide; no longer than two lines </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1</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2</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3</a:t>
            </a:r>
          </a:p>
        </p:txBody>
      </p:sp>
    </p:spTree>
    <p:extLst>
      <p:ext uri="{BB962C8B-B14F-4D97-AF65-F5344CB8AC3E}">
        <p14:creationId xmlns:p14="http://schemas.microsoft.com/office/powerpoint/2010/main" val="162402160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4-column-bar">
    <p:spTree>
      <p:nvGrpSpPr>
        <p:cNvPr id="1" name=""/>
        <p:cNvGrpSpPr/>
        <p:nvPr/>
      </p:nvGrpSpPr>
      <p:grpSpPr>
        <a:xfrm>
          <a:off x="0" y="0"/>
          <a:ext cx="0" cy="0"/>
          <a:chOff x="0" y="0"/>
          <a:chExt cx="0" cy="0"/>
        </a:xfrm>
      </p:grpSpPr>
      <p:sp>
        <p:nvSpPr>
          <p:cNvPr id="42" name="Freeform 41">
            <a:extLst>
              <a:ext uri="{FF2B5EF4-FFF2-40B4-BE49-F238E27FC236}">
                <a16:creationId xmlns:a16="http://schemas.microsoft.com/office/drawing/2014/main" id="{31846654-6835-CFFC-15E4-5A6E77573C13}"/>
              </a:ext>
            </a:extLst>
          </p:cNvPr>
          <p:cNvSpPr/>
          <p:nvPr/>
        </p:nvSpPr>
        <p:spPr>
          <a:xfrm>
            <a:off x="314692" y="1636672"/>
            <a:ext cx="2755330" cy="433965"/>
          </a:xfrm>
          <a:custGeom>
            <a:avLst/>
            <a:gdLst>
              <a:gd name="connsiteX0" fmla="*/ 0 w 2513520"/>
              <a:gd name="connsiteY0" fmla="*/ 0 h 373951"/>
              <a:gd name="connsiteX1" fmla="*/ 2513521 w 2513520"/>
              <a:gd name="connsiteY1" fmla="*/ 0 h 373951"/>
              <a:gd name="connsiteX2" fmla="*/ 2513521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1" y="0"/>
                </a:lnTo>
                <a:lnTo>
                  <a:pt x="2513521" y="373952"/>
                </a:lnTo>
                <a:lnTo>
                  <a:pt x="0" y="373952"/>
                </a:lnTo>
                <a:close/>
              </a:path>
            </a:pathLst>
          </a:custGeom>
          <a:solidFill>
            <a:schemeClr val="tx2"/>
          </a:solidFill>
          <a:ln w="0" cap="flat">
            <a:noFill/>
            <a:prstDash val="solid"/>
            <a:miter/>
          </a:ln>
        </p:spPr>
        <p:txBody>
          <a:bodyPr rtlCol="0" anchor="ctr">
            <a:noAutofit/>
          </a:bodyPr>
          <a:lstStyle/>
          <a:p>
            <a:endParaRPr lang="en-US"/>
          </a:p>
        </p:txBody>
      </p:sp>
      <p:sp>
        <p:nvSpPr>
          <p:cNvPr id="986" name="Freeform 985">
            <a:extLst>
              <a:ext uri="{FF2B5EF4-FFF2-40B4-BE49-F238E27FC236}">
                <a16:creationId xmlns:a16="http://schemas.microsoft.com/office/drawing/2014/main" id="{DD9191FA-8884-C2D5-4585-3E38817331A0}"/>
              </a:ext>
            </a:extLst>
          </p:cNvPr>
          <p:cNvSpPr/>
          <p:nvPr/>
        </p:nvSpPr>
        <p:spPr>
          <a:xfrm>
            <a:off x="3223131" y="1636672"/>
            <a:ext cx="2755330" cy="373951"/>
          </a:xfrm>
          <a:custGeom>
            <a:avLst/>
            <a:gdLst>
              <a:gd name="connsiteX0" fmla="*/ 0 w 2513520"/>
              <a:gd name="connsiteY0" fmla="*/ 0 h 373951"/>
              <a:gd name="connsiteX1" fmla="*/ 2513521 w 2513520"/>
              <a:gd name="connsiteY1" fmla="*/ 0 h 373951"/>
              <a:gd name="connsiteX2" fmla="*/ 2513521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1" y="0"/>
                </a:lnTo>
                <a:lnTo>
                  <a:pt x="2513521" y="373952"/>
                </a:lnTo>
                <a:lnTo>
                  <a:pt x="0" y="373952"/>
                </a:lnTo>
                <a:close/>
              </a:path>
            </a:pathLst>
          </a:custGeom>
          <a:solidFill>
            <a:schemeClr val="accent1"/>
          </a:solidFill>
          <a:ln w="0" cap="flat">
            <a:noFill/>
            <a:prstDash val="solid"/>
            <a:miter/>
          </a:ln>
        </p:spPr>
        <p:txBody>
          <a:bodyPr rtlCol="0" anchor="ctr"/>
          <a:lstStyle/>
          <a:p>
            <a:endParaRPr lang="en-US"/>
          </a:p>
        </p:txBody>
      </p:sp>
      <p:sp>
        <p:nvSpPr>
          <p:cNvPr id="1800" name="Freeform 1799">
            <a:extLst>
              <a:ext uri="{FF2B5EF4-FFF2-40B4-BE49-F238E27FC236}">
                <a16:creationId xmlns:a16="http://schemas.microsoft.com/office/drawing/2014/main" id="{2158B643-744C-E4DD-EB4D-DA7C87CCA463}"/>
              </a:ext>
            </a:extLst>
          </p:cNvPr>
          <p:cNvSpPr/>
          <p:nvPr/>
        </p:nvSpPr>
        <p:spPr>
          <a:xfrm>
            <a:off x="6144761" y="1636672"/>
            <a:ext cx="2740760" cy="433965"/>
          </a:xfrm>
          <a:custGeom>
            <a:avLst/>
            <a:gdLst>
              <a:gd name="connsiteX0" fmla="*/ 0 w 2513520"/>
              <a:gd name="connsiteY0" fmla="*/ 0 h 373951"/>
              <a:gd name="connsiteX1" fmla="*/ 2513521 w 2513520"/>
              <a:gd name="connsiteY1" fmla="*/ 0 h 373951"/>
              <a:gd name="connsiteX2" fmla="*/ 2513521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1" y="0"/>
                </a:lnTo>
                <a:lnTo>
                  <a:pt x="2513521" y="373952"/>
                </a:lnTo>
                <a:lnTo>
                  <a:pt x="0" y="373952"/>
                </a:lnTo>
                <a:close/>
              </a:path>
            </a:pathLst>
          </a:custGeom>
          <a:solidFill>
            <a:schemeClr val="tx2"/>
          </a:solidFill>
          <a:ln w="0" cap="flat">
            <a:noFill/>
            <a:prstDash val="solid"/>
            <a:miter/>
          </a:ln>
        </p:spPr>
        <p:txBody>
          <a:bodyPr rtlCol="0" anchor="ctr"/>
          <a:lstStyle/>
          <a:p>
            <a:endParaRPr lang="en-US"/>
          </a:p>
        </p:txBody>
      </p:sp>
      <p:sp>
        <p:nvSpPr>
          <p:cNvPr id="2614" name="Freeform 2613">
            <a:extLst>
              <a:ext uri="{FF2B5EF4-FFF2-40B4-BE49-F238E27FC236}">
                <a16:creationId xmlns:a16="http://schemas.microsoft.com/office/drawing/2014/main" id="{2FDB1E58-ABCD-30F4-4DE0-D0A3D27B0B3B}"/>
              </a:ext>
            </a:extLst>
          </p:cNvPr>
          <p:cNvSpPr/>
          <p:nvPr/>
        </p:nvSpPr>
        <p:spPr>
          <a:xfrm>
            <a:off x="9070721" y="1636672"/>
            <a:ext cx="2755330" cy="433965"/>
          </a:xfrm>
          <a:custGeom>
            <a:avLst/>
            <a:gdLst>
              <a:gd name="connsiteX0" fmla="*/ 0 w 2513520"/>
              <a:gd name="connsiteY0" fmla="*/ 0 h 373951"/>
              <a:gd name="connsiteX1" fmla="*/ 2513520 w 2513520"/>
              <a:gd name="connsiteY1" fmla="*/ 0 h 373951"/>
              <a:gd name="connsiteX2" fmla="*/ 2513520 w 2513520"/>
              <a:gd name="connsiteY2" fmla="*/ 373952 h 373951"/>
              <a:gd name="connsiteX3" fmla="*/ 0 w 2513520"/>
              <a:gd name="connsiteY3" fmla="*/ 373952 h 373951"/>
            </a:gdLst>
            <a:ahLst/>
            <a:cxnLst>
              <a:cxn ang="0">
                <a:pos x="connsiteX0" y="connsiteY0"/>
              </a:cxn>
              <a:cxn ang="0">
                <a:pos x="connsiteX1" y="connsiteY1"/>
              </a:cxn>
              <a:cxn ang="0">
                <a:pos x="connsiteX2" y="connsiteY2"/>
              </a:cxn>
              <a:cxn ang="0">
                <a:pos x="connsiteX3" y="connsiteY3"/>
              </a:cxn>
            </a:cxnLst>
            <a:rect l="l" t="t" r="r" b="b"/>
            <a:pathLst>
              <a:path w="2513520" h="373951">
                <a:moveTo>
                  <a:pt x="0" y="0"/>
                </a:moveTo>
                <a:lnTo>
                  <a:pt x="2513520" y="0"/>
                </a:lnTo>
                <a:lnTo>
                  <a:pt x="2513520" y="373952"/>
                </a:lnTo>
                <a:lnTo>
                  <a:pt x="0" y="373952"/>
                </a:lnTo>
                <a:close/>
              </a:path>
            </a:pathLst>
          </a:custGeom>
          <a:solidFill>
            <a:schemeClr val="tx2"/>
          </a:solidFill>
          <a:ln w="0" cap="flat">
            <a:noFill/>
            <a:prstDash val="solid"/>
            <a:miter/>
          </a:ln>
        </p:spPr>
        <p:txBody>
          <a:bodyPr rtlCol="0" anchor="ctr"/>
          <a:lstStyle/>
          <a:p>
            <a:endParaRPr lang="en-US"/>
          </a:p>
        </p:txBody>
      </p:sp>
      <p:sp>
        <p:nvSpPr>
          <p:cNvPr id="213" name="Text Placeholder 212">
            <a:extLst>
              <a:ext uri="{FF2B5EF4-FFF2-40B4-BE49-F238E27FC236}">
                <a16:creationId xmlns:a16="http://schemas.microsoft.com/office/drawing/2014/main" id="{909EEC45-74F6-4D4A-3802-30D053469445}"/>
              </a:ext>
            </a:extLst>
          </p:cNvPr>
          <p:cNvSpPr>
            <a:spLocks noGrp="1"/>
          </p:cNvSpPr>
          <p:nvPr>
            <p:ph type="body" sz="quarter" idx="13" hasCustomPrompt="1"/>
          </p:nvPr>
        </p:nvSpPr>
        <p:spPr>
          <a:xfrm>
            <a:off x="314692" y="1636713"/>
            <a:ext cx="2740760" cy="433965"/>
          </a:xfrm>
        </p:spPr>
        <p:txBody>
          <a:bodyPr wrap="square" lIns="182880" tIns="91440" rIns="91440" bIns="91440">
            <a:sp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3429" name="Text Placeholder 212">
            <a:extLst>
              <a:ext uri="{FF2B5EF4-FFF2-40B4-BE49-F238E27FC236}">
                <a16:creationId xmlns:a16="http://schemas.microsoft.com/office/drawing/2014/main" id="{853CBCD8-5D3A-0441-6161-5960D4DE250A}"/>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3431" name="Text Placeholder 212">
            <a:extLst>
              <a:ext uri="{FF2B5EF4-FFF2-40B4-BE49-F238E27FC236}">
                <a16:creationId xmlns:a16="http://schemas.microsoft.com/office/drawing/2014/main" id="{C31F539B-83B4-84DA-2A7A-69A0245FA308}"/>
              </a:ext>
            </a:extLst>
          </p:cNvPr>
          <p:cNvSpPr>
            <a:spLocks noGrp="1"/>
          </p:cNvSpPr>
          <p:nvPr>
            <p:ph type="body" sz="quarter" idx="17" hasCustomPrompt="1"/>
          </p:nvPr>
        </p:nvSpPr>
        <p:spPr>
          <a:xfrm>
            <a:off x="6144761" y="1636713"/>
            <a:ext cx="2740760"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3433" name="Text Placeholder 212">
            <a:extLst>
              <a:ext uri="{FF2B5EF4-FFF2-40B4-BE49-F238E27FC236}">
                <a16:creationId xmlns:a16="http://schemas.microsoft.com/office/drawing/2014/main" id="{13B81730-FDA6-818A-892D-1FB9DA8DCF2B}"/>
              </a:ext>
            </a:extLst>
          </p:cNvPr>
          <p:cNvSpPr>
            <a:spLocks noGrp="1"/>
          </p:cNvSpPr>
          <p:nvPr>
            <p:ph type="body" sz="quarter" idx="19" hasCustomPrompt="1"/>
          </p:nvPr>
        </p:nvSpPr>
        <p:spPr>
          <a:xfrm>
            <a:off x="9069571" y="1636713"/>
            <a:ext cx="2740760" cy="433965"/>
          </a:xfrm>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Tree>
    <p:extLst>
      <p:ext uri="{BB962C8B-B14F-4D97-AF65-F5344CB8AC3E}">
        <p14:creationId xmlns:p14="http://schemas.microsoft.com/office/powerpoint/2010/main" val="180038018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4-Supporting point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76677"/>
            <a:ext cx="2194560" cy="1855469"/>
          </a:xfrm>
          <a:solidFill>
            <a:schemeClr val="bg2"/>
          </a:solidFill>
        </p:spPr>
        <p:txBody>
          <a:bodyPr/>
          <a:lstStyle/>
          <a:p>
            <a:r>
              <a:rPr lang="en-US"/>
              <a:t>Click icon to add picture</a:t>
            </a:r>
            <a:endParaRPr lang="en-US" dirty="0"/>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29080"/>
            <a:ext cx="2194560" cy="1855469"/>
          </a:xfrm>
          <a:solidFill>
            <a:schemeClr val="bg2"/>
          </a:solidFill>
        </p:spPr>
        <p:txBody>
          <a:bodyPr/>
          <a:lstStyle/>
          <a:p>
            <a:r>
              <a:rPr lang="en-US"/>
              <a:t>Click icon to add picture</a:t>
            </a:r>
            <a:endParaRPr lang="en-US" dirty="0"/>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76677"/>
            <a:ext cx="2194560" cy="1855469"/>
          </a:xfrm>
          <a:solidFill>
            <a:schemeClr val="bg2"/>
          </a:solidFill>
        </p:spPr>
        <p:txBody>
          <a:bodyPr/>
          <a:lstStyle/>
          <a:p>
            <a:r>
              <a:rPr lang="en-US"/>
              <a:t>Click icon to add picture</a:t>
            </a:r>
            <a:endParaRPr lang="en-US" dirty="0"/>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29080"/>
            <a:ext cx="2194560" cy="1855469"/>
          </a:xfrm>
          <a:solidFill>
            <a:schemeClr val="bg2"/>
          </a:solidFill>
        </p:spPr>
        <p:txBody>
          <a:bodyPr/>
          <a:lstStyle/>
          <a:p>
            <a:r>
              <a:rPr lang="en-US"/>
              <a:t>Click icon to add picture</a:t>
            </a:r>
            <a:endParaRPr lang="en-US" dirty="0"/>
          </a:p>
        </p:txBody>
      </p:sp>
      <p:sp>
        <p:nvSpPr>
          <p:cNvPr id="19" name="Rectangle 18">
            <a:extLst>
              <a:ext uri="{FF2B5EF4-FFF2-40B4-BE49-F238E27FC236}">
                <a16:creationId xmlns:a16="http://schemas.microsoft.com/office/drawing/2014/main" id="{AF48F5D4-4948-A730-AC23-EF31274A0DE1}"/>
              </a:ext>
            </a:extLst>
          </p:cNvPr>
          <p:cNvSpPr/>
          <p:nvPr/>
        </p:nvSpPr>
        <p:spPr>
          <a:xfrm>
            <a:off x="1384410" y="1758337"/>
            <a:ext cx="2199902" cy="1873809"/>
          </a:xfrm>
          <a:prstGeom prst="rect">
            <a:avLst/>
          </a:prstGeom>
          <a:solidFill>
            <a:schemeClr val="tx2"/>
          </a:solidFill>
          <a:ln w="4048" cap="flat">
            <a:noFill/>
            <a:prstDash val="solid"/>
            <a:miter/>
          </a:ln>
        </p:spPr>
        <p:txBody>
          <a:bodyPr lIns="164592" rtlCol="0" anchor="ctr"/>
          <a:lstStyle/>
          <a:p>
            <a:pPr marL="0" indent="0">
              <a:lnSpc>
                <a:spcPct val="90000"/>
              </a:lnSpc>
              <a:spcBef>
                <a:spcPts val="1200"/>
              </a:spcBef>
              <a:spcAft>
                <a:spcPts val="60"/>
              </a:spcAft>
              <a:buNone/>
            </a:pPr>
            <a:endParaRPr lang="en-US" dirty="0">
              <a:solidFill>
                <a:schemeClr val="bg1"/>
              </a:solidFill>
            </a:endParaRPr>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5"/>
          </a:solidFill>
        </p:spPr>
        <p:txBody>
          <a:bodyPr lIns="182880" tIns="18288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2</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tx1"/>
          </a:solidFill>
        </p:spPr>
        <p:txBody>
          <a:bodyPr lIns="182880" tIns="18288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3</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4</a:t>
            </a:r>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
        <p:nvSpPr>
          <p:cNvPr id="23" name="Text Placeholder 22">
            <a:extLst>
              <a:ext uri="{FF2B5EF4-FFF2-40B4-BE49-F238E27FC236}">
                <a16:creationId xmlns:a16="http://schemas.microsoft.com/office/drawing/2014/main" id="{6D367424-2836-F9CD-5A49-338976693C37}"/>
              </a:ext>
            </a:extLst>
          </p:cNvPr>
          <p:cNvSpPr>
            <a:spLocks noGrp="1"/>
          </p:cNvSpPr>
          <p:nvPr>
            <p:ph type="body" sz="quarter" idx="16" hasCustomPrompt="1"/>
          </p:nvPr>
        </p:nvSpPr>
        <p:spPr>
          <a:xfrm>
            <a:off x="1384410" y="1758896"/>
            <a:ext cx="2192338" cy="1873250"/>
          </a:xfrm>
        </p:spPr>
        <p:txBody>
          <a:bodyPr lIns="182880" tIns="182880"/>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Tree>
    <p:extLst>
      <p:ext uri="{BB962C8B-B14F-4D97-AF65-F5344CB8AC3E}">
        <p14:creationId xmlns:p14="http://schemas.microsoft.com/office/powerpoint/2010/main" val="248380297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ummary - Standard">
    <p:spTree>
      <p:nvGrpSpPr>
        <p:cNvPr id="1" name=""/>
        <p:cNvGrpSpPr/>
        <p:nvPr/>
      </p:nvGrpSpPr>
      <p:grpSpPr>
        <a:xfrm>
          <a:off x="0" y="0"/>
          <a:ext cx="0" cy="0"/>
          <a:chOff x="0" y="0"/>
          <a:chExt cx="0" cy="0"/>
        </a:xfrm>
      </p:grpSpPr>
      <p:pic>
        <p:nvPicPr>
          <p:cNvPr id="6" name="Picture 5" descr="A high angle view of a city&#10;&#10;Description automatically generated">
            <a:extLst>
              <a:ext uri="{FF2B5EF4-FFF2-40B4-BE49-F238E27FC236}">
                <a16:creationId xmlns:a16="http://schemas.microsoft.com/office/drawing/2014/main" id="{23DA0192-253A-9416-8E30-B9B66EED54F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9145" y="2258209"/>
            <a:ext cx="12210290" cy="664797"/>
          </a:xfrm>
        </p:spPr>
        <p:txBody>
          <a:bodyPr anchor="t" anchorCtr="0">
            <a:noAutofit/>
          </a:bodyPr>
          <a:lstStyle>
            <a:lvl1pPr algn="ctr">
              <a:spcBef>
                <a:spcPts val="1200"/>
              </a:spcBef>
              <a:spcAft>
                <a:spcPts val="60"/>
              </a:spcAft>
              <a:defRPr sz="4800" b="1">
                <a:solidFill>
                  <a:schemeClr val="tx1"/>
                </a:solidFill>
              </a:defRPr>
            </a:lvl1pPr>
          </a:lstStyle>
          <a:p>
            <a:r>
              <a:rPr lang="en-US" dirty="0"/>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0" y="2922742"/>
            <a:ext cx="12192000" cy="397032"/>
          </a:xfrm>
        </p:spPr>
        <p:txBody>
          <a:bodyPr tIns="91440" anchor="t" anchorCtr="0">
            <a:noAutofit/>
          </a:bodyPr>
          <a:lstStyle>
            <a:lvl1pPr marL="0" indent="0" algn="ctr">
              <a:spcBef>
                <a:spcPts val="1200"/>
              </a:spcBef>
              <a:spcAft>
                <a:spcPts val="60"/>
              </a:spcAft>
              <a:buNone/>
              <a:defRPr sz="2200" b="1"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ONE SENTENCE SUBTITLE STATEMENT</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5668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113175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ummary - Social">
    <p:spTree>
      <p:nvGrpSpPr>
        <p:cNvPr id="1" name=""/>
        <p:cNvGrpSpPr/>
        <p:nvPr/>
      </p:nvGrpSpPr>
      <p:grpSpPr>
        <a:xfrm>
          <a:off x="0" y="0"/>
          <a:ext cx="0" cy="0"/>
          <a:chOff x="0" y="0"/>
          <a:chExt cx="0" cy="0"/>
        </a:xfrm>
      </p:grpSpPr>
      <p:pic>
        <p:nvPicPr>
          <p:cNvPr id="6" name="Picture 5" descr="A high angle view of a city&#10;&#10;Description automatically generated">
            <a:extLst>
              <a:ext uri="{FF2B5EF4-FFF2-40B4-BE49-F238E27FC236}">
                <a16:creationId xmlns:a16="http://schemas.microsoft.com/office/drawing/2014/main" id="{23DA0192-253A-9416-8E30-B9B66EED54F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1B10DD8E-E016-58F8-208C-69AD92BED39D}"/>
              </a:ext>
            </a:extLst>
          </p:cNvPr>
          <p:cNvSpPr/>
          <p:nvPr userDrawn="1"/>
        </p:nvSpPr>
        <p:spPr>
          <a:xfrm>
            <a:off x="0" y="0"/>
            <a:ext cx="12192000" cy="2575976"/>
          </a:xfrm>
          <a:prstGeom prst="rect">
            <a:avLst/>
          </a:prstGeom>
          <a:gradFill>
            <a:gsLst>
              <a:gs pos="57000">
                <a:srgbClr val="FFFFFF">
                  <a:alpha val="62000"/>
                </a:srgbClr>
              </a:gs>
              <a:gs pos="15000">
                <a:schemeClr val="bg1">
                  <a:alpha val="91598"/>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7">
            <a:extLst>
              <a:ext uri="{FF2B5EF4-FFF2-40B4-BE49-F238E27FC236}">
                <a16:creationId xmlns:a16="http://schemas.microsoft.com/office/drawing/2014/main" id="{658225E5-2430-3783-F06E-A0A40A65699C}"/>
              </a:ext>
            </a:extLst>
          </p:cNvPr>
          <p:cNvSpPr>
            <a:spLocks noGrp="1"/>
          </p:cNvSpPr>
          <p:nvPr>
            <p:ph type="title"/>
          </p:nvPr>
        </p:nvSpPr>
        <p:spPr>
          <a:xfrm>
            <a:off x="314692" y="365125"/>
            <a:ext cx="11492432" cy="886397"/>
          </a:xfrm>
        </p:spPr>
        <p:txBody>
          <a:bodyPr/>
          <a:lstStyle/>
          <a:p>
            <a:r>
              <a:rPr lang="en-US"/>
              <a:t>Click to edit Master title style</a:t>
            </a:r>
            <a:endParaRPr lang="en-US" dirty="0"/>
          </a:p>
        </p:txBody>
      </p:sp>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195022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58387651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Summary-3 key points">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dirty="0"/>
              <a:t>One-sentence headline stating the main takeaway message </a:t>
            </a:r>
            <a:br>
              <a:rPr lang="en-US" dirty="0"/>
            </a:br>
            <a:r>
              <a:rPr lang="en-US" dirty="0"/>
              <a:t>for the slide; no longer than two lines </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1</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2</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3</a:t>
            </a:r>
          </a:p>
        </p:txBody>
      </p:sp>
    </p:spTree>
    <p:extLst>
      <p:ext uri="{BB962C8B-B14F-4D97-AF65-F5344CB8AC3E}">
        <p14:creationId xmlns:p14="http://schemas.microsoft.com/office/powerpoint/2010/main" val="333320996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Hexagon custom">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p>
            <a:r>
              <a:rPr lang="en-US" dirty="0"/>
              <a:t>One-sentence headline stating the main takeaway message </a:t>
            </a:r>
            <a:br>
              <a:rPr lang="en-US" dirty="0"/>
            </a:br>
            <a:r>
              <a:rPr lang="en-US" dirty="0"/>
              <a:t>for the slide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2000"/>
            </a:lvl1pPr>
          </a:lstStyle>
          <a:p>
            <a:r>
              <a:rPr lang="en-US" dirty="0"/>
              <a:t>Supporting point 1 </a:t>
            </a:r>
            <a:br>
              <a:rPr lang="en-US" dirty="0"/>
            </a:br>
            <a:r>
              <a:rPr lang="en-US" dirty="0"/>
              <a:t>Supporting point 2</a:t>
            </a:r>
            <a:br>
              <a:rPr lang="en-US" dirty="0"/>
            </a:br>
            <a:r>
              <a:rPr lang="en-US" dirty="0"/>
              <a:t>Supporting point 3</a:t>
            </a:r>
          </a:p>
        </p:txBody>
      </p:sp>
    </p:spTree>
    <p:extLst>
      <p:ext uri="{BB962C8B-B14F-4D97-AF65-F5344CB8AC3E}">
        <p14:creationId xmlns:p14="http://schemas.microsoft.com/office/powerpoint/2010/main" val="332712876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Summary - ORNL">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CE6F3ADE-A89C-6520-CF9E-35DBBF658006}"/>
              </a:ext>
            </a:extLst>
          </p:cNvPr>
          <p:cNvGrpSpPr/>
          <p:nvPr userDrawn="1"/>
        </p:nvGrpSpPr>
        <p:grpSpPr>
          <a:xfrm>
            <a:off x="4258364" y="5999147"/>
            <a:ext cx="3675272" cy="369332"/>
            <a:chOff x="2384568" y="6390825"/>
            <a:chExt cx="3439954" cy="345685"/>
          </a:xfrm>
        </p:grpSpPr>
        <p:pic>
          <p:nvPicPr>
            <p:cNvPr id="5" name="Graphic 4">
              <a:extLst>
                <a:ext uri="{FF2B5EF4-FFF2-40B4-BE49-F238E27FC236}">
                  <a16:creationId xmlns:a16="http://schemas.microsoft.com/office/drawing/2014/main" id="{01B8E79D-B334-5A32-32FE-8CC93A632AD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6" name="TextBox 5">
              <a:extLst>
                <a:ext uri="{FF2B5EF4-FFF2-40B4-BE49-F238E27FC236}">
                  <a16:creationId xmlns:a16="http://schemas.microsoft.com/office/drawing/2014/main" id="{724FEE0D-24E7-9F86-60D8-E8982B5DB295}"/>
                </a:ext>
              </a:extLst>
            </p:cNvPr>
            <p:cNvSpPr txBox="1"/>
            <p:nvPr userDrawn="1"/>
          </p:nvSpPr>
          <p:spPr>
            <a:xfrm>
              <a:off x="3588247" y="6390825"/>
              <a:ext cx="2236275" cy="345685"/>
            </a:xfrm>
            <a:prstGeom prst="rect">
              <a:avLst/>
            </a:prstGeom>
            <a:noFill/>
          </p:spPr>
          <p:txBody>
            <a:bodyPr wrap="square"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grpSp>
      <p:pic>
        <p:nvPicPr>
          <p:cNvPr id="37" name="Graphic 36">
            <a:extLst>
              <a:ext uri="{FF2B5EF4-FFF2-40B4-BE49-F238E27FC236}">
                <a16:creationId xmlns:a16="http://schemas.microsoft.com/office/drawing/2014/main" id="{5CAC3282-DC62-4A2A-767F-48373E113E9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209255" y="2735048"/>
            <a:ext cx="5773490" cy="1387904"/>
          </a:xfrm>
          <a:prstGeom prst="rect">
            <a:avLst/>
          </a:prstGeom>
        </p:spPr>
      </p:pic>
    </p:spTree>
    <p:extLst>
      <p:ext uri="{BB962C8B-B14F-4D97-AF65-F5344CB8AC3E}">
        <p14:creationId xmlns:p14="http://schemas.microsoft.com/office/powerpoint/2010/main" val="57277255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AE-1_Summary">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lstStyle>
            <a:lvl1pPr>
              <a:defRPr b="1">
                <a:solidFill>
                  <a:schemeClr val="bg1"/>
                </a:solidFill>
              </a:defRPr>
            </a:lvl1pPr>
          </a:lstStyle>
          <a:p>
            <a:r>
              <a:rPr lang="en-US"/>
              <a:t>(Assertion evidence: Summary) Followed by a sentence which restates the most important assertion of the presentation</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marL="0" marR="0" lvl="0" indent="0" algn="ctr" defTabSz="173038" rtl="0" eaLnBrk="1" fontAlgn="auto" latinLnBrk="0" hangingPunct="1">
              <a:lnSpc>
                <a:spcPct val="90000"/>
              </a:lnSpc>
              <a:spcBef>
                <a:spcPts val="0"/>
              </a:spcBef>
              <a:spcAft>
                <a:spcPts val="0"/>
              </a:spcAft>
              <a:buClrTx/>
              <a:buSzTx/>
              <a:buFontTx/>
              <a:buNone/>
              <a:tabLst>
                <a:tab pos="230188" algn="l"/>
              </a:tabLst>
              <a:defRPr/>
            </a:pPr>
            <a:fld id="{040BB257-551A-4736-B50F-DCF1BA034C06}" type="slidenum">
              <a:rPr kumimoji="0" lang="en-US" sz="1000" b="0" i="0" u="none" strike="noStrike" kern="1200" cap="none" spc="0" normalizeH="0" baseline="0" noProof="0" smtClean="0">
                <a:ln>
                  <a:noFill/>
                </a:ln>
                <a:solidFill>
                  <a:srgbClr val="FFFFFF"/>
                </a:solidFill>
                <a:effectLst/>
                <a:uLnTx/>
                <a:uFillTx/>
                <a:latin typeface="Roboto" panose="02000000000000000000" pitchFamily="2" charset="0"/>
                <a:ea typeface="Roboto" panose="02000000000000000000" pitchFamily="2" charset="0"/>
                <a:cs typeface="Times New Roman" panose="02020603050405020304" pitchFamily="18" charset="0"/>
              </a:rPr>
              <a:pPr marL="0" marR="0" lvl="0" indent="0" algn="ctr" defTabSz="173038" rtl="0" eaLnBrk="1" fontAlgn="auto" latinLnBrk="0" hangingPunct="1">
                <a:lnSpc>
                  <a:spcPct val="90000"/>
                </a:lnSpc>
                <a:spcBef>
                  <a:spcPts val="0"/>
                </a:spcBef>
                <a:spcAft>
                  <a:spcPts val="0"/>
                </a:spcAft>
                <a:buClrTx/>
                <a:buSzTx/>
                <a:buFontTx/>
                <a:buNone/>
                <a:tabLst>
                  <a:tab pos="230188" algn="l"/>
                </a:tabLst>
                <a:defRPr/>
              </a:pPr>
              <a:t>‹#›</a:t>
            </a:fld>
            <a:endParaRPr kumimoji="0" lang="en-US" sz="10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endParaRPr lang="en-US"/>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endParaRPr lang="en-US"/>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endParaRPr lang="en-US"/>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sp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a:t>Supporting point 1</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sp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a:t>Supporting point 2</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sp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a:t>Supporting point 3</a:t>
            </a:r>
          </a:p>
        </p:txBody>
      </p:sp>
    </p:spTree>
    <p:extLst>
      <p:ext uri="{BB962C8B-B14F-4D97-AF65-F5344CB8AC3E}">
        <p14:creationId xmlns:p14="http://schemas.microsoft.com/office/powerpoint/2010/main" val="295837745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dirty="0"/>
              <a:t>Click to edit Master title style</a:t>
            </a:r>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3041" y="65499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5" name="Picture 4">
            <a:extLst>
              <a:ext uri="{FF2B5EF4-FFF2-40B4-BE49-F238E27FC236}">
                <a16:creationId xmlns:a16="http://schemas.microsoft.com/office/drawing/2014/main" id="{7D1C528A-32C2-7D95-36FB-683ECB1B3F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0918" y="6416576"/>
            <a:ext cx="2783206" cy="419112"/>
          </a:xfrm>
          <a:prstGeom prst="rect">
            <a:avLst/>
          </a:prstGeom>
        </p:spPr>
      </p:pic>
    </p:spTree>
    <p:extLst>
      <p:ext uri="{BB962C8B-B14F-4D97-AF65-F5344CB8AC3E}">
        <p14:creationId xmlns:p14="http://schemas.microsoft.com/office/powerpoint/2010/main" val="29279486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Image Series B">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lvl1pPr>
              <a:defRPr/>
            </a:lvl1p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lvl1pPr>
              <a:defRPr/>
            </a:lvl1pPr>
          </a:lstStyle>
          <a:p>
            <a:r>
              <a:rPr lang="en-US"/>
              <a:t>Click icon to add picture</a:t>
            </a:r>
            <a:endParaRPr lang="en-US" dirty="0"/>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lvl1pPr>
              <a:defRPr/>
            </a:lvl1pPr>
          </a:lstStyle>
          <a:p>
            <a:r>
              <a:rPr lang="en-US"/>
              <a:t>Click icon to add picture</a:t>
            </a:r>
            <a:endParaRPr lang="en-US" dirty="0"/>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i="0">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i="0">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i="0">
                <a:solidFill>
                  <a:schemeClr val="bg1"/>
                </a:solidFill>
                <a:latin typeface="Aptos" panose="020B0004020202020204" pitchFamily="34" charset="0"/>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652793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Image Series C">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lvl1pPr>
              <a:defRPr/>
            </a:lvl1p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lvl1pPr>
              <a:defRPr/>
            </a:lvl1pPr>
          </a:lstStyle>
          <a:p>
            <a:r>
              <a:rPr lang="en-US"/>
              <a:t>Click icon to add picture</a:t>
            </a:r>
            <a:endParaRPr lang="en-US" dirty="0"/>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lvl1pPr>
              <a:defRPr/>
            </a:lvl1pPr>
          </a:lstStyle>
          <a:p>
            <a:r>
              <a:rPr lang="en-US"/>
              <a:t>Click icon to add picture</a:t>
            </a:r>
            <a:endParaRPr lang="en-US" dirty="0"/>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a:solidFill>
                  <a:schemeClr val="bg1"/>
                </a:solidFill>
                <a:latin typeface="+mj-lt"/>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296653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Image Series Stacked">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dirty="0">
              <a:latin typeface="Aptos Light" panose="020B0004020202020204" pitchFamily="34" charset="0"/>
            </a:endParaRP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latin typeface="+mj-lt"/>
              </a:defRPr>
            </a:lvl1pPr>
          </a:lstStyle>
          <a:p>
            <a:r>
              <a:rPr lang="en-US" dirty="0"/>
              <a:t>One-sentence headline stating the main takeaway message</a:t>
            </a: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4"/>
            <a:ext cx="3075236" cy="1490472"/>
          </a:xfrm>
          <a:solidFill>
            <a:schemeClr val="bg2"/>
          </a:solidFill>
        </p:spPr>
        <p:txBody>
          <a:bodyPr/>
          <a:lstStyle>
            <a:lvl1pPr>
              <a:defRPr/>
            </a:lvl1pPr>
          </a:lstStyle>
          <a:p>
            <a:r>
              <a:rPr lang="en-US"/>
              <a:t>Click icon to add picture</a:t>
            </a:r>
            <a:endParaRPr lang="en-US" dirty="0"/>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2"/>
            <a:ext cx="3075236" cy="1490472"/>
          </a:xfrm>
          <a:solidFill>
            <a:schemeClr val="bg2"/>
          </a:solidFill>
        </p:spPr>
        <p:txBody>
          <a:bodyPr/>
          <a:lstStyle>
            <a:lvl1pPr>
              <a:defRPr/>
            </a:lvl1pPr>
          </a:lstStyle>
          <a:p>
            <a:r>
              <a:rPr lang="en-US"/>
              <a:t>Click icon to add picture</a:t>
            </a:r>
            <a:endParaRPr lang="en-US" dirty="0"/>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8"/>
            <a:ext cx="3075236" cy="1490472"/>
          </a:xfrm>
          <a:solidFill>
            <a:schemeClr val="bg2"/>
          </a:solidFill>
        </p:spPr>
        <p:txBody>
          <a:bodyPr/>
          <a:lstStyle>
            <a:lvl1pPr>
              <a:defRPr/>
            </a:lvl1pPr>
          </a:lstStyle>
          <a:p>
            <a:r>
              <a:rPr lang="en-US"/>
              <a:t>Click icon to add picture</a:t>
            </a:r>
            <a:endParaRPr lang="en-US" dirty="0"/>
          </a:p>
        </p:txBody>
      </p:sp>
      <p:sp>
        <p:nvSpPr>
          <p:cNvPr id="2" name="Text Placeholder 21">
            <a:extLst>
              <a:ext uri="{FF2B5EF4-FFF2-40B4-BE49-F238E27FC236}">
                <a16:creationId xmlns:a16="http://schemas.microsoft.com/office/drawing/2014/main" id="{46ACBB2B-C7F0-E810-9B2C-BD70D1820D4F}"/>
              </a:ext>
            </a:extLst>
          </p:cNvPr>
          <p:cNvSpPr>
            <a:spLocks noGrp="1"/>
          </p:cNvSpPr>
          <p:nvPr>
            <p:ph type="body" sz="quarter" idx="20" hasCustomPrompt="1"/>
          </p:nvPr>
        </p:nvSpPr>
        <p:spPr>
          <a:xfrm>
            <a:off x="1962830" y="1376146"/>
            <a:ext cx="1744662" cy="1485900"/>
          </a:xfrm>
          <a:solidFill>
            <a:schemeClr val="accent5"/>
          </a:solidFill>
        </p:spPr>
        <p:txBody>
          <a:bodyPr lIns="91440" tIns="182880" rIns="91440" bIns="182880">
            <a:noAutofit/>
          </a:bodyPr>
          <a:lstStyle>
            <a:lvl1pPr marL="0" indent="0" algn="l">
              <a:buNone/>
              <a:defRPr sz="1800" b="1">
                <a:solidFill>
                  <a:schemeClr val="tx1"/>
                </a:solidFill>
                <a:latin typeface="Aptos" panose="020B000402020202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6" name="Text Placeholder 21">
            <a:extLst>
              <a:ext uri="{FF2B5EF4-FFF2-40B4-BE49-F238E27FC236}">
                <a16:creationId xmlns:a16="http://schemas.microsoft.com/office/drawing/2014/main" id="{A5AB8117-0D0B-F4A2-5D9D-8D07A6153612}"/>
              </a:ext>
            </a:extLst>
          </p:cNvPr>
          <p:cNvSpPr>
            <a:spLocks noGrp="1"/>
          </p:cNvSpPr>
          <p:nvPr>
            <p:ph type="body" sz="quarter" idx="21" hasCustomPrompt="1"/>
          </p:nvPr>
        </p:nvSpPr>
        <p:spPr>
          <a:xfrm>
            <a:off x="3707492" y="3043624"/>
            <a:ext cx="1744662" cy="1485900"/>
          </a:xfrm>
          <a:solidFill>
            <a:schemeClr val="accent4"/>
          </a:solidFill>
        </p:spPr>
        <p:txBody>
          <a:bodyPr lIns="91440" tIns="182880" rIns="91440" bIns="182880">
            <a:noAutofit/>
          </a:bodyPr>
          <a:lstStyle>
            <a:lvl1pPr marL="0" indent="0" algn="l">
              <a:buNone/>
              <a:defRPr sz="1800" b="1">
                <a:solidFill>
                  <a:schemeClr val="tx1"/>
                </a:solidFill>
                <a:latin typeface="Aptos" panose="020B000402020202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8" name="Text Placeholder 21">
            <a:extLst>
              <a:ext uri="{FF2B5EF4-FFF2-40B4-BE49-F238E27FC236}">
                <a16:creationId xmlns:a16="http://schemas.microsoft.com/office/drawing/2014/main" id="{269DCCB0-CA4C-C341-313C-4C6AB851C3F8}"/>
              </a:ext>
            </a:extLst>
          </p:cNvPr>
          <p:cNvSpPr>
            <a:spLocks noGrp="1"/>
          </p:cNvSpPr>
          <p:nvPr>
            <p:ph type="body" sz="quarter" idx="22" hasCustomPrompt="1"/>
          </p:nvPr>
        </p:nvSpPr>
        <p:spPr>
          <a:xfrm>
            <a:off x="5451474" y="4712370"/>
            <a:ext cx="1744662" cy="1485900"/>
          </a:xfrm>
          <a:solidFill>
            <a:schemeClr val="accent3"/>
          </a:solidFill>
        </p:spPr>
        <p:txBody>
          <a:bodyPr lIns="91440" tIns="182880" rIns="91440" bIns="182880">
            <a:noAutofit/>
          </a:bodyPr>
          <a:lstStyle>
            <a:lvl1pPr marL="0" indent="0" algn="l">
              <a:buNone/>
              <a:defRPr sz="1800" b="1">
                <a:solidFill>
                  <a:schemeClr val="tx1"/>
                </a:solidFill>
                <a:latin typeface="Aptos" panose="020B0004020202020204"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Tree>
    <p:extLst>
      <p:ext uri="{BB962C8B-B14F-4D97-AF65-F5344CB8AC3E}">
        <p14:creationId xmlns:p14="http://schemas.microsoft.com/office/powerpoint/2010/main" val="17830676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Image Series Color Box">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58896"/>
            <a:ext cx="2194560" cy="1874520"/>
          </a:xfrm>
          <a:solidFill>
            <a:schemeClr val="bg2"/>
          </a:solidFill>
        </p:spPr>
        <p:txBody>
          <a:bodyPr/>
          <a:lstStyle>
            <a:lvl1pPr>
              <a:defRPr/>
            </a:lvl1pPr>
          </a:lstStyle>
          <a:p>
            <a:r>
              <a:rPr lang="en-US"/>
              <a:t>Click icon to add picture</a:t>
            </a:r>
            <a:endParaRPr lang="en-US" dirty="0"/>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11299"/>
            <a:ext cx="2194560" cy="1874520"/>
          </a:xfrm>
          <a:solidFill>
            <a:schemeClr val="bg2"/>
          </a:solidFill>
        </p:spPr>
        <p:txBody>
          <a:bodyPr/>
          <a:lstStyle>
            <a:lvl1pPr>
              <a:defRPr/>
            </a:lvl1pPr>
          </a:lstStyle>
          <a:p>
            <a:r>
              <a:rPr lang="en-US"/>
              <a:t>Click icon to add picture</a:t>
            </a:r>
            <a:endParaRPr lang="en-US" dirty="0"/>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58896"/>
            <a:ext cx="2194560" cy="1874520"/>
          </a:xfrm>
          <a:solidFill>
            <a:schemeClr val="bg2"/>
          </a:solidFill>
        </p:spPr>
        <p:txBody>
          <a:bodyPr/>
          <a:lstStyle>
            <a:lvl1pPr>
              <a:defRPr/>
            </a:lvl1pPr>
          </a:lstStyle>
          <a:p>
            <a:r>
              <a:rPr lang="en-US"/>
              <a:t>Click icon to add picture</a:t>
            </a:r>
            <a:endParaRPr lang="en-US" dirty="0"/>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11299"/>
            <a:ext cx="2194560" cy="1874520"/>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6"/>
          </a:solidFill>
        </p:spPr>
        <p:txBody>
          <a:bodyPr lIns="182880" tIns="182880" rIns="182880"/>
          <a:lstStyle>
            <a:lvl1pPr marL="0" indent="0">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accent2"/>
          </a:solidFill>
        </p:spPr>
        <p:txBody>
          <a:bodyPr lIns="182880" tIns="182880" rIns="182880"/>
          <a:lstStyle>
            <a:lvl1pPr marL="0" indent="0">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rIns="182880"/>
          <a:lstStyle>
            <a:lvl1pPr marL="0" indent="0">
              <a:buNone/>
              <a:defRPr sz="1800" b="1" i="0">
                <a:solidFill>
                  <a:schemeClr val="tx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3" name="Text Placeholder 22">
            <a:extLst>
              <a:ext uri="{FF2B5EF4-FFF2-40B4-BE49-F238E27FC236}">
                <a16:creationId xmlns:a16="http://schemas.microsoft.com/office/drawing/2014/main" id="{FD3A4D06-1EC0-67D1-BF1F-4A91D1E34147}"/>
              </a:ext>
            </a:extLst>
          </p:cNvPr>
          <p:cNvSpPr>
            <a:spLocks noGrp="1"/>
          </p:cNvSpPr>
          <p:nvPr>
            <p:ph type="body" sz="quarter" idx="16" hasCustomPrompt="1"/>
          </p:nvPr>
        </p:nvSpPr>
        <p:spPr>
          <a:xfrm>
            <a:off x="1384410" y="1758896"/>
            <a:ext cx="2192338" cy="1873250"/>
          </a:xfrm>
          <a:solidFill>
            <a:schemeClr val="tx2"/>
          </a:solidFill>
        </p:spPr>
        <p:txBody>
          <a:bodyPr lIns="182880" tIns="182880" rIns="182880"/>
          <a:lstStyle>
            <a:lvl1pPr marL="0" indent="0">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26649671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Image Series Color Bar">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468099" y="1465385"/>
            <a:ext cx="2658427" cy="1547446"/>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vl1pPr>
          </a:lstStyle>
          <a:p>
            <a:r>
              <a:rPr lang="en-US" dirty="0"/>
              <a:t>One-sentence headline stating the main takeaway message</a:t>
            </a:r>
          </a:p>
        </p:txBody>
      </p:sp>
      <p:sp>
        <p:nvSpPr>
          <p:cNvPr id="9" name="Text Placeholder 22">
            <a:extLst>
              <a:ext uri="{FF2B5EF4-FFF2-40B4-BE49-F238E27FC236}">
                <a16:creationId xmlns:a16="http://schemas.microsoft.com/office/drawing/2014/main" id="{26F353B8-FF4B-42ED-1CE7-EDC4F7EF61D1}"/>
              </a:ext>
            </a:extLst>
          </p:cNvPr>
          <p:cNvSpPr>
            <a:spLocks noGrp="1"/>
          </p:cNvSpPr>
          <p:nvPr>
            <p:ph type="body" sz="quarter" idx="18" hasCustomPrompt="1"/>
          </p:nvPr>
        </p:nvSpPr>
        <p:spPr>
          <a:xfrm>
            <a:off x="1468099" y="3012831"/>
            <a:ext cx="2658427" cy="656942"/>
          </a:xfrm>
          <a:solidFill>
            <a:schemeClr val="tx2"/>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1" name="Picture Placeholder 360">
            <a:extLst>
              <a:ext uri="{FF2B5EF4-FFF2-40B4-BE49-F238E27FC236}">
                <a16:creationId xmlns:a16="http://schemas.microsoft.com/office/drawing/2014/main" id="{6E81FCDA-4DA3-AB4A-5D95-88A3FEFC3A25}"/>
              </a:ext>
            </a:extLst>
          </p:cNvPr>
          <p:cNvSpPr>
            <a:spLocks noGrp="1"/>
          </p:cNvSpPr>
          <p:nvPr>
            <p:ph type="pic" sz="quarter" idx="19"/>
          </p:nvPr>
        </p:nvSpPr>
        <p:spPr>
          <a:xfrm>
            <a:off x="1468099" y="3960136"/>
            <a:ext cx="2658427" cy="1547446"/>
          </a:xfrm>
          <a:solidFill>
            <a:schemeClr val="bg2"/>
          </a:solidFill>
        </p:spPr>
        <p:txBody>
          <a:bodyPr/>
          <a:lstStyle>
            <a:lvl1pPr>
              <a:defRPr/>
            </a:lvl1pPr>
          </a:lstStyle>
          <a:p>
            <a:r>
              <a:rPr lang="en-US"/>
              <a:t>Click icon to add picture</a:t>
            </a:r>
            <a:endParaRPr lang="en-US" dirty="0"/>
          </a:p>
        </p:txBody>
      </p:sp>
      <p:sp>
        <p:nvSpPr>
          <p:cNvPr id="16" name="Text Placeholder 22">
            <a:extLst>
              <a:ext uri="{FF2B5EF4-FFF2-40B4-BE49-F238E27FC236}">
                <a16:creationId xmlns:a16="http://schemas.microsoft.com/office/drawing/2014/main" id="{3F669257-B949-89C3-AFAB-C056282DB494}"/>
              </a:ext>
            </a:extLst>
          </p:cNvPr>
          <p:cNvSpPr>
            <a:spLocks noGrp="1"/>
          </p:cNvSpPr>
          <p:nvPr>
            <p:ph type="body" sz="quarter" idx="20" hasCustomPrompt="1"/>
          </p:nvPr>
        </p:nvSpPr>
        <p:spPr>
          <a:xfrm>
            <a:off x="1468099" y="5507582"/>
            <a:ext cx="2658427" cy="656942"/>
          </a:xfrm>
          <a:solidFill>
            <a:schemeClr val="accent5"/>
          </a:solidFill>
        </p:spPr>
        <p:txBody>
          <a:bodyPr lIns="91440" tIns="91440" rIns="91440" bIns="91440"/>
          <a:lstStyle>
            <a:lvl1pPr marL="0" indent="0" algn="ctr">
              <a:buNone/>
              <a:defRPr sz="1800" b="1" i="0">
                <a:solidFill>
                  <a:schemeClr val="tx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7" name="Picture Placeholder 360">
            <a:extLst>
              <a:ext uri="{FF2B5EF4-FFF2-40B4-BE49-F238E27FC236}">
                <a16:creationId xmlns:a16="http://schemas.microsoft.com/office/drawing/2014/main" id="{13D2DA25-934B-21FF-2966-29EF546C487A}"/>
              </a:ext>
            </a:extLst>
          </p:cNvPr>
          <p:cNvSpPr>
            <a:spLocks noGrp="1"/>
          </p:cNvSpPr>
          <p:nvPr>
            <p:ph type="pic" sz="quarter" idx="21"/>
          </p:nvPr>
        </p:nvSpPr>
        <p:spPr>
          <a:xfrm>
            <a:off x="4766787" y="1465385"/>
            <a:ext cx="2658427" cy="1547446"/>
          </a:xfrm>
          <a:solidFill>
            <a:schemeClr val="bg2"/>
          </a:solidFill>
        </p:spPr>
        <p:txBody>
          <a:bodyPr/>
          <a:lstStyle>
            <a:lvl1pPr>
              <a:defRPr/>
            </a:lvl1pPr>
          </a:lstStyle>
          <a:p>
            <a:r>
              <a:rPr lang="en-US"/>
              <a:t>Click icon to add picture</a:t>
            </a:r>
            <a:endParaRPr lang="en-US" dirty="0"/>
          </a:p>
        </p:txBody>
      </p:sp>
      <p:sp>
        <p:nvSpPr>
          <p:cNvPr id="18" name="Text Placeholder 22">
            <a:extLst>
              <a:ext uri="{FF2B5EF4-FFF2-40B4-BE49-F238E27FC236}">
                <a16:creationId xmlns:a16="http://schemas.microsoft.com/office/drawing/2014/main" id="{17D533C8-B6CD-B35B-9678-CFA2D4FF71A7}"/>
              </a:ext>
            </a:extLst>
          </p:cNvPr>
          <p:cNvSpPr>
            <a:spLocks noGrp="1"/>
          </p:cNvSpPr>
          <p:nvPr>
            <p:ph type="body" sz="quarter" idx="22" hasCustomPrompt="1"/>
          </p:nvPr>
        </p:nvSpPr>
        <p:spPr>
          <a:xfrm>
            <a:off x="4766787" y="3012831"/>
            <a:ext cx="2658427" cy="656942"/>
          </a:xfrm>
          <a:solidFill>
            <a:schemeClr val="accent3"/>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9" name="Picture Placeholder 360">
            <a:extLst>
              <a:ext uri="{FF2B5EF4-FFF2-40B4-BE49-F238E27FC236}">
                <a16:creationId xmlns:a16="http://schemas.microsoft.com/office/drawing/2014/main" id="{FFFA52E8-8238-7D32-74C3-C442340BACDD}"/>
              </a:ext>
            </a:extLst>
          </p:cNvPr>
          <p:cNvSpPr>
            <a:spLocks noGrp="1"/>
          </p:cNvSpPr>
          <p:nvPr>
            <p:ph type="pic" sz="quarter" idx="23"/>
          </p:nvPr>
        </p:nvSpPr>
        <p:spPr>
          <a:xfrm>
            <a:off x="4766787" y="3960136"/>
            <a:ext cx="2658427" cy="1547446"/>
          </a:xfrm>
          <a:solidFill>
            <a:schemeClr val="bg2"/>
          </a:solidFill>
        </p:spPr>
        <p:txBody>
          <a:bodyPr/>
          <a:lstStyle>
            <a:lvl1pPr>
              <a:defRPr/>
            </a:lvl1pPr>
          </a:lstStyle>
          <a:p>
            <a:r>
              <a:rPr lang="en-US"/>
              <a:t>Click icon to add picture</a:t>
            </a:r>
            <a:endParaRPr lang="en-US" dirty="0"/>
          </a:p>
        </p:txBody>
      </p:sp>
      <p:sp>
        <p:nvSpPr>
          <p:cNvPr id="20" name="Text Placeholder 22">
            <a:extLst>
              <a:ext uri="{FF2B5EF4-FFF2-40B4-BE49-F238E27FC236}">
                <a16:creationId xmlns:a16="http://schemas.microsoft.com/office/drawing/2014/main" id="{EAA931B9-F65E-5FA9-1A52-F298BEA03A31}"/>
              </a:ext>
            </a:extLst>
          </p:cNvPr>
          <p:cNvSpPr>
            <a:spLocks noGrp="1"/>
          </p:cNvSpPr>
          <p:nvPr>
            <p:ph type="body" sz="quarter" idx="24" hasCustomPrompt="1"/>
          </p:nvPr>
        </p:nvSpPr>
        <p:spPr>
          <a:xfrm>
            <a:off x="4766787" y="5507582"/>
            <a:ext cx="2658427" cy="656942"/>
          </a:xfrm>
          <a:solidFill>
            <a:schemeClr val="accent4"/>
          </a:solidFill>
        </p:spPr>
        <p:txBody>
          <a:bodyPr lIns="91440" tIns="91440" rIns="91440" bIns="91440"/>
          <a:lstStyle>
            <a:lvl1pPr marL="0" indent="0" algn="ctr">
              <a:buNone/>
              <a:defRPr sz="1800" b="1" i="0">
                <a:solidFill>
                  <a:schemeClr val="tx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1" name="Picture Placeholder 360">
            <a:extLst>
              <a:ext uri="{FF2B5EF4-FFF2-40B4-BE49-F238E27FC236}">
                <a16:creationId xmlns:a16="http://schemas.microsoft.com/office/drawing/2014/main" id="{E2163388-A63C-577D-E1F5-098DA5ECC07B}"/>
              </a:ext>
            </a:extLst>
          </p:cNvPr>
          <p:cNvSpPr>
            <a:spLocks noGrp="1"/>
          </p:cNvSpPr>
          <p:nvPr>
            <p:ph type="pic" sz="quarter" idx="25"/>
          </p:nvPr>
        </p:nvSpPr>
        <p:spPr>
          <a:xfrm>
            <a:off x="8065474" y="1465385"/>
            <a:ext cx="2658427" cy="1547446"/>
          </a:xfrm>
          <a:solidFill>
            <a:schemeClr val="bg2"/>
          </a:solidFill>
        </p:spPr>
        <p:txBody>
          <a:bodyPr/>
          <a:lstStyle>
            <a:lvl1pPr>
              <a:defRPr/>
            </a:lvl1pPr>
          </a:lstStyle>
          <a:p>
            <a:r>
              <a:rPr lang="en-US"/>
              <a:t>Click icon to add picture</a:t>
            </a:r>
            <a:endParaRPr lang="en-US" dirty="0"/>
          </a:p>
        </p:txBody>
      </p:sp>
      <p:sp>
        <p:nvSpPr>
          <p:cNvPr id="22" name="Text Placeholder 22">
            <a:extLst>
              <a:ext uri="{FF2B5EF4-FFF2-40B4-BE49-F238E27FC236}">
                <a16:creationId xmlns:a16="http://schemas.microsoft.com/office/drawing/2014/main" id="{6A354D75-2850-EFEF-9B6E-16282EFCDE4B}"/>
              </a:ext>
            </a:extLst>
          </p:cNvPr>
          <p:cNvSpPr>
            <a:spLocks noGrp="1"/>
          </p:cNvSpPr>
          <p:nvPr>
            <p:ph type="body" sz="quarter" idx="26" hasCustomPrompt="1"/>
          </p:nvPr>
        </p:nvSpPr>
        <p:spPr>
          <a:xfrm>
            <a:off x="8065474" y="3012831"/>
            <a:ext cx="2658427" cy="656942"/>
          </a:xfrm>
          <a:solidFill>
            <a:schemeClr val="accent6"/>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3" name="Picture Placeholder 360">
            <a:extLst>
              <a:ext uri="{FF2B5EF4-FFF2-40B4-BE49-F238E27FC236}">
                <a16:creationId xmlns:a16="http://schemas.microsoft.com/office/drawing/2014/main" id="{FBABECBC-CDDA-6887-FB75-25BC231CEC93}"/>
              </a:ext>
            </a:extLst>
          </p:cNvPr>
          <p:cNvSpPr>
            <a:spLocks noGrp="1"/>
          </p:cNvSpPr>
          <p:nvPr>
            <p:ph type="pic" sz="quarter" idx="27"/>
          </p:nvPr>
        </p:nvSpPr>
        <p:spPr>
          <a:xfrm>
            <a:off x="8065474" y="3960136"/>
            <a:ext cx="2658427" cy="1547446"/>
          </a:xfrm>
          <a:solidFill>
            <a:schemeClr val="bg2"/>
          </a:solidFill>
        </p:spPr>
        <p:txBody>
          <a:bodyPr/>
          <a:lstStyle>
            <a:lvl1pPr>
              <a:defRPr/>
            </a:lvl1pPr>
          </a:lstStyle>
          <a:p>
            <a:r>
              <a:rPr lang="en-US"/>
              <a:t>Click icon to add picture</a:t>
            </a:r>
            <a:endParaRPr lang="en-US" dirty="0"/>
          </a:p>
        </p:txBody>
      </p:sp>
      <p:sp>
        <p:nvSpPr>
          <p:cNvPr id="25" name="Text Placeholder 22">
            <a:extLst>
              <a:ext uri="{FF2B5EF4-FFF2-40B4-BE49-F238E27FC236}">
                <a16:creationId xmlns:a16="http://schemas.microsoft.com/office/drawing/2014/main" id="{AA63FF33-3432-1D2E-53DE-B6F0895069F1}"/>
              </a:ext>
            </a:extLst>
          </p:cNvPr>
          <p:cNvSpPr>
            <a:spLocks noGrp="1"/>
          </p:cNvSpPr>
          <p:nvPr>
            <p:ph type="body" sz="quarter" idx="28" hasCustomPrompt="1"/>
          </p:nvPr>
        </p:nvSpPr>
        <p:spPr>
          <a:xfrm>
            <a:off x="8065474" y="5507582"/>
            <a:ext cx="2658427" cy="656942"/>
          </a:xfrm>
          <a:solidFill>
            <a:schemeClr val="tx1"/>
          </a:solidFill>
        </p:spPr>
        <p:txBody>
          <a:bodyPr lIns="91440" tIns="91440" rIns="91440" bIns="91440"/>
          <a:lstStyle>
            <a:lvl1pPr marL="0" indent="0" algn="ctr">
              <a:buNone/>
              <a:defRPr sz="1800" b="1" i="0">
                <a:solidFill>
                  <a:schemeClr val="bg1"/>
                </a:solidFill>
                <a:latin typeface="Aptos" panose="020B00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18581818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510445" y="1682263"/>
            <a:ext cx="1411061" cy="140817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b="1">
                <a:latin typeface="+mj-lt"/>
              </a:defRPr>
            </a:lvl1p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1510079"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3409584" y="1682263"/>
            <a:ext cx="1411061" cy="1408177"/>
          </a:xfrm>
          <a:solidFill>
            <a:schemeClr val="bg2"/>
          </a:solidFill>
        </p:spPr>
        <p:txBody>
          <a:bodyPr/>
          <a:lstStyle>
            <a:lvl1pPr>
              <a:defRPr/>
            </a:lvl1p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3409218"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5308182" y="1682263"/>
            <a:ext cx="1411061" cy="1408177"/>
          </a:xfrm>
          <a:solidFill>
            <a:schemeClr val="bg2"/>
          </a:solidFill>
        </p:spPr>
        <p:txBody>
          <a:bodyPr/>
          <a:lstStyle>
            <a:lvl1pP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5307640"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7206077" y="1682263"/>
            <a:ext cx="1411061" cy="1408177"/>
          </a:xfrm>
          <a:solidFill>
            <a:schemeClr val="bg2"/>
          </a:solidFill>
        </p:spPr>
        <p:txBody>
          <a:bodyPr/>
          <a:lstStyle>
            <a:lvl1pPr>
              <a:defRPr/>
            </a:lvl1p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7205711"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9103782" y="1682263"/>
            <a:ext cx="1411061" cy="1408177"/>
          </a:xfrm>
          <a:solidFill>
            <a:schemeClr val="bg2"/>
          </a:solidFill>
        </p:spPr>
        <p:txBody>
          <a:bodyPr/>
          <a:lstStyle>
            <a:lvl1pPr>
              <a:defRPr/>
            </a:lvl1p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9103416"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 name="Picture Placeholder 360">
            <a:extLst>
              <a:ext uri="{FF2B5EF4-FFF2-40B4-BE49-F238E27FC236}">
                <a16:creationId xmlns:a16="http://schemas.microsoft.com/office/drawing/2014/main" id="{50C0265D-4C37-A6EB-018A-088C3665D77B}"/>
              </a:ext>
            </a:extLst>
          </p:cNvPr>
          <p:cNvSpPr>
            <a:spLocks noGrp="1"/>
          </p:cNvSpPr>
          <p:nvPr>
            <p:ph type="pic" sz="quarter" idx="23"/>
          </p:nvPr>
        </p:nvSpPr>
        <p:spPr>
          <a:xfrm>
            <a:off x="1510079" y="3970677"/>
            <a:ext cx="1411061" cy="1408177"/>
          </a:xfrm>
          <a:solidFill>
            <a:schemeClr val="bg2"/>
          </a:solidFill>
        </p:spPr>
        <p:txBody>
          <a:bodyPr/>
          <a:lstStyle>
            <a:lvl1pPr>
              <a:defRPr/>
            </a:lvl1pPr>
          </a:lstStyle>
          <a:p>
            <a:r>
              <a:rPr lang="en-US"/>
              <a:t>Click icon to add picture</a:t>
            </a:r>
            <a:endParaRPr lang="en-US" dirty="0"/>
          </a:p>
        </p:txBody>
      </p:sp>
      <p:sp>
        <p:nvSpPr>
          <p:cNvPr id="4" name="Text Placeholder 4">
            <a:extLst>
              <a:ext uri="{FF2B5EF4-FFF2-40B4-BE49-F238E27FC236}">
                <a16:creationId xmlns:a16="http://schemas.microsoft.com/office/drawing/2014/main" id="{3171DB7C-B77B-BA2F-D42D-E70799E1CF45}"/>
              </a:ext>
            </a:extLst>
          </p:cNvPr>
          <p:cNvSpPr>
            <a:spLocks noGrp="1"/>
          </p:cNvSpPr>
          <p:nvPr>
            <p:ph type="body" sz="quarter" idx="24" hasCustomPrompt="1"/>
          </p:nvPr>
        </p:nvSpPr>
        <p:spPr>
          <a:xfrm>
            <a:off x="1509713"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6" name="Picture Placeholder 360">
            <a:extLst>
              <a:ext uri="{FF2B5EF4-FFF2-40B4-BE49-F238E27FC236}">
                <a16:creationId xmlns:a16="http://schemas.microsoft.com/office/drawing/2014/main" id="{54228786-C065-7CF8-8C9C-C9622BDB5F7E}"/>
              </a:ext>
            </a:extLst>
          </p:cNvPr>
          <p:cNvSpPr>
            <a:spLocks noGrp="1"/>
          </p:cNvSpPr>
          <p:nvPr>
            <p:ph type="pic" sz="quarter" idx="25"/>
          </p:nvPr>
        </p:nvSpPr>
        <p:spPr>
          <a:xfrm>
            <a:off x="3409218" y="3970677"/>
            <a:ext cx="1411061" cy="1408177"/>
          </a:xfrm>
          <a:solidFill>
            <a:schemeClr val="bg2"/>
          </a:solidFill>
        </p:spPr>
        <p:txBody>
          <a:bodyPr/>
          <a:lstStyle>
            <a:lvl1pPr>
              <a:defRPr/>
            </a:lvl1pPr>
          </a:lstStyle>
          <a:p>
            <a:r>
              <a:rPr lang="en-US"/>
              <a:t>Click icon to add picture</a:t>
            </a:r>
            <a:endParaRPr lang="en-US" dirty="0"/>
          </a:p>
        </p:txBody>
      </p:sp>
      <p:sp>
        <p:nvSpPr>
          <p:cNvPr id="9" name="Text Placeholder 4">
            <a:extLst>
              <a:ext uri="{FF2B5EF4-FFF2-40B4-BE49-F238E27FC236}">
                <a16:creationId xmlns:a16="http://schemas.microsoft.com/office/drawing/2014/main" id="{9C03BA11-280F-ED2F-8FE5-AD08B0D44816}"/>
              </a:ext>
            </a:extLst>
          </p:cNvPr>
          <p:cNvSpPr>
            <a:spLocks noGrp="1"/>
          </p:cNvSpPr>
          <p:nvPr>
            <p:ph type="body" sz="quarter" idx="26" hasCustomPrompt="1"/>
          </p:nvPr>
        </p:nvSpPr>
        <p:spPr>
          <a:xfrm>
            <a:off x="3408852"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1" name="Picture Placeholder 360">
            <a:extLst>
              <a:ext uri="{FF2B5EF4-FFF2-40B4-BE49-F238E27FC236}">
                <a16:creationId xmlns:a16="http://schemas.microsoft.com/office/drawing/2014/main" id="{D0FFE670-33BD-AB72-DB9E-26A7E5785E56}"/>
              </a:ext>
            </a:extLst>
          </p:cNvPr>
          <p:cNvSpPr>
            <a:spLocks noGrp="1"/>
          </p:cNvSpPr>
          <p:nvPr>
            <p:ph type="pic" sz="quarter" idx="27"/>
          </p:nvPr>
        </p:nvSpPr>
        <p:spPr>
          <a:xfrm>
            <a:off x="5307816" y="3970677"/>
            <a:ext cx="1411061" cy="1408177"/>
          </a:xfrm>
          <a:solidFill>
            <a:schemeClr val="bg2"/>
          </a:solidFill>
        </p:spPr>
        <p:txBody>
          <a:bodyPr/>
          <a:lstStyle>
            <a:lvl1pPr>
              <a:defRPr/>
            </a:lvl1pPr>
          </a:lstStyle>
          <a:p>
            <a:r>
              <a:rPr lang="en-US"/>
              <a:t>Click icon to add picture</a:t>
            </a:r>
            <a:endParaRPr lang="en-US" dirty="0"/>
          </a:p>
        </p:txBody>
      </p:sp>
      <p:sp>
        <p:nvSpPr>
          <p:cNvPr id="16" name="Text Placeholder 4">
            <a:extLst>
              <a:ext uri="{FF2B5EF4-FFF2-40B4-BE49-F238E27FC236}">
                <a16:creationId xmlns:a16="http://schemas.microsoft.com/office/drawing/2014/main" id="{36FD3033-3412-943B-9B60-3555F20EAC66}"/>
              </a:ext>
            </a:extLst>
          </p:cNvPr>
          <p:cNvSpPr>
            <a:spLocks noGrp="1"/>
          </p:cNvSpPr>
          <p:nvPr>
            <p:ph type="body" sz="quarter" idx="28" hasCustomPrompt="1"/>
          </p:nvPr>
        </p:nvSpPr>
        <p:spPr>
          <a:xfrm>
            <a:off x="5307274"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7" name="Picture Placeholder 360">
            <a:extLst>
              <a:ext uri="{FF2B5EF4-FFF2-40B4-BE49-F238E27FC236}">
                <a16:creationId xmlns:a16="http://schemas.microsoft.com/office/drawing/2014/main" id="{D90F4C59-A65F-7802-34A6-70D69C5041A5}"/>
              </a:ext>
            </a:extLst>
          </p:cNvPr>
          <p:cNvSpPr>
            <a:spLocks noGrp="1"/>
          </p:cNvSpPr>
          <p:nvPr>
            <p:ph type="pic" sz="quarter" idx="29"/>
          </p:nvPr>
        </p:nvSpPr>
        <p:spPr>
          <a:xfrm>
            <a:off x="7205711" y="3970677"/>
            <a:ext cx="1411061" cy="1408177"/>
          </a:xfrm>
          <a:solidFill>
            <a:schemeClr val="bg2"/>
          </a:solidFill>
        </p:spPr>
        <p:txBody>
          <a:bodyPr/>
          <a:lstStyle>
            <a:lvl1pPr>
              <a:defRPr/>
            </a:lvl1pPr>
          </a:lstStyle>
          <a:p>
            <a:r>
              <a:rPr lang="en-US"/>
              <a:t>Click icon to add picture</a:t>
            </a:r>
            <a:endParaRPr lang="en-US" dirty="0"/>
          </a:p>
        </p:txBody>
      </p:sp>
      <p:sp>
        <p:nvSpPr>
          <p:cNvPr id="18" name="Text Placeholder 4">
            <a:extLst>
              <a:ext uri="{FF2B5EF4-FFF2-40B4-BE49-F238E27FC236}">
                <a16:creationId xmlns:a16="http://schemas.microsoft.com/office/drawing/2014/main" id="{134846F9-F8EB-3656-08DF-03E1A00CD633}"/>
              </a:ext>
            </a:extLst>
          </p:cNvPr>
          <p:cNvSpPr>
            <a:spLocks noGrp="1"/>
          </p:cNvSpPr>
          <p:nvPr>
            <p:ph type="body" sz="quarter" idx="30" hasCustomPrompt="1"/>
          </p:nvPr>
        </p:nvSpPr>
        <p:spPr>
          <a:xfrm>
            <a:off x="7205345"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9" name="Picture Placeholder 360">
            <a:extLst>
              <a:ext uri="{FF2B5EF4-FFF2-40B4-BE49-F238E27FC236}">
                <a16:creationId xmlns:a16="http://schemas.microsoft.com/office/drawing/2014/main" id="{9694CBBD-6AE6-ADDC-80FB-FDFA2458BCB3}"/>
              </a:ext>
            </a:extLst>
          </p:cNvPr>
          <p:cNvSpPr>
            <a:spLocks noGrp="1"/>
          </p:cNvSpPr>
          <p:nvPr>
            <p:ph type="pic" sz="quarter" idx="31"/>
          </p:nvPr>
        </p:nvSpPr>
        <p:spPr>
          <a:xfrm>
            <a:off x="9103416" y="3970677"/>
            <a:ext cx="1411061" cy="1408177"/>
          </a:xfrm>
          <a:solidFill>
            <a:schemeClr val="bg2"/>
          </a:solidFill>
        </p:spPr>
        <p:txBody>
          <a:bodyPr/>
          <a:lstStyle>
            <a:lvl1pPr>
              <a:defRPr/>
            </a:lvl1pPr>
          </a:lstStyle>
          <a:p>
            <a:r>
              <a:rPr lang="en-US"/>
              <a:t>Click icon to add picture</a:t>
            </a:r>
            <a:endParaRPr lang="en-US" dirty="0"/>
          </a:p>
        </p:txBody>
      </p:sp>
      <p:sp>
        <p:nvSpPr>
          <p:cNvPr id="20" name="Text Placeholder 4">
            <a:extLst>
              <a:ext uri="{FF2B5EF4-FFF2-40B4-BE49-F238E27FC236}">
                <a16:creationId xmlns:a16="http://schemas.microsoft.com/office/drawing/2014/main" id="{4DB0CCF3-7E0B-FACF-F244-CCF6EC2D9306}"/>
              </a:ext>
            </a:extLst>
          </p:cNvPr>
          <p:cNvSpPr>
            <a:spLocks noGrp="1"/>
          </p:cNvSpPr>
          <p:nvPr>
            <p:ph type="body" sz="quarter" idx="32" hasCustomPrompt="1"/>
          </p:nvPr>
        </p:nvSpPr>
        <p:spPr>
          <a:xfrm>
            <a:off x="9103050"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793375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14691" y="1676401"/>
            <a:ext cx="1411061" cy="1408177"/>
          </a:xfrm>
          <a:solidFill>
            <a:schemeClr val="bg2"/>
          </a:solidFill>
        </p:spPr>
        <p:txBody>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3143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1991091" y="1676401"/>
            <a:ext cx="1411061" cy="1408177"/>
          </a:xfrm>
          <a:solidFill>
            <a:schemeClr val="bg2"/>
          </a:solidFill>
        </p:spPr>
        <p:txBody>
          <a:bodyPr/>
          <a:lstStyle>
            <a:lvl1pPr>
              <a:defRPr/>
            </a:lvl1p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19907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3667491" y="1676401"/>
            <a:ext cx="1411061" cy="1408177"/>
          </a:xfrm>
          <a:solidFill>
            <a:schemeClr val="bg2"/>
          </a:solidFill>
        </p:spPr>
        <p:txBody>
          <a:bodyPr/>
          <a:lstStyle>
            <a:lvl1pP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36671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5343891" y="1676401"/>
            <a:ext cx="1411061" cy="1408177"/>
          </a:xfrm>
          <a:solidFill>
            <a:schemeClr val="bg2"/>
          </a:solidFill>
        </p:spPr>
        <p:txBody>
          <a:bodyPr/>
          <a:lstStyle>
            <a:lvl1pPr>
              <a:defRPr/>
            </a:lvl1p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53435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7020291" y="1676401"/>
            <a:ext cx="1411061" cy="1408177"/>
          </a:xfrm>
          <a:solidFill>
            <a:schemeClr val="bg2"/>
          </a:solidFill>
        </p:spPr>
        <p:txBody>
          <a:bodyPr/>
          <a:lstStyle>
            <a:lvl1pPr>
              <a:defRPr/>
            </a:lvl1p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70199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7" name="Picture Placeholder 360">
            <a:extLst>
              <a:ext uri="{FF2B5EF4-FFF2-40B4-BE49-F238E27FC236}">
                <a16:creationId xmlns:a16="http://schemas.microsoft.com/office/drawing/2014/main" id="{7EDA5855-F73F-935A-1566-720D38EC07DF}"/>
              </a:ext>
            </a:extLst>
          </p:cNvPr>
          <p:cNvSpPr>
            <a:spLocks noGrp="1"/>
          </p:cNvSpPr>
          <p:nvPr>
            <p:ph type="pic" sz="quarter" idx="23"/>
          </p:nvPr>
        </p:nvSpPr>
        <p:spPr>
          <a:xfrm>
            <a:off x="8696325" y="1676401"/>
            <a:ext cx="1411061" cy="1408177"/>
          </a:xfrm>
          <a:solidFill>
            <a:schemeClr val="bg2"/>
          </a:solidFill>
        </p:spPr>
        <p:txBody>
          <a:bodyPr/>
          <a:lstStyle>
            <a:lvl1pPr>
              <a:defRPr/>
            </a:lvl1pPr>
          </a:lstStyle>
          <a:p>
            <a:r>
              <a:rPr lang="en-US"/>
              <a:t>Click icon to add picture</a:t>
            </a:r>
            <a:endParaRPr lang="en-US" dirty="0"/>
          </a:p>
        </p:txBody>
      </p:sp>
      <p:sp>
        <p:nvSpPr>
          <p:cNvPr id="28" name="Text Placeholder 4">
            <a:extLst>
              <a:ext uri="{FF2B5EF4-FFF2-40B4-BE49-F238E27FC236}">
                <a16:creationId xmlns:a16="http://schemas.microsoft.com/office/drawing/2014/main" id="{CA7A6897-50BB-69EA-CE0D-8428224909F6}"/>
              </a:ext>
            </a:extLst>
          </p:cNvPr>
          <p:cNvSpPr>
            <a:spLocks noGrp="1"/>
          </p:cNvSpPr>
          <p:nvPr>
            <p:ph type="body" sz="quarter" idx="24" hasCustomPrompt="1"/>
          </p:nvPr>
        </p:nvSpPr>
        <p:spPr>
          <a:xfrm>
            <a:off x="8695959"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9" name="Picture Placeholder 360">
            <a:extLst>
              <a:ext uri="{FF2B5EF4-FFF2-40B4-BE49-F238E27FC236}">
                <a16:creationId xmlns:a16="http://schemas.microsoft.com/office/drawing/2014/main" id="{D09EF4CE-B526-1CEA-9EDD-34A61A70EE7C}"/>
              </a:ext>
            </a:extLst>
          </p:cNvPr>
          <p:cNvSpPr>
            <a:spLocks noGrp="1"/>
          </p:cNvSpPr>
          <p:nvPr>
            <p:ph type="pic" sz="quarter" idx="25"/>
          </p:nvPr>
        </p:nvSpPr>
        <p:spPr>
          <a:xfrm>
            <a:off x="10371993" y="1676401"/>
            <a:ext cx="1411061" cy="1408177"/>
          </a:xfrm>
          <a:solidFill>
            <a:schemeClr val="bg2"/>
          </a:solidFill>
        </p:spPr>
        <p:txBody>
          <a:bodyPr/>
          <a:lstStyle>
            <a:lvl1pPr>
              <a:defRPr/>
            </a:lvl1pPr>
          </a:lstStyle>
          <a:p>
            <a:r>
              <a:rPr lang="en-US"/>
              <a:t>Click icon to add picture</a:t>
            </a:r>
            <a:endParaRPr lang="en-US" dirty="0"/>
          </a:p>
        </p:txBody>
      </p:sp>
      <p:sp>
        <p:nvSpPr>
          <p:cNvPr id="30" name="Text Placeholder 4">
            <a:extLst>
              <a:ext uri="{FF2B5EF4-FFF2-40B4-BE49-F238E27FC236}">
                <a16:creationId xmlns:a16="http://schemas.microsoft.com/office/drawing/2014/main" id="{993FC27B-1624-B783-DF96-5521C31FB6AD}"/>
              </a:ext>
            </a:extLst>
          </p:cNvPr>
          <p:cNvSpPr>
            <a:spLocks noGrp="1"/>
          </p:cNvSpPr>
          <p:nvPr>
            <p:ph type="body" sz="quarter" idx="26" hasCustomPrompt="1"/>
          </p:nvPr>
        </p:nvSpPr>
        <p:spPr>
          <a:xfrm>
            <a:off x="10371627"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1" name="Picture Placeholder 360">
            <a:extLst>
              <a:ext uri="{FF2B5EF4-FFF2-40B4-BE49-F238E27FC236}">
                <a16:creationId xmlns:a16="http://schemas.microsoft.com/office/drawing/2014/main" id="{5A8BA158-C0D0-7A81-D0D2-8428A63A3D75}"/>
              </a:ext>
            </a:extLst>
          </p:cNvPr>
          <p:cNvSpPr>
            <a:spLocks noGrp="1"/>
          </p:cNvSpPr>
          <p:nvPr>
            <p:ph type="pic" sz="quarter" idx="27"/>
          </p:nvPr>
        </p:nvSpPr>
        <p:spPr>
          <a:xfrm>
            <a:off x="317151" y="3962401"/>
            <a:ext cx="1411061" cy="1408177"/>
          </a:xfrm>
          <a:solidFill>
            <a:schemeClr val="bg2"/>
          </a:solidFill>
        </p:spPr>
        <p:txBody>
          <a:bodyPr/>
          <a:lstStyle>
            <a:lvl1pPr>
              <a:defRPr/>
            </a:lvl1pPr>
          </a:lstStyle>
          <a:p>
            <a:r>
              <a:rPr lang="en-US"/>
              <a:t>Click icon to add picture</a:t>
            </a:r>
            <a:endParaRPr lang="en-US" dirty="0"/>
          </a:p>
        </p:txBody>
      </p:sp>
      <p:sp>
        <p:nvSpPr>
          <p:cNvPr id="32" name="Text Placeholder 4">
            <a:extLst>
              <a:ext uri="{FF2B5EF4-FFF2-40B4-BE49-F238E27FC236}">
                <a16:creationId xmlns:a16="http://schemas.microsoft.com/office/drawing/2014/main" id="{39D4BA50-34B9-66B8-EAF5-82AF534969D1}"/>
              </a:ext>
            </a:extLst>
          </p:cNvPr>
          <p:cNvSpPr>
            <a:spLocks noGrp="1"/>
          </p:cNvSpPr>
          <p:nvPr>
            <p:ph type="body" sz="quarter" idx="28" hasCustomPrompt="1"/>
          </p:nvPr>
        </p:nvSpPr>
        <p:spPr>
          <a:xfrm>
            <a:off x="3167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3" name="Picture Placeholder 360">
            <a:extLst>
              <a:ext uri="{FF2B5EF4-FFF2-40B4-BE49-F238E27FC236}">
                <a16:creationId xmlns:a16="http://schemas.microsoft.com/office/drawing/2014/main" id="{9764F327-567A-B4BD-324B-5E6E4A38AE8A}"/>
              </a:ext>
            </a:extLst>
          </p:cNvPr>
          <p:cNvSpPr>
            <a:spLocks noGrp="1"/>
          </p:cNvSpPr>
          <p:nvPr>
            <p:ph type="pic" sz="quarter" idx="29"/>
          </p:nvPr>
        </p:nvSpPr>
        <p:spPr>
          <a:xfrm>
            <a:off x="1993551" y="3962401"/>
            <a:ext cx="1411061" cy="1408177"/>
          </a:xfrm>
          <a:solidFill>
            <a:schemeClr val="bg2"/>
          </a:solidFill>
        </p:spPr>
        <p:txBody>
          <a:bodyPr/>
          <a:lstStyle>
            <a:lvl1pPr>
              <a:defRPr/>
            </a:lvl1pPr>
          </a:lstStyle>
          <a:p>
            <a:r>
              <a:rPr lang="en-US"/>
              <a:t>Click icon to add picture</a:t>
            </a:r>
            <a:endParaRPr lang="en-US" dirty="0"/>
          </a:p>
        </p:txBody>
      </p:sp>
      <p:sp>
        <p:nvSpPr>
          <p:cNvPr id="34" name="Text Placeholder 4">
            <a:extLst>
              <a:ext uri="{FF2B5EF4-FFF2-40B4-BE49-F238E27FC236}">
                <a16:creationId xmlns:a16="http://schemas.microsoft.com/office/drawing/2014/main" id="{81407771-83D8-01C3-0563-CE45ADD67E2A}"/>
              </a:ext>
            </a:extLst>
          </p:cNvPr>
          <p:cNvSpPr>
            <a:spLocks noGrp="1"/>
          </p:cNvSpPr>
          <p:nvPr>
            <p:ph type="body" sz="quarter" idx="30" hasCustomPrompt="1"/>
          </p:nvPr>
        </p:nvSpPr>
        <p:spPr>
          <a:xfrm>
            <a:off x="19931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5" name="Picture Placeholder 360">
            <a:extLst>
              <a:ext uri="{FF2B5EF4-FFF2-40B4-BE49-F238E27FC236}">
                <a16:creationId xmlns:a16="http://schemas.microsoft.com/office/drawing/2014/main" id="{053F6908-A1A4-51D5-C068-74AE8BBE8575}"/>
              </a:ext>
            </a:extLst>
          </p:cNvPr>
          <p:cNvSpPr>
            <a:spLocks noGrp="1"/>
          </p:cNvSpPr>
          <p:nvPr>
            <p:ph type="pic" sz="quarter" idx="31"/>
          </p:nvPr>
        </p:nvSpPr>
        <p:spPr>
          <a:xfrm>
            <a:off x="3669951" y="3962401"/>
            <a:ext cx="1411061" cy="1408177"/>
          </a:xfrm>
          <a:solidFill>
            <a:schemeClr val="bg2"/>
          </a:solidFill>
        </p:spPr>
        <p:txBody>
          <a:bodyPr/>
          <a:lstStyle>
            <a:lvl1pPr>
              <a:defRPr/>
            </a:lvl1pPr>
          </a:lstStyle>
          <a:p>
            <a:r>
              <a:rPr lang="en-US"/>
              <a:t>Click icon to add picture</a:t>
            </a:r>
            <a:endParaRPr lang="en-US" dirty="0"/>
          </a:p>
        </p:txBody>
      </p:sp>
      <p:sp>
        <p:nvSpPr>
          <p:cNvPr id="36" name="Text Placeholder 4">
            <a:extLst>
              <a:ext uri="{FF2B5EF4-FFF2-40B4-BE49-F238E27FC236}">
                <a16:creationId xmlns:a16="http://schemas.microsoft.com/office/drawing/2014/main" id="{0159B219-D993-9F5C-A25E-271704131301}"/>
              </a:ext>
            </a:extLst>
          </p:cNvPr>
          <p:cNvSpPr>
            <a:spLocks noGrp="1"/>
          </p:cNvSpPr>
          <p:nvPr>
            <p:ph type="body" sz="quarter" idx="32" hasCustomPrompt="1"/>
          </p:nvPr>
        </p:nvSpPr>
        <p:spPr>
          <a:xfrm>
            <a:off x="36695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7" name="Picture Placeholder 360">
            <a:extLst>
              <a:ext uri="{FF2B5EF4-FFF2-40B4-BE49-F238E27FC236}">
                <a16:creationId xmlns:a16="http://schemas.microsoft.com/office/drawing/2014/main" id="{3B1CFCF1-1BBA-A77B-07C5-CE89C6D37D8E}"/>
              </a:ext>
            </a:extLst>
          </p:cNvPr>
          <p:cNvSpPr>
            <a:spLocks noGrp="1"/>
          </p:cNvSpPr>
          <p:nvPr>
            <p:ph type="pic" sz="quarter" idx="33"/>
          </p:nvPr>
        </p:nvSpPr>
        <p:spPr>
          <a:xfrm>
            <a:off x="5346351" y="3962401"/>
            <a:ext cx="1411061" cy="1408177"/>
          </a:xfrm>
          <a:solidFill>
            <a:schemeClr val="bg2"/>
          </a:solidFill>
        </p:spPr>
        <p:txBody>
          <a:bodyPr/>
          <a:lstStyle>
            <a:lvl1pPr>
              <a:defRPr/>
            </a:lvl1pPr>
          </a:lstStyle>
          <a:p>
            <a:r>
              <a:rPr lang="en-US"/>
              <a:t>Click icon to add picture</a:t>
            </a:r>
            <a:endParaRPr lang="en-US" dirty="0"/>
          </a:p>
        </p:txBody>
      </p:sp>
      <p:sp>
        <p:nvSpPr>
          <p:cNvPr id="38" name="Text Placeholder 4">
            <a:extLst>
              <a:ext uri="{FF2B5EF4-FFF2-40B4-BE49-F238E27FC236}">
                <a16:creationId xmlns:a16="http://schemas.microsoft.com/office/drawing/2014/main" id="{924D5DB3-FDA3-34E1-683B-AF880C6B5647}"/>
              </a:ext>
            </a:extLst>
          </p:cNvPr>
          <p:cNvSpPr>
            <a:spLocks noGrp="1"/>
          </p:cNvSpPr>
          <p:nvPr>
            <p:ph type="body" sz="quarter" idx="34" hasCustomPrompt="1"/>
          </p:nvPr>
        </p:nvSpPr>
        <p:spPr>
          <a:xfrm>
            <a:off x="53459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9" name="Picture Placeholder 360">
            <a:extLst>
              <a:ext uri="{FF2B5EF4-FFF2-40B4-BE49-F238E27FC236}">
                <a16:creationId xmlns:a16="http://schemas.microsoft.com/office/drawing/2014/main" id="{CD18FDA3-0BAD-70CF-4A1C-E0AC365F43EC}"/>
              </a:ext>
            </a:extLst>
          </p:cNvPr>
          <p:cNvSpPr>
            <a:spLocks noGrp="1"/>
          </p:cNvSpPr>
          <p:nvPr>
            <p:ph type="pic" sz="quarter" idx="35"/>
          </p:nvPr>
        </p:nvSpPr>
        <p:spPr>
          <a:xfrm>
            <a:off x="7022751" y="3962401"/>
            <a:ext cx="1411061" cy="1408177"/>
          </a:xfrm>
          <a:solidFill>
            <a:schemeClr val="bg2"/>
          </a:solidFill>
        </p:spPr>
        <p:txBody>
          <a:bodyPr/>
          <a:lstStyle>
            <a:lvl1pPr>
              <a:defRPr/>
            </a:lvl1pPr>
          </a:lstStyle>
          <a:p>
            <a:r>
              <a:rPr lang="en-US"/>
              <a:t>Click icon to add picture</a:t>
            </a:r>
            <a:endParaRPr lang="en-US" dirty="0"/>
          </a:p>
        </p:txBody>
      </p:sp>
      <p:sp>
        <p:nvSpPr>
          <p:cNvPr id="40" name="Text Placeholder 4">
            <a:extLst>
              <a:ext uri="{FF2B5EF4-FFF2-40B4-BE49-F238E27FC236}">
                <a16:creationId xmlns:a16="http://schemas.microsoft.com/office/drawing/2014/main" id="{BC7D472D-B446-D4C9-7FEA-8337576DA47E}"/>
              </a:ext>
            </a:extLst>
          </p:cNvPr>
          <p:cNvSpPr>
            <a:spLocks noGrp="1"/>
          </p:cNvSpPr>
          <p:nvPr>
            <p:ph type="body" sz="quarter" idx="36" hasCustomPrompt="1"/>
          </p:nvPr>
        </p:nvSpPr>
        <p:spPr>
          <a:xfrm>
            <a:off x="70223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1" name="Picture Placeholder 360">
            <a:extLst>
              <a:ext uri="{FF2B5EF4-FFF2-40B4-BE49-F238E27FC236}">
                <a16:creationId xmlns:a16="http://schemas.microsoft.com/office/drawing/2014/main" id="{00CD14FC-B345-724A-1702-9ECB7309E7BA}"/>
              </a:ext>
            </a:extLst>
          </p:cNvPr>
          <p:cNvSpPr>
            <a:spLocks noGrp="1"/>
          </p:cNvSpPr>
          <p:nvPr>
            <p:ph type="pic" sz="quarter" idx="37"/>
          </p:nvPr>
        </p:nvSpPr>
        <p:spPr>
          <a:xfrm>
            <a:off x="8698785" y="3962401"/>
            <a:ext cx="1411061" cy="1408177"/>
          </a:xfrm>
          <a:solidFill>
            <a:schemeClr val="bg2"/>
          </a:solidFill>
        </p:spPr>
        <p:txBody>
          <a:bodyPr/>
          <a:lstStyle>
            <a:lvl1pPr>
              <a:defRPr/>
            </a:lvl1pPr>
          </a:lstStyle>
          <a:p>
            <a:r>
              <a:rPr lang="en-US"/>
              <a:t>Click icon to add picture</a:t>
            </a:r>
            <a:endParaRPr lang="en-US" dirty="0"/>
          </a:p>
        </p:txBody>
      </p:sp>
      <p:sp>
        <p:nvSpPr>
          <p:cNvPr id="42" name="Text Placeholder 4">
            <a:extLst>
              <a:ext uri="{FF2B5EF4-FFF2-40B4-BE49-F238E27FC236}">
                <a16:creationId xmlns:a16="http://schemas.microsoft.com/office/drawing/2014/main" id="{A39A6918-941C-CFDA-46B7-7B3F5821B260}"/>
              </a:ext>
            </a:extLst>
          </p:cNvPr>
          <p:cNvSpPr>
            <a:spLocks noGrp="1"/>
          </p:cNvSpPr>
          <p:nvPr>
            <p:ph type="body" sz="quarter" idx="38" hasCustomPrompt="1"/>
          </p:nvPr>
        </p:nvSpPr>
        <p:spPr>
          <a:xfrm>
            <a:off x="8698419"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3" name="Picture Placeholder 360">
            <a:extLst>
              <a:ext uri="{FF2B5EF4-FFF2-40B4-BE49-F238E27FC236}">
                <a16:creationId xmlns:a16="http://schemas.microsoft.com/office/drawing/2014/main" id="{13F06704-FC82-77D6-CD12-259FDE55A8D4}"/>
              </a:ext>
            </a:extLst>
          </p:cNvPr>
          <p:cNvSpPr>
            <a:spLocks noGrp="1"/>
          </p:cNvSpPr>
          <p:nvPr>
            <p:ph type="pic" sz="quarter" idx="39"/>
          </p:nvPr>
        </p:nvSpPr>
        <p:spPr>
          <a:xfrm>
            <a:off x="10374453" y="3962401"/>
            <a:ext cx="1411061" cy="1408177"/>
          </a:xfrm>
          <a:solidFill>
            <a:schemeClr val="bg2"/>
          </a:solidFill>
        </p:spPr>
        <p:txBody>
          <a:bodyPr/>
          <a:lstStyle>
            <a:lvl1pPr>
              <a:defRPr/>
            </a:lvl1pPr>
          </a:lstStyle>
          <a:p>
            <a:r>
              <a:rPr lang="en-US"/>
              <a:t>Click icon to add picture</a:t>
            </a:r>
            <a:endParaRPr lang="en-US" dirty="0"/>
          </a:p>
        </p:txBody>
      </p:sp>
      <p:sp>
        <p:nvSpPr>
          <p:cNvPr id="44" name="Text Placeholder 4">
            <a:extLst>
              <a:ext uri="{FF2B5EF4-FFF2-40B4-BE49-F238E27FC236}">
                <a16:creationId xmlns:a16="http://schemas.microsoft.com/office/drawing/2014/main" id="{DAE33098-4EF0-1E1A-7F23-76F0D50AACBE}"/>
              </a:ext>
            </a:extLst>
          </p:cNvPr>
          <p:cNvSpPr>
            <a:spLocks noGrp="1"/>
          </p:cNvSpPr>
          <p:nvPr>
            <p:ph type="body" sz="quarter" idx="40" hasCustomPrompt="1"/>
          </p:nvPr>
        </p:nvSpPr>
        <p:spPr>
          <a:xfrm>
            <a:off x="10374087"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3864884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clusion | Aerial">
    <p:spTree>
      <p:nvGrpSpPr>
        <p:cNvPr id="1" name=""/>
        <p:cNvGrpSpPr/>
        <p:nvPr/>
      </p:nvGrpSpPr>
      <p:grpSpPr>
        <a:xfrm>
          <a:off x="0" y="0"/>
          <a:ext cx="0" cy="0"/>
          <a:chOff x="0" y="0"/>
          <a:chExt cx="0" cy="0"/>
        </a:xfrm>
      </p:grpSpPr>
      <p:pic>
        <p:nvPicPr>
          <p:cNvPr id="4" name="Picture 3" descr="2023-P05692: Jaimee edited &#10;&#10;Drone Mission - Aerial of ORNL East Campus facing west. May 9, 2023.&#10;">
            <a:extLst>
              <a:ext uri="{FF2B5EF4-FFF2-40B4-BE49-F238E27FC236}">
                <a16:creationId xmlns:a16="http://schemas.microsoft.com/office/drawing/2014/main" id="{29026065-7CE6-26BF-5E11-E2573F33EFA6}"/>
              </a:ext>
            </a:extLst>
          </p:cNvPr>
          <p:cNvPicPr>
            <a:picLocks noChangeAspect="1"/>
          </p:cNvPicPr>
          <p:nvPr userDrawn="1"/>
        </p:nvPicPr>
        <p:blipFill>
          <a:blip r:embed="rId2"/>
          <a:srcRect t="9089" b="20607"/>
          <a:stretch>
            <a:fillRect/>
          </a:stretch>
        </p:blipFill>
        <p:spPr>
          <a:xfrm>
            <a:off x="0" y="414"/>
            <a:ext cx="12192000" cy="6857172"/>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55388" y="2258209"/>
            <a:ext cx="12081224" cy="664797"/>
          </a:xfrm>
        </p:spPr>
        <p:txBody>
          <a:bodyPr anchor="t" anchorCtr="0">
            <a:noAutofit/>
          </a:bodyPr>
          <a:lstStyle>
            <a:lvl1pPr algn="ctr">
              <a:spcBef>
                <a:spcPts val="1200"/>
              </a:spcBef>
              <a:spcAft>
                <a:spcPts val="60"/>
              </a:spcAft>
              <a:defRPr sz="4800" b="1">
                <a:solidFill>
                  <a:schemeClr val="tx1"/>
                </a:solidFill>
                <a:latin typeface="+mj-lt"/>
              </a:defRPr>
            </a:lvl1pPr>
          </a:lstStyle>
          <a:p>
            <a:r>
              <a:rPr lang="en-US" dirty="0"/>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64437" y="2922742"/>
            <a:ext cx="12063127" cy="397032"/>
          </a:xfrm>
        </p:spPr>
        <p:txBody>
          <a:bodyPr tIns="91440" anchor="t" anchorCtr="0">
            <a:noAutofit/>
          </a:bodyPr>
          <a:lstStyle>
            <a:lvl1pPr marL="0" indent="0" algn="ctr">
              <a:spcBef>
                <a:spcPts val="1200"/>
              </a:spcBef>
              <a:spcAft>
                <a:spcPts val="60"/>
              </a:spcAft>
              <a:buNone/>
              <a:defRPr sz="2200" b="1" spc="300">
                <a:solidFill>
                  <a:schemeClr val="tx2"/>
                </a:solidFill>
                <a:latin typeface="Aptos" panose="020B00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PLACE CONTENT HERE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5668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Tree>
    <p:extLst>
      <p:ext uri="{BB962C8B-B14F-4D97-AF65-F5344CB8AC3E}">
        <p14:creationId xmlns:p14="http://schemas.microsoft.com/office/powerpoint/2010/main" val="27790787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clusion | Hexagon">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latin typeface="+mj-lt"/>
              </a:defRPr>
            </a:lvl1pPr>
          </a:lstStyle>
          <a:p>
            <a:r>
              <a:rPr lang="en-US" dirty="0"/>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Aptos Light" panose="020B0004020202020204" pitchFamily="34" charset="0"/>
                <a:ea typeface="Aptos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dirty="0">
              <a:latin typeface="Aptos Light" panose="020B0004020202020204" pitchFamily="34" charset="0"/>
            </a:endParaRPr>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Aptos Light" panose="020B0004020202020204" pitchFamily="34" charset="0"/>
              <a:ea typeface="Aptos" panose="02000000000000000000" pitchFamily="2" charset="0"/>
              <a:cs typeface="Times New Roman" panose="02020603050405020304" pitchFamily="18" charset="0"/>
            </a:endParaRPr>
          </a:p>
        </p:txBody>
      </p:sp>
      <p:pic>
        <p:nvPicPr>
          <p:cNvPr id="4" name="Graphic 3">
            <a:extLst>
              <a:ext uri="{FF2B5EF4-FFF2-40B4-BE49-F238E27FC236}">
                <a16:creationId xmlns:a16="http://schemas.microsoft.com/office/drawing/2014/main" id="{1790CAB2-9585-BA89-5C2E-B28EE49E99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356864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Custom Imag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0"/>
            <a:ext cx="121920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lvl1pPr>
              <a:defRPr/>
            </a:lvl1pPr>
          </a:lstStyle>
          <a:p>
            <a:r>
              <a:rPr lang="en-US"/>
              <a:t>Click icon to add picture</a:t>
            </a:r>
            <a:endParaRPr lang="en-US" dirty="0"/>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hasCustomPrompt="1"/>
          </p:nvPr>
        </p:nvSpPr>
        <p:spPr>
          <a:xfrm>
            <a:off x="1215450" y="2254309"/>
            <a:ext cx="4518085" cy="997196"/>
          </a:xfrm>
        </p:spPr>
        <p:txBody>
          <a:bodyPr wrap="square" anchor="t" anchorCtr="0">
            <a:noAutofit/>
          </a:bodyPr>
          <a:lstStyle>
            <a:lvl1pPr algn="l">
              <a:spcBef>
                <a:spcPts val="1200"/>
              </a:spcBef>
              <a:spcAft>
                <a:spcPts val="60"/>
              </a:spcAft>
              <a:defRPr sz="3600" b="1">
                <a:solidFill>
                  <a:schemeClr val="tx1"/>
                </a:solidFill>
                <a:latin typeface="+mj-lt"/>
              </a:defRPr>
            </a:lvl1pPr>
          </a:lstStyle>
          <a:p>
            <a:r>
              <a:rPr lang="en-US" dirty="0"/>
              <a:t>Presentation Title (Text size no larger than 36pt)</a:t>
            </a:r>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pic>
        <p:nvPicPr>
          <p:cNvPr id="31" name="Graphic 30">
            <a:extLst>
              <a:ext uri="{FF2B5EF4-FFF2-40B4-BE49-F238E27FC236}">
                <a16:creationId xmlns:a16="http://schemas.microsoft.com/office/drawing/2014/main" id="{767997A1-375F-1726-DF9D-576251F05B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28108" y="1141396"/>
            <a:ext cx="1780479" cy="428014"/>
          </a:xfrm>
          <a:prstGeom prst="rect">
            <a:avLst/>
          </a:prstGeom>
        </p:spPr>
      </p:pic>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74748"/>
              </a:solidFill>
              <a:latin typeface="Aptos Light" panose="020B0004020202020204" pitchFamily="34" charset="0"/>
            </a:endParaRPr>
          </a:p>
        </p:txBody>
      </p:sp>
      <p:grpSp>
        <p:nvGrpSpPr>
          <p:cNvPr id="2" name="Group 1">
            <a:extLst>
              <a:ext uri="{FF2B5EF4-FFF2-40B4-BE49-F238E27FC236}">
                <a16:creationId xmlns:a16="http://schemas.microsoft.com/office/drawing/2014/main" id="{69BE50A6-F625-0BB9-2DA3-BD2A1D5A1C99}"/>
              </a:ext>
            </a:extLst>
          </p:cNvPr>
          <p:cNvGrpSpPr/>
          <p:nvPr userDrawn="1"/>
        </p:nvGrpSpPr>
        <p:grpSpPr>
          <a:xfrm>
            <a:off x="1177351" y="5301081"/>
            <a:ext cx="4558967" cy="438406"/>
            <a:chOff x="1177351" y="5301081"/>
            <a:chExt cx="4558967" cy="438406"/>
          </a:xfrm>
        </p:grpSpPr>
        <p:sp>
          <p:nvSpPr>
            <p:cNvPr id="3" name="TextBox 2">
              <a:extLst>
                <a:ext uri="{FF2B5EF4-FFF2-40B4-BE49-F238E27FC236}">
                  <a16:creationId xmlns:a16="http://schemas.microsoft.com/office/drawing/2014/main" id="{F46153C1-920A-60DA-AB29-D732EC8AD9DD}"/>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i="0" dirty="0">
                  <a:solidFill>
                    <a:schemeClr val="tx1"/>
                  </a:solidFill>
                  <a:latin typeface="Aptos Light" panose="020B0004020202020204" pitchFamily="34" charset="0"/>
                  <a:ea typeface="Aptos" panose="02000000000000000000" pitchFamily="2" charset="0"/>
                </a:rPr>
                <a:t>ORNL IS MANAGED BY UT-BATTELLE LLC </a:t>
              </a:r>
              <a:br>
                <a:rPr lang="en-US" sz="900" b="0" i="0" dirty="0">
                  <a:solidFill>
                    <a:schemeClr val="tx1"/>
                  </a:solidFill>
                  <a:latin typeface="Aptos Light" panose="020B0004020202020204" pitchFamily="34" charset="0"/>
                  <a:ea typeface="Aptos" panose="02000000000000000000" pitchFamily="2" charset="0"/>
                </a:rPr>
              </a:br>
              <a:r>
                <a:rPr lang="en-US" sz="900" b="0" i="0" dirty="0">
                  <a:solidFill>
                    <a:schemeClr val="tx1"/>
                  </a:solidFill>
                  <a:latin typeface="Aptos Light" panose="020B0004020202020204" pitchFamily="34" charset="0"/>
                  <a:ea typeface="Aptos" panose="02000000000000000000" pitchFamily="2" charset="0"/>
                </a:rPr>
                <a:t>FOR THE US DEPARTMENT OF ENERGY</a:t>
              </a:r>
            </a:p>
          </p:txBody>
        </p:sp>
        <p:pic>
          <p:nvPicPr>
            <p:cNvPr id="4" name="Picture 3" descr="Shape&#10;&#10;AI-generated content may be incorrect.">
              <a:extLst>
                <a:ext uri="{FF2B5EF4-FFF2-40B4-BE49-F238E27FC236}">
                  <a16:creationId xmlns:a16="http://schemas.microsoft.com/office/drawing/2014/main" id="{2B8A78FF-CBBF-0925-0C04-834044AF1A8A}"/>
                </a:ext>
              </a:extLst>
            </p:cNvPr>
            <p:cNvPicPr>
              <a:picLocks noChangeAspect="1"/>
            </p:cNvPicPr>
            <p:nvPr userDrawn="1"/>
          </p:nvPicPr>
          <p:blipFill>
            <a:blip r:embed="rId4"/>
            <a:stretch>
              <a:fillRect/>
            </a:stretch>
          </p:blipFill>
          <p:spPr>
            <a:xfrm>
              <a:off x="1177351" y="5301081"/>
              <a:ext cx="1526303" cy="438406"/>
            </a:xfrm>
            <a:prstGeom prst="rect">
              <a:avLst/>
            </a:prstGeom>
          </p:spPr>
        </p:pic>
      </p:grpSp>
      <p:sp>
        <p:nvSpPr>
          <p:cNvPr id="5" name="Subtitle 2">
            <a:extLst>
              <a:ext uri="{FF2B5EF4-FFF2-40B4-BE49-F238E27FC236}">
                <a16:creationId xmlns:a16="http://schemas.microsoft.com/office/drawing/2014/main" id="{9461967E-4A3D-99FD-12D2-D204FBEBAFB5}"/>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Tree>
    <p:extLst>
      <p:ext uri="{BB962C8B-B14F-4D97-AF65-F5344CB8AC3E}">
        <p14:creationId xmlns:p14="http://schemas.microsoft.com/office/powerpoint/2010/main" val="36203042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clusion | Aerial + Social">
    <p:spTree>
      <p:nvGrpSpPr>
        <p:cNvPr id="1" name=""/>
        <p:cNvGrpSpPr/>
        <p:nvPr/>
      </p:nvGrpSpPr>
      <p:grpSpPr>
        <a:xfrm>
          <a:off x="0" y="0"/>
          <a:ext cx="0" cy="0"/>
          <a:chOff x="0" y="0"/>
          <a:chExt cx="0" cy="0"/>
        </a:xfrm>
      </p:grpSpPr>
      <p:pic>
        <p:nvPicPr>
          <p:cNvPr id="6" name="Picture 5" descr="2025-P08154: Drone Mission - Aerial of sunrise over ORNL east campus, April 3, 2023.  &#10;&#10;Electronic Reference Image – For more images in this series, please contact, creativeservices@ornl.gov&#10;This image has been reviewed by an ORNL Releasing Official and is approved for public release, January 4, 2023.">
            <a:extLst>
              <a:ext uri="{FF2B5EF4-FFF2-40B4-BE49-F238E27FC236}">
                <a16:creationId xmlns:a16="http://schemas.microsoft.com/office/drawing/2014/main" id="{23DA0192-253A-9416-8E30-B9B66EED54F7}"/>
              </a:ext>
            </a:extLst>
          </p:cNvPr>
          <p:cNvPicPr>
            <a:picLocks noChangeAspect="1"/>
          </p:cNvPicPr>
          <p:nvPr userDrawn="1"/>
        </p:nvPicPr>
        <p:blipFill>
          <a:blip r:embed="rId2"/>
          <a:srcRect l="4494" t="5003" r="5511" b="5003"/>
          <a:stretch>
            <a:fillRect/>
          </a:stretch>
        </p:blipFill>
        <p:spPr>
          <a:xfrm>
            <a:off x="0" y="414"/>
            <a:ext cx="12192000" cy="6857172"/>
          </a:xfrm>
          <a:prstGeom prst="rect">
            <a:avLst/>
          </a:prstGeom>
        </p:spPr>
      </p:pic>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215596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dirty="0">
                <a:latin typeface="Aptos Light" panose="020B0004020202020204" pitchFamily="34" charset="0"/>
              </a:endParaRPr>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dirty="0">
                <a:latin typeface="Aptos Light" panose="020B0004020202020204" pitchFamily="34" charset="0"/>
              </a:endParaRPr>
            </a:p>
          </p:txBody>
        </p:sp>
      </p:grpSp>
      <p:sp>
        <p:nvSpPr>
          <p:cNvPr id="2" name="Title 7">
            <a:extLst>
              <a:ext uri="{FF2B5EF4-FFF2-40B4-BE49-F238E27FC236}">
                <a16:creationId xmlns:a16="http://schemas.microsoft.com/office/drawing/2014/main" id="{DAE593DB-8ADA-2B81-0837-94D520E6318E}"/>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Keep up with ORNL’s latest scientific discoveries, economic impacts, and solutions for energy and national security</a:t>
            </a:r>
          </a:p>
        </p:txBody>
      </p:sp>
    </p:spTree>
    <p:extLst>
      <p:ext uri="{BB962C8B-B14F-4D97-AF65-F5344CB8AC3E}">
        <p14:creationId xmlns:p14="http://schemas.microsoft.com/office/powerpoint/2010/main" val="28733716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clusion | Logo">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pic>
        <p:nvPicPr>
          <p:cNvPr id="37" name="Graphic 36">
            <a:extLst>
              <a:ext uri="{FF2B5EF4-FFF2-40B4-BE49-F238E27FC236}">
                <a16:creationId xmlns:a16="http://schemas.microsoft.com/office/drawing/2014/main" id="{5CAC3282-DC62-4A2A-767F-48373E113E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09255" y="2735048"/>
            <a:ext cx="5773490" cy="1387904"/>
          </a:xfrm>
          <a:prstGeom prst="rect">
            <a:avLst/>
          </a:prstGeom>
        </p:spPr>
      </p:pic>
      <p:grpSp>
        <p:nvGrpSpPr>
          <p:cNvPr id="4" name="Group 3">
            <a:extLst>
              <a:ext uri="{FF2B5EF4-FFF2-40B4-BE49-F238E27FC236}">
                <a16:creationId xmlns:a16="http://schemas.microsoft.com/office/drawing/2014/main" id="{3CBD199E-AAB8-C86C-7065-B0DAAC996DDA}"/>
              </a:ext>
            </a:extLst>
          </p:cNvPr>
          <p:cNvGrpSpPr/>
          <p:nvPr userDrawn="1"/>
        </p:nvGrpSpPr>
        <p:grpSpPr>
          <a:xfrm>
            <a:off x="4217981" y="6109219"/>
            <a:ext cx="4556510" cy="438912"/>
            <a:chOff x="859536" y="6108192"/>
            <a:chExt cx="4556510" cy="438912"/>
          </a:xfrm>
        </p:grpSpPr>
        <p:sp>
          <p:nvSpPr>
            <p:cNvPr id="7" name="TextBox 6">
              <a:extLst>
                <a:ext uri="{FF2B5EF4-FFF2-40B4-BE49-F238E27FC236}">
                  <a16:creationId xmlns:a16="http://schemas.microsoft.com/office/drawing/2014/main" id="{97197F97-DD05-46DC-A43C-9A85A489A4DD}"/>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8" name="Picture 7" descr="Text&#10;&#10;AI-generated content may be incorrect.">
              <a:extLst>
                <a:ext uri="{FF2B5EF4-FFF2-40B4-BE49-F238E27FC236}">
                  <a16:creationId xmlns:a16="http://schemas.microsoft.com/office/drawing/2014/main" id="{CCDFDBFA-B5E9-EA5B-FE47-B868EED9A8DE}"/>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1754154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pic>
        <p:nvPicPr>
          <p:cNvPr id="2" name="Picture 1" descr="A high angle view of a city&#10;&#10;Description automatically generated">
            <a:extLst>
              <a:ext uri="{FF2B5EF4-FFF2-40B4-BE49-F238E27FC236}">
                <a16:creationId xmlns:a16="http://schemas.microsoft.com/office/drawing/2014/main" id="{01F17512-BEEB-E940-3B9F-9FDBDB2121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defRPr>
            </a:lvl1pPr>
          </a:lstStyle>
          <a:p>
            <a:r>
              <a:rPr lang="en-US" dirty="0"/>
              <a:t>Presentation Title (Text size no larger than 32pt)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1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28108" y="1141396"/>
            <a:ext cx="1780479" cy="428014"/>
          </a:xfrm>
          <a:prstGeom prst="rect">
            <a:avLst/>
          </a:prstGeom>
        </p:spPr>
      </p:pic>
      <p:grpSp>
        <p:nvGrpSpPr>
          <p:cNvPr id="4" name="Group 3">
            <a:extLst>
              <a:ext uri="{FF2B5EF4-FFF2-40B4-BE49-F238E27FC236}">
                <a16:creationId xmlns:a16="http://schemas.microsoft.com/office/drawing/2014/main" id="{989A2CD0-329A-AD66-9E82-A1DB6C6F93A4}"/>
              </a:ext>
            </a:extLst>
          </p:cNvPr>
          <p:cNvGrpSpPr/>
          <p:nvPr userDrawn="1"/>
        </p:nvGrpSpPr>
        <p:grpSpPr>
          <a:xfrm>
            <a:off x="1177351" y="5301081"/>
            <a:ext cx="4558967" cy="438406"/>
            <a:chOff x="1177351" y="5301081"/>
            <a:chExt cx="4558967" cy="438406"/>
          </a:xfrm>
        </p:grpSpPr>
        <p:sp>
          <p:nvSpPr>
            <p:cNvPr id="6" name="TextBox 5">
              <a:extLst>
                <a:ext uri="{FF2B5EF4-FFF2-40B4-BE49-F238E27FC236}">
                  <a16:creationId xmlns:a16="http://schemas.microsoft.com/office/drawing/2014/main" id="{18CD3442-F157-B130-4C8C-C1C6563CA624}"/>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pic>
          <p:nvPicPr>
            <p:cNvPr id="7" name="Picture 6" descr="Shape&#10;&#10;AI-generated content may be incorrect.">
              <a:extLst>
                <a:ext uri="{FF2B5EF4-FFF2-40B4-BE49-F238E27FC236}">
                  <a16:creationId xmlns:a16="http://schemas.microsoft.com/office/drawing/2014/main" id="{442A6DA9-8C3C-81D4-6B8A-D16A90DD9BD7}"/>
                </a:ext>
              </a:extLst>
            </p:cNvPr>
            <p:cNvPicPr>
              <a:picLocks noChangeAspect="1"/>
            </p:cNvPicPr>
            <p:nvPr userDrawn="1"/>
          </p:nvPicPr>
          <p:blipFill>
            <a:blip r:embed="rId5"/>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33934786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Standard Text Only">
    <p:spTree>
      <p:nvGrpSpPr>
        <p:cNvPr id="1" name=""/>
        <p:cNvGrpSpPr/>
        <p:nvPr/>
      </p:nvGrpSpPr>
      <p:grpSpPr>
        <a:xfrm>
          <a:off x="0" y="0"/>
          <a:ext cx="0" cy="0"/>
          <a:chOff x="0" y="0"/>
          <a:chExt cx="0" cy="0"/>
        </a:xfrm>
      </p:grpSpPr>
      <p:pic>
        <p:nvPicPr>
          <p:cNvPr id="5" name="Graphic 285">
            <a:extLst>
              <a:ext uri="{FF2B5EF4-FFF2-40B4-BE49-F238E27FC236}">
                <a16:creationId xmlns:a16="http://schemas.microsoft.com/office/drawing/2014/main" id="{A95873F9-24C5-691B-E0D0-B31D39B7FBB2}"/>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6" y="2292076"/>
            <a:ext cx="10396685" cy="997196"/>
          </a:xfrm>
        </p:spPr>
        <p:txBody>
          <a:bodyPr wrap="square" anchor="t" anchorCtr="0">
            <a:noAutofit/>
          </a:bodyPr>
          <a:lstStyle>
            <a:lvl1pPr algn="l">
              <a:spcBef>
                <a:spcPts val="1200"/>
              </a:spcBef>
              <a:spcAft>
                <a:spcPts val="60"/>
              </a:spcAft>
              <a:defRPr sz="3600" b="1">
                <a:solidFill>
                  <a:schemeClr val="bg1"/>
                </a:solidFill>
              </a:defRPr>
            </a:lvl1pPr>
          </a:lstStyle>
          <a:p>
            <a:r>
              <a:rPr lang="en-US" dirty="0"/>
              <a:t>Presentation Title: Best Title Option for Longer Presentation Titles (Text Size no larger than 32 pt and no smaller than 20pt) </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6" y="4019391"/>
            <a:ext cx="10396685"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6" y="1880997"/>
            <a:ext cx="10396685"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6" y="4371534"/>
            <a:ext cx="10396685"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6" y="4881013"/>
            <a:ext cx="10396685"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6" name="Group 5">
            <a:extLst>
              <a:ext uri="{FF2B5EF4-FFF2-40B4-BE49-F238E27FC236}">
                <a16:creationId xmlns:a16="http://schemas.microsoft.com/office/drawing/2014/main" id="{68B2AD18-B7D9-77F5-D220-3EDA560B2C83}"/>
              </a:ext>
            </a:extLst>
          </p:cNvPr>
          <p:cNvGrpSpPr/>
          <p:nvPr userDrawn="1"/>
        </p:nvGrpSpPr>
        <p:grpSpPr>
          <a:xfrm>
            <a:off x="859536" y="6108192"/>
            <a:ext cx="4556510" cy="438912"/>
            <a:chOff x="859536" y="6108192"/>
            <a:chExt cx="4556510" cy="438912"/>
          </a:xfrm>
        </p:grpSpPr>
        <p:sp>
          <p:nvSpPr>
            <p:cNvPr id="7" name="TextBox 6">
              <a:extLst>
                <a:ext uri="{FF2B5EF4-FFF2-40B4-BE49-F238E27FC236}">
                  <a16:creationId xmlns:a16="http://schemas.microsoft.com/office/drawing/2014/main" id="{66E0B571-503C-1E4E-4585-513FD2198B27}"/>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pic>
          <p:nvPicPr>
            <p:cNvPr id="9" name="Picture 8" descr="Text&#10;&#10;AI-generated content may be incorrect.">
              <a:extLst>
                <a:ext uri="{FF2B5EF4-FFF2-40B4-BE49-F238E27FC236}">
                  <a16:creationId xmlns:a16="http://schemas.microsoft.com/office/drawing/2014/main" id="{2FD5B24E-06B1-CD75-BC26-A89AA432FAC2}"/>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23612642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Custom Imag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0"/>
            <a:ext cx="121920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hasCustomPrompt="1"/>
          </p:nvPr>
        </p:nvSpPr>
        <p:spPr>
          <a:xfrm>
            <a:off x="1215450" y="2254309"/>
            <a:ext cx="4518085" cy="997196"/>
          </a:xfrm>
        </p:spPr>
        <p:txBody>
          <a:bodyPr wrap="square" anchor="t" anchorCtr="0">
            <a:noAutofit/>
          </a:bodyPr>
          <a:lstStyle>
            <a:lvl1pPr algn="l">
              <a:spcBef>
                <a:spcPts val="1200"/>
              </a:spcBef>
              <a:spcAft>
                <a:spcPts val="60"/>
              </a:spcAft>
              <a:defRPr sz="3600" b="1">
                <a:solidFill>
                  <a:schemeClr val="tx1"/>
                </a:solidFill>
              </a:defRPr>
            </a:lvl1pPr>
          </a:lstStyle>
          <a:p>
            <a:r>
              <a:rPr lang="en-US" dirty="0"/>
              <a:t>Presentation Title (Text size no larger than 32pt)</a:t>
            </a:r>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pic>
        <p:nvPicPr>
          <p:cNvPr id="31" name="Graphic 30">
            <a:extLst>
              <a:ext uri="{FF2B5EF4-FFF2-40B4-BE49-F238E27FC236}">
                <a16:creationId xmlns:a16="http://schemas.microsoft.com/office/drawing/2014/main" id="{767997A1-375F-1726-DF9D-576251F05B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28108" y="1141396"/>
            <a:ext cx="1780479" cy="428014"/>
          </a:xfrm>
          <a:prstGeom prst="rect">
            <a:avLst/>
          </a:prstGeom>
        </p:spPr>
      </p:pic>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sp>
        <p:nvSpPr>
          <p:cNvPr id="12" name="Subtitle 2">
            <a:extLst>
              <a:ext uri="{FF2B5EF4-FFF2-40B4-BE49-F238E27FC236}">
                <a16:creationId xmlns:a16="http://schemas.microsoft.com/office/drawing/2014/main" id="{9A6F6DA4-481A-E606-D7BA-9C2165FE3EB8}"/>
              </a:ext>
            </a:extLst>
          </p:cNvPr>
          <p:cNvSpPr>
            <a:spLocks noGrp="1"/>
          </p:cNvSpPr>
          <p:nvPr>
            <p:ph type="subTitle" idx="1" hasCustomPrompt="1"/>
          </p:nvPr>
        </p:nvSpPr>
        <p:spPr>
          <a:xfrm>
            <a:off x="1215450" y="4031052"/>
            <a:ext cx="4517136" cy="180049"/>
          </a:xfrm>
        </p:spPr>
        <p:txBody>
          <a:bodyPr wrap="square" anchor="t" anchorCtr="0">
            <a:noAutofit/>
          </a:bodyPr>
          <a:lstStyle>
            <a:lvl1pPr marL="0" indent="0" algn="l">
              <a:spcBef>
                <a:spcPts val="1200"/>
              </a:spcBef>
              <a:spcAft>
                <a:spcPts val="60"/>
              </a:spcAft>
              <a:buNone/>
              <a:defRPr sz="1300" b="1" spc="3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grpSp>
        <p:nvGrpSpPr>
          <p:cNvPr id="2" name="Group 1">
            <a:extLst>
              <a:ext uri="{FF2B5EF4-FFF2-40B4-BE49-F238E27FC236}">
                <a16:creationId xmlns:a16="http://schemas.microsoft.com/office/drawing/2014/main" id="{69BE50A6-F625-0BB9-2DA3-BD2A1D5A1C99}"/>
              </a:ext>
            </a:extLst>
          </p:cNvPr>
          <p:cNvGrpSpPr/>
          <p:nvPr userDrawn="1"/>
        </p:nvGrpSpPr>
        <p:grpSpPr>
          <a:xfrm>
            <a:off x="1177351" y="5301081"/>
            <a:ext cx="4558967" cy="438406"/>
            <a:chOff x="1177351" y="5301081"/>
            <a:chExt cx="4558967" cy="438406"/>
          </a:xfrm>
        </p:grpSpPr>
        <p:sp>
          <p:nvSpPr>
            <p:cNvPr id="3" name="TextBox 2">
              <a:extLst>
                <a:ext uri="{FF2B5EF4-FFF2-40B4-BE49-F238E27FC236}">
                  <a16:creationId xmlns:a16="http://schemas.microsoft.com/office/drawing/2014/main" id="{F46153C1-920A-60DA-AB29-D732EC8AD9DD}"/>
                </a:ext>
              </a:extLst>
            </p:cNvPr>
            <p:cNvSpPr txBox="1"/>
            <p:nvPr userDrawn="1"/>
          </p:nvSpPr>
          <p:spPr>
            <a:xfrm>
              <a:off x="2688336" y="5344755"/>
              <a:ext cx="3047982" cy="369332"/>
            </a:xfrm>
            <a:prstGeom prst="rect">
              <a:avLst/>
            </a:prstGeom>
            <a:noFill/>
          </p:spPr>
          <p:txBody>
            <a:bodyPr wrap="square" lIns="182880"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pic>
          <p:nvPicPr>
            <p:cNvPr id="4" name="Picture 3" descr="Shape&#10;&#10;AI-generated content may be incorrect.">
              <a:extLst>
                <a:ext uri="{FF2B5EF4-FFF2-40B4-BE49-F238E27FC236}">
                  <a16:creationId xmlns:a16="http://schemas.microsoft.com/office/drawing/2014/main" id="{2B8A78FF-CBBF-0925-0C04-834044AF1A8A}"/>
                </a:ext>
              </a:extLst>
            </p:cNvPr>
            <p:cNvPicPr>
              <a:picLocks noChangeAspect="1"/>
            </p:cNvPicPr>
            <p:nvPr userDrawn="1"/>
          </p:nvPicPr>
          <p:blipFill>
            <a:blip r:embed="rId4"/>
            <a:stretch>
              <a:fillRect/>
            </a:stretch>
          </p:blipFill>
          <p:spPr>
            <a:xfrm>
              <a:off x="1177351" y="5301081"/>
              <a:ext cx="1526303" cy="438406"/>
            </a:xfrm>
            <a:prstGeom prst="rect">
              <a:avLst/>
            </a:prstGeom>
          </p:spPr>
        </p:pic>
      </p:grpSp>
    </p:spTree>
    <p:extLst>
      <p:ext uri="{BB962C8B-B14F-4D97-AF65-F5344CB8AC3E}">
        <p14:creationId xmlns:p14="http://schemas.microsoft.com/office/powerpoint/2010/main" val="12629554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 Custom Portrait Image">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dirty="0"/>
              <a:t>Presentation Title (Text size no larger than 32pt)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p>
            <a:r>
              <a:rPr lang="en-US"/>
              <a:t>Click icon to add picture</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5F2EFFC1-8D00-2422-39D7-701FD30A5CDF}"/>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A97F60E2-2A56-9EB3-6B56-9299A963E1A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pic>
          <p:nvPicPr>
            <p:cNvPr id="10" name="Picture 9" descr="Text&#10;&#10;AI-generated content may be incorrect.">
              <a:extLst>
                <a:ext uri="{FF2B5EF4-FFF2-40B4-BE49-F238E27FC236}">
                  <a16:creationId xmlns:a16="http://schemas.microsoft.com/office/drawing/2014/main" id="{E05B343D-85E7-C42A-D96E-37A8AB109C5E}"/>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14975294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Custom Landscape Imag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dirty="0"/>
              <a:t>Presentation Title (Text size no larger than 32pt)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481958"/>
            <a:ext cx="5843239" cy="3891648"/>
          </a:xfrm>
        </p:spPr>
        <p:txBody>
          <a:bodyPr/>
          <a:lstStyle/>
          <a:p>
            <a:r>
              <a:rPr lang="en-US"/>
              <a:t>Click icon to add picture</a:t>
            </a:r>
            <a:endParaRPr lang="en-US" dirty="0"/>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C8EA40F8-43C7-91B8-DB7E-DDD5E2408A38}"/>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5252F9E3-A27C-53E8-B52E-49794F69B0D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pic>
          <p:nvPicPr>
            <p:cNvPr id="7" name="Picture 6" descr="Text&#10;&#10;AI-generated content may be incorrect.">
              <a:extLst>
                <a:ext uri="{FF2B5EF4-FFF2-40B4-BE49-F238E27FC236}">
                  <a16:creationId xmlns:a16="http://schemas.microsoft.com/office/drawing/2014/main" id="{DB53C206-3DA3-C765-EB66-A35BBF705421}"/>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42092140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315194" cy="4061829"/>
          </a:xfrm>
        </p:spPr>
        <p:txBody>
          <a:bodyPr/>
          <a:lstStyle>
            <a:lvl1pPr marL="0" indent="0">
              <a:spcBef>
                <a:spcPts val="1200"/>
              </a:spcBef>
              <a:buNone/>
              <a:defRPr sz="1800"/>
            </a:lvl1pPr>
          </a:lstStyle>
          <a:p>
            <a:r>
              <a:rPr lang="en-US" dirty="0"/>
              <a:t>Place content here</a:t>
            </a:r>
          </a:p>
        </p:txBody>
      </p:sp>
    </p:spTree>
    <p:extLst>
      <p:ext uri="{BB962C8B-B14F-4D97-AF65-F5344CB8AC3E}">
        <p14:creationId xmlns:p14="http://schemas.microsoft.com/office/powerpoint/2010/main" val="18364849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Column-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46788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1800"/>
            </a:lvl1pPr>
          </a:lstStyle>
          <a:p>
            <a:r>
              <a:rPr lang="en-US" dirty="0"/>
              <a:t>Place content here</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p>
            <a:r>
              <a:rPr lang="en-US"/>
              <a:t>Click icon to add picture</a:t>
            </a:r>
          </a:p>
        </p:txBody>
      </p:sp>
      <p:pic>
        <p:nvPicPr>
          <p:cNvPr id="4" name="Graphic 3">
            <a:extLst>
              <a:ext uri="{FF2B5EF4-FFF2-40B4-BE49-F238E27FC236}">
                <a16:creationId xmlns:a16="http://schemas.microsoft.com/office/drawing/2014/main" id="{2059A002-CFDF-58EF-945F-28E943618A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5868930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Column-Hexagon Cut-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1800"/>
            </a:lvl1pPr>
          </a:lstStyle>
          <a:p>
            <a:r>
              <a:rPr lang="en-US" dirty="0"/>
              <a:t>Place content here</a:t>
            </a:r>
          </a:p>
        </p:txBody>
      </p:sp>
    </p:spTree>
    <p:extLst>
      <p:ext uri="{BB962C8B-B14F-4D97-AF65-F5344CB8AC3E}">
        <p14:creationId xmlns:p14="http://schemas.microsoft.com/office/powerpoint/2010/main" val="321391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ustom Portrait Image">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5F2EFFC1-8D00-2422-39D7-701FD30A5CDF}"/>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A97F60E2-2A56-9EB3-6B56-9299A963E1A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10" name="Picture 9" descr="Text&#10;&#10;AI-generated content may be incorrect.">
              <a:extLst>
                <a:ext uri="{FF2B5EF4-FFF2-40B4-BE49-F238E27FC236}">
                  <a16:creationId xmlns:a16="http://schemas.microsoft.com/office/drawing/2014/main" id="{E05B343D-85E7-C42A-D96E-37A8AB109C5E}"/>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35401339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Column-Image Series Stacked">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p>
            <a:r>
              <a:rPr lang="en-US"/>
              <a:t>Click icon to add picture</a:t>
            </a:r>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p>
            <a:r>
              <a:rPr lang="en-US"/>
              <a:t>Click icon to add picture</a:t>
            </a:r>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defRPr>
            </a:lvl1pPr>
          </a:lstStyle>
          <a:p>
            <a:r>
              <a:rPr lang="en-US" dirty="0"/>
              <a:t>One-sentence headline stating the main takeaway message</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1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Place content here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9940719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Column 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Tree>
    <p:extLst>
      <p:ext uri="{BB962C8B-B14F-4D97-AF65-F5344CB8AC3E}">
        <p14:creationId xmlns:p14="http://schemas.microsoft.com/office/powerpoint/2010/main" val="33229593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solidFill>
                  <a:schemeClr val="bg1"/>
                </a:solidFill>
              </a:defRPr>
            </a:lvl1pPr>
          </a:lstStyle>
          <a:p>
            <a:r>
              <a:rPr lang="en-US" dirty="0"/>
              <a:t>Place content here</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defRPr>
            </a:lvl1pPr>
          </a:lstStyle>
          <a:p>
            <a:r>
              <a:rPr lang="en-US" dirty="0"/>
              <a:t>One-sentence headline stating the main takeaway message</a:t>
            </a:r>
          </a:p>
        </p:txBody>
      </p:sp>
    </p:spTree>
    <p:extLst>
      <p:ext uri="{BB962C8B-B14F-4D97-AF65-F5344CB8AC3E}">
        <p14:creationId xmlns:p14="http://schemas.microsoft.com/office/powerpoint/2010/main" val="41753875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9754436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defRPr>
            </a:lvl1pPr>
          </a:lstStyle>
          <a:p>
            <a:r>
              <a:rPr lang="en-US" dirty="0"/>
              <a:t>One-sentence headline stating the main takeaway message</a:t>
            </a:r>
          </a:p>
        </p:txBody>
      </p:sp>
      <p:sp>
        <p:nvSpPr>
          <p:cNvPr id="2" name="Content Placeholder 2">
            <a:extLst>
              <a:ext uri="{FF2B5EF4-FFF2-40B4-BE49-F238E27FC236}">
                <a16:creationId xmlns:a16="http://schemas.microsoft.com/office/drawing/2014/main" id="{7C908273-EAF5-86C7-7DA1-4B3A63FA40AD}"/>
              </a:ext>
            </a:extLst>
          </p:cNvPr>
          <p:cNvSpPr>
            <a:spLocks noGrp="1"/>
          </p:cNvSpPr>
          <p:nvPr>
            <p:ph sz="half" idx="1" hasCustomPrompt="1"/>
          </p:nvPr>
        </p:nvSpPr>
        <p:spPr>
          <a:xfrm>
            <a:off x="314692" y="1652954"/>
            <a:ext cx="3650690"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9" name="Content Placeholder 2">
            <a:extLst>
              <a:ext uri="{FF2B5EF4-FFF2-40B4-BE49-F238E27FC236}">
                <a16:creationId xmlns:a16="http://schemas.microsoft.com/office/drawing/2014/main" id="{328AC23A-F6F3-1406-A41C-A53D31762F5B}"/>
              </a:ext>
            </a:extLst>
          </p:cNvPr>
          <p:cNvSpPr>
            <a:spLocks noGrp="1"/>
          </p:cNvSpPr>
          <p:nvPr>
            <p:ph sz="half" idx="14" hasCustomPrompt="1"/>
          </p:nvPr>
        </p:nvSpPr>
        <p:spPr>
          <a:xfrm>
            <a:off x="4228076" y="1652954"/>
            <a:ext cx="364642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0" name="Content Placeholder 2">
            <a:extLst>
              <a:ext uri="{FF2B5EF4-FFF2-40B4-BE49-F238E27FC236}">
                <a16:creationId xmlns:a16="http://schemas.microsoft.com/office/drawing/2014/main" id="{08990C39-D2EB-2C24-D563-540A447C8980}"/>
              </a:ext>
            </a:extLst>
          </p:cNvPr>
          <p:cNvSpPr>
            <a:spLocks noGrp="1"/>
          </p:cNvSpPr>
          <p:nvPr>
            <p:ph sz="half" idx="16" hasCustomPrompt="1"/>
          </p:nvPr>
        </p:nvSpPr>
        <p:spPr>
          <a:xfrm>
            <a:off x="8156060" y="1652954"/>
            <a:ext cx="3647391" cy="4156175"/>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31769798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18617658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Column B">
    <p:bg>
      <p:bgPr>
        <a:solidFill>
          <a:schemeClr val="accent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F099DB8-02EB-0BAA-D750-3A0693F28BB8}"/>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5" name="Rectangle 6">
            <a:extLst>
              <a:ext uri="{FF2B5EF4-FFF2-40B4-BE49-F238E27FC236}">
                <a16:creationId xmlns:a16="http://schemas.microsoft.com/office/drawing/2014/main" id="{16F1A98B-07FE-B21C-77B1-F780EBF12B12}"/>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7" name="Graphic 6">
            <a:extLst>
              <a:ext uri="{FF2B5EF4-FFF2-40B4-BE49-F238E27FC236}">
                <a16:creationId xmlns:a16="http://schemas.microsoft.com/office/drawing/2014/main" id="{3B2F52CC-99F4-74FB-3BF5-8DD70D4268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lvl1pPr>
              <a:defRPr>
                <a:solidFill>
                  <a:schemeClr val="bg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4E3954A7-39D8-F93F-8AB5-8AFDA80ABC34}"/>
              </a:ext>
            </a:extLst>
          </p:cNvPr>
          <p:cNvSpPr>
            <a:spLocks noGrp="1"/>
          </p:cNvSpPr>
          <p:nvPr>
            <p:ph sz="half" idx="1" hasCustomPrompt="1"/>
          </p:nvPr>
        </p:nvSpPr>
        <p:spPr>
          <a:xfrm>
            <a:off x="314692" y="1629508"/>
            <a:ext cx="2743968"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Content Placeholder 2">
            <a:extLst>
              <a:ext uri="{FF2B5EF4-FFF2-40B4-BE49-F238E27FC236}">
                <a16:creationId xmlns:a16="http://schemas.microsoft.com/office/drawing/2014/main" id="{E933C006-27BF-E46C-6464-DF2AED8EF3CF}"/>
              </a:ext>
            </a:extLst>
          </p:cNvPr>
          <p:cNvSpPr>
            <a:spLocks noGrp="1"/>
          </p:cNvSpPr>
          <p:nvPr>
            <p:ph sz="half" idx="14" hasCustomPrompt="1"/>
          </p:nvPr>
        </p:nvSpPr>
        <p:spPr>
          <a:xfrm>
            <a:off x="3237701" y="1629508"/>
            <a:ext cx="2740760"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1" name="Content Placeholder 2">
            <a:extLst>
              <a:ext uri="{FF2B5EF4-FFF2-40B4-BE49-F238E27FC236}">
                <a16:creationId xmlns:a16="http://schemas.microsoft.com/office/drawing/2014/main" id="{372DE149-7914-DD03-AF2A-717A4DBC4C42}"/>
              </a:ext>
            </a:extLst>
          </p:cNvPr>
          <p:cNvSpPr>
            <a:spLocks noGrp="1"/>
          </p:cNvSpPr>
          <p:nvPr>
            <p:ph sz="half" idx="16" hasCustomPrompt="1"/>
          </p:nvPr>
        </p:nvSpPr>
        <p:spPr>
          <a:xfrm>
            <a:off x="6144032" y="1629508"/>
            <a:ext cx="2741489"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12" name="Content Placeholder 2">
            <a:extLst>
              <a:ext uri="{FF2B5EF4-FFF2-40B4-BE49-F238E27FC236}">
                <a16:creationId xmlns:a16="http://schemas.microsoft.com/office/drawing/2014/main" id="{C563E755-9A43-BCF9-FC26-D2B9312D44A8}"/>
              </a:ext>
            </a:extLst>
          </p:cNvPr>
          <p:cNvSpPr>
            <a:spLocks noGrp="1"/>
          </p:cNvSpPr>
          <p:nvPr>
            <p:ph sz="half" idx="18" hasCustomPrompt="1"/>
          </p:nvPr>
        </p:nvSpPr>
        <p:spPr>
          <a:xfrm>
            <a:off x="9069571" y="1629508"/>
            <a:ext cx="2737553" cy="4179621"/>
          </a:xfrm>
        </p:spPr>
        <p:txBody>
          <a:bodyPr lIns="182880" tIns="91440" rIns="91440" bIns="91440">
            <a:noAutofit/>
          </a:bodyPr>
          <a:lstStyle>
            <a:lvl1pPr marL="0" indent="0">
              <a:spcBef>
                <a:spcPts val="1200"/>
              </a:spcBef>
              <a:spcAft>
                <a:spcPts val="60"/>
              </a:spcAft>
              <a:buNone/>
              <a:defRPr sz="1800">
                <a:solidFill>
                  <a:schemeClr val="bg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Tree>
    <p:extLst>
      <p:ext uri="{BB962C8B-B14F-4D97-AF65-F5344CB8AC3E}">
        <p14:creationId xmlns:p14="http://schemas.microsoft.com/office/powerpoint/2010/main" val="25352251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Column-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Place content here</a:t>
            </a:r>
          </a:p>
        </p:txBody>
      </p:sp>
      <p:sp>
        <p:nvSpPr>
          <p:cNvPr id="5" name="Text Placeholder 212">
            <a:extLst>
              <a:ext uri="{FF2B5EF4-FFF2-40B4-BE49-F238E27FC236}">
                <a16:creationId xmlns:a16="http://schemas.microsoft.com/office/drawing/2014/main" id="{E5D92591-51DF-3209-1704-154E381BA6FD}"/>
              </a:ext>
            </a:extLst>
          </p:cNvPr>
          <p:cNvSpPr>
            <a:spLocks noGrp="1"/>
          </p:cNvSpPr>
          <p:nvPr>
            <p:ph type="body" sz="quarter" idx="13" hasCustomPrompt="1"/>
          </p:nvPr>
        </p:nvSpPr>
        <p:spPr>
          <a:xfrm>
            <a:off x="314691" y="1636713"/>
            <a:ext cx="5534113"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322623F-B85A-91ED-9131-7E60FBA08AAC}"/>
              </a:ext>
            </a:extLst>
          </p:cNvPr>
          <p:cNvSpPr>
            <a:spLocks noGrp="1"/>
          </p:cNvSpPr>
          <p:nvPr>
            <p:ph type="body" sz="quarter" idx="14" hasCustomPrompt="1"/>
          </p:nvPr>
        </p:nvSpPr>
        <p:spPr>
          <a:xfrm>
            <a:off x="6238429" y="1636672"/>
            <a:ext cx="5534113"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28488307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Column-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0EDE83FF-6880-0C2B-F666-A52972148FBD}"/>
              </a:ext>
            </a:extLst>
          </p:cNvPr>
          <p:cNvSpPr>
            <a:spLocks noGrp="1"/>
          </p:cNvSpPr>
          <p:nvPr>
            <p:ph type="body" sz="quarter" idx="13" hasCustomPrompt="1"/>
          </p:nvPr>
        </p:nvSpPr>
        <p:spPr>
          <a:xfrm>
            <a:off x="314691"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8CEEB1B0-74A1-A9A5-0E01-2E2E2380F2DF}"/>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1B1FC136-726A-E90A-AA01-55CC4CA7F5C6}"/>
              </a:ext>
            </a:extLst>
          </p:cNvPr>
          <p:cNvSpPr>
            <a:spLocks noGrp="1"/>
          </p:cNvSpPr>
          <p:nvPr>
            <p:ph type="body" sz="quarter" idx="17" hasCustomPrompt="1"/>
          </p:nvPr>
        </p:nvSpPr>
        <p:spPr>
          <a:xfrm>
            <a:off x="8159995"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37862636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Column-Green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8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Place content here</a:t>
            </a:r>
          </a:p>
        </p:txBody>
      </p:sp>
      <p:sp>
        <p:nvSpPr>
          <p:cNvPr id="4" name="Text Placeholder 212">
            <a:extLst>
              <a:ext uri="{FF2B5EF4-FFF2-40B4-BE49-F238E27FC236}">
                <a16:creationId xmlns:a16="http://schemas.microsoft.com/office/drawing/2014/main" id="{A8FB3702-489D-7133-5029-0EED83D74255}"/>
              </a:ext>
            </a:extLst>
          </p:cNvPr>
          <p:cNvSpPr>
            <a:spLocks noGrp="1"/>
          </p:cNvSpPr>
          <p:nvPr>
            <p:ph type="body" sz="quarter" idx="13" hasCustomPrompt="1"/>
          </p:nvPr>
        </p:nvSpPr>
        <p:spPr>
          <a:xfrm>
            <a:off x="314692" y="1636713"/>
            <a:ext cx="2740760" cy="433965"/>
          </a:xfrm>
          <a:solidFill>
            <a:schemeClr val="tx2"/>
          </a:solidFill>
        </p:spPr>
        <p:txBody>
          <a:bodyPr wrap="square" lIns="182880" tIns="91440" rIns="91440" bIns="91440">
            <a:sp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5" name="Text Placeholder 212">
            <a:extLst>
              <a:ext uri="{FF2B5EF4-FFF2-40B4-BE49-F238E27FC236}">
                <a16:creationId xmlns:a16="http://schemas.microsoft.com/office/drawing/2014/main" id="{A472ABD6-D4AF-51A3-D274-EB02E1F7D698}"/>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6" name="Text Placeholder 212">
            <a:extLst>
              <a:ext uri="{FF2B5EF4-FFF2-40B4-BE49-F238E27FC236}">
                <a16:creationId xmlns:a16="http://schemas.microsoft.com/office/drawing/2014/main" id="{9B2846D9-98D8-E207-8370-E81B28729B49}"/>
              </a:ext>
            </a:extLst>
          </p:cNvPr>
          <p:cNvSpPr>
            <a:spLocks noGrp="1"/>
          </p:cNvSpPr>
          <p:nvPr>
            <p:ph type="body" sz="quarter" idx="17" hasCustomPrompt="1"/>
          </p:nvPr>
        </p:nvSpPr>
        <p:spPr>
          <a:xfrm>
            <a:off x="614476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
        <p:nvSpPr>
          <p:cNvPr id="7" name="Text Placeholder 212">
            <a:extLst>
              <a:ext uri="{FF2B5EF4-FFF2-40B4-BE49-F238E27FC236}">
                <a16:creationId xmlns:a16="http://schemas.microsoft.com/office/drawing/2014/main" id="{5A4E93FB-938D-13A6-A78B-46943641C35D}"/>
              </a:ext>
            </a:extLst>
          </p:cNvPr>
          <p:cNvSpPr>
            <a:spLocks noGrp="1"/>
          </p:cNvSpPr>
          <p:nvPr>
            <p:ph type="body" sz="quarter" idx="19" hasCustomPrompt="1"/>
          </p:nvPr>
        </p:nvSpPr>
        <p:spPr>
          <a:xfrm>
            <a:off x="906957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r>
              <a:rPr lang="en-US" dirty="0"/>
              <a:t>Place content here</a:t>
            </a:r>
          </a:p>
        </p:txBody>
      </p:sp>
    </p:spTree>
    <p:extLst>
      <p:ext uri="{BB962C8B-B14F-4D97-AF65-F5344CB8AC3E}">
        <p14:creationId xmlns:p14="http://schemas.microsoft.com/office/powerpoint/2010/main" val="3908078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Custom Landscape Imag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(Text size no larger than 36pt)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481958"/>
            <a:ext cx="5843239" cy="3891648"/>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5" name="Group 4">
            <a:extLst>
              <a:ext uri="{FF2B5EF4-FFF2-40B4-BE49-F238E27FC236}">
                <a16:creationId xmlns:a16="http://schemas.microsoft.com/office/drawing/2014/main" id="{C8EA40F8-43C7-91B8-DB7E-DDD5E2408A38}"/>
              </a:ext>
            </a:extLst>
          </p:cNvPr>
          <p:cNvGrpSpPr/>
          <p:nvPr userDrawn="1"/>
        </p:nvGrpSpPr>
        <p:grpSpPr>
          <a:xfrm>
            <a:off x="859536" y="6108192"/>
            <a:ext cx="4556510" cy="438912"/>
            <a:chOff x="859536" y="6108192"/>
            <a:chExt cx="4556510" cy="438912"/>
          </a:xfrm>
        </p:grpSpPr>
        <p:sp>
          <p:nvSpPr>
            <p:cNvPr id="6" name="TextBox 5">
              <a:extLst>
                <a:ext uri="{FF2B5EF4-FFF2-40B4-BE49-F238E27FC236}">
                  <a16:creationId xmlns:a16="http://schemas.microsoft.com/office/drawing/2014/main" id="{5252F9E3-A27C-53E8-B52E-49794F69B0DB}"/>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7" name="Picture 6" descr="Text&#10;&#10;AI-generated content may be incorrect.">
              <a:extLst>
                <a:ext uri="{FF2B5EF4-FFF2-40B4-BE49-F238E27FC236}">
                  <a16:creationId xmlns:a16="http://schemas.microsoft.com/office/drawing/2014/main" id="{DB53C206-3DA3-C765-EB66-A35BBF705421}"/>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37688142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Image Series 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dirty="0"/>
          </a:p>
        </p:txBody>
      </p:sp>
      <p:sp>
        <p:nvSpPr>
          <p:cNvPr id="361" name="Picture Placeholder 360">
            <a:extLst>
              <a:ext uri="{FF2B5EF4-FFF2-40B4-BE49-F238E27FC236}">
                <a16:creationId xmlns:a16="http://schemas.microsoft.com/office/drawing/2014/main" id="{BDA3E75D-82B9-D08B-2F03-A683518AC717}"/>
              </a:ext>
            </a:extLst>
          </p:cNvPr>
          <p:cNvSpPr>
            <a:spLocks noGrp="1"/>
          </p:cNvSpPr>
          <p:nvPr>
            <p:ph type="pic" sz="quarter" idx="12"/>
          </p:nvPr>
        </p:nvSpPr>
        <p:spPr>
          <a:xfrm>
            <a:off x="1728968" y="1647919"/>
            <a:ext cx="2393950" cy="2393950"/>
          </a:xfrm>
          <a:solidFill>
            <a:schemeClr val="bg2"/>
          </a:solidFill>
        </p:spPr>
        <p:txBody>
          <a:bodyPr/>
          <a:lstStyle/>
          <a:p>
            <a:r>
              <a:rPr lang="en-US"/>
              <a:t>Click icon to add picture</a:t>
            </a:r>
            <a:endParaRPr lang="en-US" dirty="0"/>
          </a:p>
        </p:txBody>
      </p:sp>
      <p:sp>
        <p:nvSpPr>
          <p:cNvPr id="362" name="Picture Placeholder 360">
            <a:extLst>
              <a:ext uri="{FF2B5EF4-FFF2-40B4-BE49-F238E27FC236}">
                <a16:creationId xmlns:a16="http://schemas.microsoft.com/office/drawing/2014/main" id="{B61B4DFE-D0E9-B57A-176A-09A1C664C95C}"/>
              </a:ext>
            </a:extLst>
          </p:cNvPr>
          <p:cNvSpPr>
            <a:spLocks noGrp="1"/>
          </p:cNvSpPr>
          <p:nvPr>
            <p:ph type="pic" sz="quarter" idx="13"/>
          </p:nvPr>
        </p:nvSpPr>
        <p:spPr>
          <a:xfrm>
            <a:off x="4899025" y="1654993"/>
            <a:ext cx="2393950" cy="2393950"/>
          </a:xfrm>
          <a:solidFill>
            <a:schemeClr val="bg2"/>
          </a:solidFill>
        </p:spPr>
        <p:txBody>
          <a:bodyPr/>
          <a:lstStyle/>
          <a:p>
            <a:r>
              <a:rPr lang="en-US"/>
              <a:t>Click icon to add picture</a:t>
            </a:r>
          </a:p>
        </p:txBody>
      </p:sp>
      <p:sp>
        <p:nvSpPr>
          <p:cNvPr id="363" name="Picture Placeholder 360">
            <a:extLst>
              <a:ext uri="{FF2B5EF4-FFF2-40B4-BE49-F238E27FC236}">
                <a16:creationId xmlns:a16="http://schemas.microsoft.com/office/drawing/2014/main" id="{174E554B-4BD8-EF29-58CE-4FB93A18B3CF}"/>
              </a:ext>
            </a:extLst>
          </p:cNvPr>
          <p:cNvSpPr>
            <a:spLocks noGrp="1"/>
          </p:cNvSpPr>
          <p:nvPr>
            <p:ph type="pic" sz="quarter" idx="14"/>
          </p:nvPr>
        </p:nvSpPr>
        <p:spPr>
          <a:xfrm>
            <a:off x="8058997" y="1677066"/>
            <a:ext cx="2393950" cy="2393950"/>
          </a:xfrm>
          <a:solidFill>
            <a:schemeClr val="bg2"/>
          </a:solidFill>
        </p:spPr>
        <p:txBody>
          <a:bodyPr/>
          <a:lstStyle/>
          <a:p>
            <a:r>
              <a:rPr lang="en-US"/>
              <a:t>Click icon to add picture</a:t>
            </a:r>
            <a:endParaRPr lang="en-US" dirty="0"/>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p>
            <a:r>
              <a:rPr lang="en-US" dirty="0"/>
              <a:t>One-sentence headline stating the main takeaway message</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2" name="Graphic 1">
            <a:extLst>
              <a:ext uri="{FF2B5EF4-FFF2-40B4-BE49-F238E27FC236}">
                <a16:creationId xmlns:a16="http://schemas.microsoft.com/office/drawing/2014/main" id="{9839855A-2E65-D041-0145-9228A25DEC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730374"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083421"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12216182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Image Series B">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13721551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Image Series C">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dirty="0"/>
              <a:t>One-sentence headline stating the main takeaway message</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18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r>
              <a:rPr lang="en-US" dirty="0"/>
              <a:t>Place content here</a:t>
            </a:r>
          </a:p>
        </p:txBody>
      </p:sp>
    </p:spTree>
    <p:extLst>
      <p:ext uri="{BB962C8B-B14F-4D97-AF65-F5344CB8AC3E}">
        <p14:creationId xmlns:p14="http://schemas.microsoft.com/office/powerpoint/2010/main" val="1794435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Image Series Stacked">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accent1"/>
          </a:solidFill>
          <a:ln w="0" cap="flat">
            <a:noFill/>
            <a:prstDash val="solid"/>
            <a:miter/>
          </a:ln>
        </p:spPr>
        <p:txBody>
          <a:bodyPr rtlCol="0" anchor="ctr"/>
          <a:lstStyle/>
          <a:p>
            <a:endParaRPr lang="en-US"/>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3" name="Graphic 2">
            <a:extLst>
              <a:ext uri="{FF2B5EF4-FFF2-40B4-BE49-F238E27FC236}">
                <a16:creationId xmlns:a16="http://schemas.microsoft.com/office/drawing/2014/main" id="{0FD5FAFE-F099-74C8-600F-3FEE5ACA26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defRPr>
            </a:lvl1pPr>
          </a:lstStyle>
          <a:p>
            <a:r>
              <a:rPr lang="en-US" dirty="0"/>
              <a:t>One-sentence headline stating the main takeaway message</a:t>
            </a: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4"/>
            <a:ext cx="3075236" cy="1490472"/>
          </a:xfrm>
          <a:solidFill>
            <a:schemeClr val="bg2"/>
          </a:solidFill>
        </p:spPr>
        <p:txBody>
          <a:bodyPr/>
          <a:lstStyle/>
          <a:p>
            <a:r>
              <a:rPr lang="en-US"/>
              <a:t>Click icon to add picture</a:t>
            </a:r>
            <a:endParaRPr lang="en-US" dirty="0"/>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2"/>
            <a:ext cx="3075236" cy="1490472"/>
          </a:xfrm>
          <a:solidFill>
            <a:schemeClr val="bg2"/>
          </a:solidFill>
        </p:spPr>
        <p:txBody>
          <a:bodyPr/>
          <a:lstStyle/>
          <a:p>
            <a:r>
              <a:rPr lang="en-US"/>
              <a:t>Click icon to add picture</a:t>
            </a:r>
            <a:endParaRPr lang="en-US" dirty="0"/>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8"/>
            <a:ext cx="3075236" cy="1490472"/>
          </a:xfrm>
          <a:solidFill>
            <a:schemeClr val="bg2"/>
          </a:solidFill>
        </p:spPr>
        <p:txBody>
          <a:bodyPr/>
          <a:lstStyle/>
          <a:p>
            <a:r>
              <a:rPr lang="en-US"/>
              <a:t>Click icon to add picture</a:t>
            </a:r>
            <a:endParaRPr lang="en-US" dirty="0"/>
          </a:p>
        </p:txBody>
      </p:sp>
      <p:sp>
        <p:nvSpPr>
          <p:cNvPr id="2" name="Text Placeholder 21">
            <a:extLst>
              <a:ext uri="{FF2B5EF4-FFF2-40B4-BE49-F238E27FC236}">
                <a16:creationId xmlns:a16="http://schemas.microsoft.com/office/drawing/2014/main" id="{46ACBB2B-C7F0-E810-9B2C-BD70D1820D4F}"/>
              </a:ext>
            </a:extLst>
          </p:cNvPr>
          <p:cNvSpPr>
            <a:spLocks noGrp="1"/>
          </p:cNvSpPr>
          <p:nvPr>
            <p:ph type="body" sz="quarter" idx="20" hasCustomPrompt="1"/>
          </p:nvPr>
        </p:nvSpPr>
        <p:spPr>
          <a:xfrm>
            <a:off x="1962830" y="1376146"/>
            <a:ext cx="1744662" cy="1485900"/>
          </a:xfrm>
          <a:solidFill>
            <a:schemeClr val="accent5"/>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6" name="Text Placeholder 21">
            <a:extLst>
              <a:ext uri="{FF2B5EF4-FFF2-40B4-BE49-F238E27FC236}">
                <a16:creationId xmlns:a16="http://schemas.microsoft.com/office/drawing/2014/main" id="{A5AB8117-0D0B-F4A2-5D9D-8D07A6153612}"/>
              </a:ext>
            </a:extLst>
          </p:cNvPr>
          <p:cNvSpPr>
            <a:spLocks noGrp="1"/>
          </p:cNvSpPr>
          <p:nvPr>
            <p:ph type="body" sz="quarter" idx="21" hasCustomPrompt="1"/>
          </p:nvPr>
        </p:nvSpPr>
        <p:spPr>
          <a:xfrm>
            <a:off x="3707492" y="3043624"/>
            <a:ext cx="1744662" cy="1485900"/>
          </a:xfrm>
          <a:solidFill>
            <a:schemeClr val="accent4"/>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8" name="Text Placeholder 21">
            <a:extLst>
              <a:ext uri="{FF2B5EF4-FFF2-40B4-BE49-F238E27FC236}">
                <a16:creationId xmlns:a16="http://schemas.microsoft.com/office/drawing/2014/main" id="{269DCCB0-CA4C-C341-313C-4C6AB851C3F8}"/>
              </a:ext>
            </a:extLst>
          </p:cNvPr>
          <p:cNvSpPr>
            <a:spLocks noGrp="1"/>
          </p:cNvSpPr>
          <p:nvPr>
            <p:ph type="body" sz="quarter" idx="22" hasCustomPrompt="1"/>
          </p:nvPr>
        </p:nvSpPr>
        <p:spPr>
          <a:xfrm>
            <a:off x="5451474" y="4712370"/>
            <a:ext cx="1744662" cy="1485900"/>
          </a:xfrm>
          <a:solidFill>
            <a:schemeClr val="accent3"/>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Tree>
    <p:extLst>
      <p:ext uri="{BB962C8B-B14F-4D97-AF65-F5344CB8AC3E}">
        <p14:creationId xmlns:p14="http://schemas.microsoft.com/office/powerpoint/2010/main" val="9464196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Image Series-Color Box">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58896"/>
            <a:ext cx="2194560" cy="1874520"/>
          </a:xfrm>
          <a:solidFill>
            <a:schemeClr val="bg2"/>
          </a:solidFill>
        </p:spPr>
        <p:txBody>
          <a:bodyPr/>
          <a:lstStyle/>
          <a:p>
            <a:r>
              <a:rPr lang="en-US"/>
              <a:t>Click icon to add picture</a:t>
            </a:r>
            <a:endParaRPr lang="en-US" dirty="0"/>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11299"/>
            <a:ext cx="2194560" cy="1874520"/>
          </a:xfrm>
          <a:solidFill>
            <a:schemeClr val="bg2"/>
          </a:solidFill>
        </p:spPr>
        <p:txBody>
          <a:bodyPr/>
          <a:lstStyle/>
          <a:p>
            <a:r>
              <a:rPr lang="en-US"/>
              <a:t>Click icon to add picture</a:t>
            </a:r>
            <a:endParaRPr lang="en-US" dirty="0"/>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58896"/>
            <a:ext cx="2194560" cy="1874520"/>
          </a:xfrm>
          <a:solidFill>
            <a:schemeClr val="bg2"/>
          </a:solidFill>
        </p:spPr>
        <p:txBody>
          <a:bodyPr/>
          <a:lstStyle/>
          <a:p>
            <a:r>
              <a:rPr lang="en-US"/>
              <a:t>Click icon to add picture</a:t>
            </a:r>
            <a:endParaRPr lang="en-US" dirty="0"/>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11299"/>
            <a:ext cx="2194560" cy="1874520"/>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6"/>
          </a:solidFill>
        </p:spPr>
        <p:txBody>
          <a:bodyPr lIns="182880" tIns="182880" rIns="182880"/>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accent2"/>
          </a:solidFill>
        </p:spPr>
        <p:txBody>
          <a:bodyPr lIns="182880" tIns="182880" rIns="182880"/>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rIns="182880"/>
          <a:lstStyle>
            <a:lvl1pPr marL="0" indent="0">
              <a:buNone/>
              <a:defRPr sz="18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3" name="Text Placeholder 22">
            <a:extLst>
              <a:ext uri="{FF2B5EF4-FFF2-40B4-BE49-F238E27FC236}">
                <a16:creationId xmlns:a16="http://schemas.microsoft.com/office/drawing/2014/main" id="{FD3A4D06-1EC0-67D1-BF1F-4A91D1E34147}"/>
              </a:ext>
            </a:extLst>
          </p:cNvPr>
          <p:cNvSpPr>
            <a:spLocks noGrp="1"/>
          </p:cNvSpPr>
          <p:nvPr>
            <p:ph type="body" sz="quarter" idx="16" hasCustomPrompt="1"/>
          </p:nvPr>
        </p:nvSpPr>
        <p:spPr>
          <a:xfrm>
            <a:off x="1384410" y="1758896"/>
            <a:ext cx="2192338" cy="1873250"/>
          </a:xfrm>
          <a:solidFill>
            <a:schemeClr val="tx2"/>
          </a:solidFill>
        </p:spPr>
        <p:txBody>
          <a:bodyPr lIns="182880" tIns="182880" rIns="182880"/>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9501250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Image Series-Color Bar">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468099" y="1465385"/>
            <a:ext cx="2658427" cy="1547446"/>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
        <p:nvSpPr>
          <p:cNvPr id="9" name="Text Placeholder 22">
            <a:extLst>
              <a:ext uri="{FF2B5EF4-FFF2-40B4-BE49-F238E27FC236}">
                <a16:creationId xmlns:a16="http://schemas.microsoft.com/office/drawing/2014/main" id="{26F353B8-FF4B-42ED-1CE7-EDC4F7EF61D1}"/>
              </a:ext>
            </a:extLst>
          </p:cNvPr>
          <p:cNvSpPr>
            <a:spLocks noGrp="1"/>
          </p:cNvSpPr>
          <p:nvPr>
            <p:ph type="body" sz="quarter" idx="18" hasCustomPrompt="1"/>
          </p:nvPr>
        </p:nvSpPr>
        <p:spPr>
          <a:xfrm>
            <a:off x="1468099" y="3012831"/>
            <a:ext cx="2658427" cy="656942"/>
          </a:xfrm>
          <a:solidFill>
            <a:schemeClr val="tx2"/>
          </a:solidFill>
        </p:spPr>
        <p:txBody>
          <a:bodyPr lIns="91440" tIns="91440" rIns="91440" bIns="91440"/>
          <a:lstStyle>
            <a:lvl1pPr marL="0" indent="0" algn="ctr">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1" name="Picture Placeholder 360">
            <a:extLst>
              <a:ext uri="{FF2B5EF4-FFF2-40B4-BE49-F238E27FC236}">
                <a16:creationId xmlns:a16="http://schemas.microsoft.com/office/drawing/2014/main" id="{6E81FCDA-4DA3-AB4A-5D95-88A3FEFC3A25}"/>
              </a:ext>
            </a:extLst>
          </p:cNvPr>
          <p:cNvSpPr>
            <a:spLocks noGrp="1"/>
          </p:cNvSpPr>
          <p:nvPr>
            <p:ph type="pic" sz="quarter" idx="19"/>
          </p:nvPr>
        </p:nvSpPr>
        <p:spPr>
          <a:xfrm>
            <a:off x="1468099" y="3960136"/>
            <a:ext cx="2658427" cy="1547446"/>
          </a:xfrm>
          <a:solidFill>
            <a:schemeClr val="bg2"/>
          </a:solidFill>
        </p:spPr>
        <p:txBody>
          <a:bodyPr/>
          <a:lstStyle/>
          <a:p>
            <a:r>
              <a:rPr lang="en-US"/>
              <a:t>Click icon to add picture</a:t>
            </a:r>
            <a:endParaRPr lang="en-US" dirty="0"/>
          </a:p>
        </p:txBody>
      </p:sp>
      <p:sp>
        <p:nvSpPr>
          <p:cNvPr id="16" name="Text Placeholder 22">
            <a:extLst>
              <a:ext uri="{FF2B5EF4-FFF2-40B4-BE49-F238E27FC236}">
                <a16:creationId xmlns:a16="http://schemas.microsoft.com/office/drawing/2014/main" id="{3F669257-B949-89C3-AFAB-C056282DB494}"/>
              </a:ext>
            </a:extLst>
          </p:cNvPr>
          <p:cNvSpPr>
            <a:spLocks noGrp="1"/>
          </p:cNvSpPr>
          <p:nvPr>
            <p:ph type="body" sz="quarter" idx="20" hasCustomPrompt="1"/>
          </p:nvPr>
        </p:nvSpPr>
        <p:spPr>
          <a:xfrm>
            <a:off x="1468099" y="5507582"/>
            <a:ext cx="2658427" cy="656942"/>
          </a:xfrm>
          <a:solidFill>
            <a:schemeClr val="accent5"/>
          </a:solidFill>
        </p:spPr>
        <p:txBody>
          <a:bodyPr lIns="91440" tIns="91440" rIns="91440" bIns="91440"/>
          <a:lstStyle>
            <a:lvl1pPr marL="0" indent="0" algn="ctr">
              <a:buNone/>
              <a:defRPr sz="18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7" name="Picture Placeholder 360">
            <a:extLst>
              <a:ext uri="{FF2B5EF4-FFF2-40B4-BE49-F238E27FC236}">
                <a16:creationId xmlns:a16="http://schemas.microsoft.com/office/drawing/2014/main" id="{13D2DA25-934B-21FF-2966-29EF546C487A}"/>
              </a:ext>
            </a:extLst>
          </p:cNvPr>
          <p:cNvSpPr>
            <a:spLocks noGrp="1"/>
          </p:cNvSpPr>
          <p:nvPr>
            <p:ph type="pic" sz="quarter" idx="21"/>
          </p:nvPr>
        </p:nvSpPr>
        <p:spPr>
          <a:xfrm>
            <a:off x="4766787" y="1465385"/>
            <a:ext cx="2658427" cy="1547446"/>
          </a:xfrm>
          <a:solidFill>
            <a:schemeClr val="bg2"/>
          </a:solidFill>
        </p:spPr>
        <p:txBody>
          <a:bodyPr/>
          <a:lstStyle/>
          <a:p>
            <a:r>
              <a:rPr lang="en-US"/>
              <a:t>Click icon to add picture</a:t>
            </a:r>
            <a:endParaRPr lang="en-US" dirty="0"/>
          </a:p>
        </p:txBody>
      </p:sp>
      <p:sp>
        <p:nvSpPr>
          <p:cNvPr id="18" name="Text Placeholder 22">
            <a:extLst>
              <a:ext uri="{FF2B5EF4-FFF2-40B4-BE49-F238E27FC236}">
                <a16:creationId xmlns:a16="http://schemas.microsoft.com/office/drawing/2014/main" id="{17D533C8-B6CD-B35B-9678-CFA2D4FF71A7}"/>
              </a:ext>
            </a:extLst>
          </p:cNvPr>
          <p:cNvSpPr>
            <a:spLocks noGrp="1"/>
          </p:cNvSpPr>
          <p:nvPr>
            <p:ph type="body" sz="quarter" idx="22" hasCustomPrompt="1"/>
          </p:nvPr>
        </p:nvSpPr>
        <p:spPr>
          <a:xfrm>
            <a:off x="4766787" y="3012831"/>
            <a:ext cx="2658427" cy="656942"/>
          </a:xfrm>
          <a:solidFill>
            <a:schemeClr val="accent3"/>
          </a:solidFill>
        </p:spPr>
        <p:txBody>
          <a:bodyPr lIns="91440" tIns="91440" rIns="91440" bIns="91440"/>
          <a:lstStyle>
            <a:lvl1pPr marL="0" indent="0" algn="ctr">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19" name="Picture Placeholder 360">
            <a:extLst>
              <a:ext uri="{FF2B5EF4-FFF2-40B4-BE49-F238E27FC236}">
                <a16:creationId xmlns:a16="http://schemas.microsoft.com/office/drawing/2014/main" id="{FFFA52E8-8238-7D32-74C3-C442340BACDD}"/>
              </a:ext>
            </a:extLst>
          </p:cNvPr>
          <p:cNvSpPr>
            <a:spLocks noGrp="1"/>
          </p:cNvSpPr>
          <p:nvPr>
            <p:ph type="pic" sz="quarter" idx="23"/>
          </p:nvPr>
        </p:nvSpPr>
        <p:spPr>
          <a:xfrm>
            <a:off x="4766787" y="3960136"/>
            <a:ext cx="2658427" cy="1547446"/>
          </a:xfrm>
          <a:solidFill>
            <a:schemeClr val="bg2"/>
          </a:solidFill>
        </p:spPr>
        <p:txBody>
          <a:bodyPr/>
          <a:lstStyle/>
          <a:p>
            <a:r>
              <a:rPr lang="en-US"/>
              <a:t>Click icon to add picture</a:t>
            </a:r>
            <a:endParaRPr lang="en-US" dirty="0"/>
          </a:p>
        </p:txBody>
      </p:sp>
      <p:sp>
        <p:nvSpPr>
          <p:cNvPr id="20" name="Text Placeholder 22">
            <a:extLst>
              <a:ext uri="{FF2B5EF4-FFF2-40B4-BE49-F238E27FC236}">
                <a16:creationId xmlns:a16="http://schemas.microsoft.com/office/drawing/2014/main" id="{EAA931B9-F65E-5FA9-1A52-F298BEA03A31}"/>
              </a:ext>
            </a:extLst>
          </p:cNvPr>
          <p:cNvSpPr>
            <a:spLocks noGrp="1"/>
          </p:cNvSpPr>
          <p:nvPr>
            <p:ph type="body" sz="quarter" idx="24" hasCustomPrompt="1"/>
          </p:nvPr>
        </p:nvSpPr>
        <p:spPr>
          <a:xfrm>
            <a:off x="4766787" y="5507582"/>
            <a:ext cx="2658427" cy="656942"/>
          </a:xfrm>
          <a:solidFill>
            <a:schemeClr val="accent4"/>
          </a:solidFill>
        </p:spPr>
        <p:txBody>
          <a:bodyPr lIns="91440" tIns="91440" rIns="91440" bIns="91440"/>
          <a:lstStyle>
            <a:lvl1pPr marL="0" indent="0" algn="ctr">
              <a:buNone/>
              <a:defRPr sz="18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1" name="Picture Placeholder 360">
            <a:extLst>
              <a:ext uri="{FF2B5EF4-FFF2-40B4-BE49-F238E27FC236}">
                <a16:creationId xmlns:a16="http://schemas.microsoft.com/office/drawing/2014/main" id="{E2163388-A63C-577D-E1F5-098DA5ECC07B}"/>
              </a:ext>
            </a:extLst>
          </p:cNvPr>
          <p:cNvSpPr>
            <a:spLocks noGrp="1"/>
          </p:cNvSpPr>
          <p:nvPr>
            <p:ph type="pic" sz="quarter" idx="25"/>
          </p:nvPr>
        </p:nvSpPr>
        <p:spPr>
          <a:xfrm>
            <a:off x="8065474" y="1465385"/>
            <a:ext cx="2658427" cy="1547446"/>
          </a:xfrm>
          <a:solidFill>
            <a:schemeClr val="bg2"/>
          </a:solidFill>
        </p:spPr>
        <p:txBody>
          <a:bodyPr/>
          <a:lstStyle/>
          <a:p>
            <a:r>
              <a:rPr lang="en-US"/>
              <a:t>Click icon to add picture</a:t>
            </a:r>
            <a:endParaRPr lang="en-US" dirty="0"/>
          </a:p>
        </p:txBody>
      </p:sp>
      <p:sp>
        <p:nvSpPr>
          <p:cNvPr id="22" name="Text Placeholder 22">
            <a:extLst>
              <a:ext uri="{FF2B5EF4-FFF2-40B4-BE49-F238E27FC236}">
                <a16:creationId xmlns:a16="http://schemas.microsoft.com/office/drawing/2014/main" id="{6A354D75-2850-EFEF-9B6E-16282EFCDE4B}"/>
              </a:ext>
            </a:extLst>
          </p:cNvPr>
          <p:cNvSpPr>
            <a:spLocks noGrp="1"/>
          </p:cNvSpPr>
          <p:nvPr>
            <p:ph type="body" sz="quarter" idx="26" hasCustomPrompt="1"/>
          </p:nvPr>
        </p:nvSpPr>
        <p:spPr>
          <a:xfrm>
            <a:off x="8065474" y="3012831"/>
            <a:ext cx="2658427" cy="656942"/>
          </a:xfrm>
          <a:solidFill>
            <a:schemeClr val="accent6"/>
          </a:solidFill>
        </p:spPr>
        <p:txBody>
          <a:bodyPr lIns="91440" tIns="91440" rIns="91440" bIns="91440"/>
          <a:lstStyle>
            <a:lvl1pPr marL="0" indent="0" algn="ctr">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
        <p:nvSpPr>
          <p:cNvPr id="23" name="Picture Placeholder 360">
            <a:extLst>
              <a:ext uri="{FF2B5EF4-FFF2-40B4-BE49-F238E27FC236}">
                <a16:creationId xmlns:a16="http://schemas.microsoft.com/office/drawing/2014/main" id="{FBABECBC-CDDA-6887-FB75-25BC231CEC93}"/>
              </a:ext>
            </a:extLst>
          </p:cNvPr>
          <p:cNvSpPr>
            <a:spLocks noGrp="1"/>
          </p:cNvSpPr>
          <p:nvPr>
            <p:ph type="pic" sz="quarter" idx="27"/>
          </p:nvPr>
        </p:nvSpPr>
        <p:spPr>
          <a:xfrm>
            <a:off x="8065474" y="3960136"/>
            <a:ext cx="2658427" cy="1547446"/>
          </a:xfrm>
          <a:solidFill>
            <a:schemeClr val="bg2"/>
          </a:solidFill>
        </p:spPr>
        <p:txBody>
          <a:bodyPr/>
          <a:lstStyle/>
          <a:p>
            <a:r>
              <a:rPr lang="en-US"/>
              <a:t>Click icon to add picture</a:t>
            </a:r>
            <a:endParaRPr lang="en-US" dirty="0"/>
          </a:p>
        </p:txBody>
      </p:sp>
      <p:sp>
        <p:nvSpPr>
          <p:cNvPr id="25" name="Text Placeholder 22">
            <a:extLst>
              <a:ext uri="{FF2B5EF4-FFF2-40B4-BE49-F238E27FC236}">
                <a16:creationId xmlns:a16="http://schemas.microsoft.com/office/drawing/2014/main" id="{AA63FF33-3432-1D2E-53DE-B6F0895069F1}"/>
              </a:ext>
            </a:extLst>
          </p:cNvPr>
          <p:cNvSpPr>
            <a:spLocks noGrp="1"/>
          </p:cNvSpPr>
          <p:nvPr>
            <p:ph type="body" sz="quarter" idx="28" hasCustomPrompt="1"/>
          </p:nvPr>
        </p:nvSpPr>
        <p:spPr>
          <a:xfrm>
            <a:off x="8065474" y="5507582"/>
            <a:ext cx="2658427" cy="656942"/>
          </a:xfrm>
          <a:solidFill>
            <a:schemeClr val="tx1"/>
          </a:solidFill>
        </p:spPr>
        <p:txBody>
          <a:bodyPr lIns="91440" tIns="91440" rIns="91440" bIns="91440"/>
          <a:lstStyle>
            <a:lvl1pPr marL="0" indent="0" algn="ctr">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Place content here</a:t>
            </a:r>
          </a:p>
        </p:txBody>
      </p:sp>
    </p:spTree>
    <p:extLst>
      <p:ext uri="{BB962C8B-B14F-4D97-AF65-F5344CB8AC3E}">
        <p14:creationId xmlns:p14="http://schemas.microsoft.com/office/powerpoint/2010/main" val="33919107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0-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510445" y="1682263"/>
            <a:ext cx="1411061" cy="1408177"/>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1510079"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3409584" y="1682263"/>
            <a:ext cx="1411061" cy="1408177"/>
          </a:xfrm>
          <a:solidFill>
            <a:schemeClr val="bg2"/>
          </a:solidFill>
        </p:spPr>
        <p:txBody>
          <a:body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3409218"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5308182" y="1682263"/>
            <a:ext cx="1411061" cy="1408177"/>
          </a:xfrm>
          <a:solidFill>
            <a:schemeClr val="bg2"/>
          </a:solidFill>
        </p:spPr>
        <p:txBody>
          <a:body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5307640"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7206077" y="1682263"/>
            <a:ext cx="1411061" cy="1408177"/>
          </a:xfrm>
          <a:solidFill>
            <a:schemeClr val="bg2"/>
          </a:solidFill>
        </p:spPr>
        <p:txBody>
          <a:body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7205711"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9103782" y="1682263"/>
            <a:ext cx="1411061" cy="1408177"/>
          </a:xfrm>
          <a:solidFill>
            <a:schemeClr val="bg2"/>
          </a:solidFill>
        </p:spPr>
        <p:txBody>
          <a:body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9103416" y="3107592"/>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 name="Picture Placeholder 360">
            <a:extLst>
              <a:ext uri="{FF2B5EF4-FFF2-40B4-BE49-F238E27FC236}">
                <a16:creationId xmlns:a16="http://schemas.microsoft.com/office/drawing/2014/main" id="{50C0265D-4C37-A6EB-018A-088C3665D77B}"/>
              </a:ext>
            </a:extLst>
          </p:cNvPr>
          <p:cNvSpPr>
            <a:spLocks noGrp="1"/>
          </p:cNvSpPr>
          <p:nvPr>
            <p:ph type="pic" sz="quarter" idx="23"/>
          </p:nvPr>
        </p:nvSpPr>
        <p:spPr>
          <a:xfrm>
            <a:off x="1510079" y="3970677"/>
            <a:ext cx="1411061" cy="1408177"/>
          </a:xfrm>
          <a:solidFill>
            <a:schemeClr val="bg2"/>
          </a:solidFill>
        </p:spPr>
        <p:txBody>
          <a:bodyPr/>
          <a:lstStyle/>
          <a:p>
            <a:r>
              <a:rPr lang="en-US"/>
              <a:t>Click icon to add picture</a:t>
            </a:r>
            <a:endParaRPr lang="en-US" dirty="0"/>
          </a:p>
        </p:txBody>
      </p:sp>
      <p:sp>
        <p:nvSpPr>
          <p:cNvPr id="4" name="Text Placeholder 4">
            <a:extLst>
              <a:ext uri="{FF2B5EF4-FFF2-40B4-BE49-F238E27FC236}">
                <a16:creationId xmlns:a16="http://schemas.microsoft.com/office/drawing/2014/main" id="{3171DB7C-B77B-BA2F-D42D-E70799E1CF45}"/>
              </a:ext>
            </a:extLst>
          </p:cNvPr>
          <p:cNvSpPr>
            <a:spLocks noGrp="1"/>
          </p:cNvSpPr>
          <p:nvPr>
            <p:ph type="body" sz="quarter" idx="24" hasCustomPrompt="1"/>
          </p:nvPr>
        </p:nvSpPr>
        <p:spPr>
          <a:xfrm>
            <a:off x="1509713"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6" name="Picture Placeholder 360">
            <a:extLst>
              <a:ext uri="{FF2B5EF4-FFF2-40B4-BE49-F238E27FC236}">
                <a16:creationId xmlns:a16="http://schemas.microsoft.com/office/drawing/2014/main" id="{54228786-C065-7CF8-8C9C-C9622BDB5F7E}"/>
              </a:ext>
            </a:extLst>
          </p:cNvPr>
          <p:cNvSpPr>
            <a:spLocks noGrp="1"/>
          </p:cNvSpPr>
          <p:nvPr>
            <p:ph type="pic" sz="quarter" idx="25"/>
          </p:nvPr>
        </p:nvSpPr>
        <p:spPr>
          <a:xfrm>
            <a:off x="3409218" y="3970677"/>
            <a:ext cx="1411061" cy="1408177"/>
          </a:xfrm>
          <a:solidFill>
            <a:schemeClr val="bg2"/>
          </a:solidFill>
        </p:spPr>
        <p:txBody>
          <a:bodyPr/>
          <a:lstStyle/>
          <a:p>
            <a:r>
              <a:rPr lang="en-US"/>
              <a:t>Click icon to add picture</a:t>
            </a:r>
            <a:endParaRPr lang="en-US" dirty="0"/>
          </a:p>
        </p:txBody>
      </p:sp>
      <p:sp>
        <p:nvSpPr>
          <p:cNvPr id="9" name="Text Placeholder 4">
            <a:extLst>
              <a:ext uri="{FF2B5EF4-FFF2-40B4-BE49-F238E27FC236}">
                <a16:creationId xmlns:a16="http://schemas.microsoft.com/office/drawing/2014/main" id="{9C03BA11-280F-ED2F-8FE5-AD08B0D44816}"/>
              </a:ext>
            </a:extLst>
          </p:cNvPr>
          <p:cNvSpPr>
            <a:spLocks noGrp="1"/>
          </p:cNvSpPr>
          <p:nvPr>
            <p:ph type="body" sz="quarter" idx="26" hasCustomPrompt="1"/>
          </p:nvPr>
        </p:nvSpPr>
        <p:spPr>
          <a:xfrm>
            <a:off x="3408852"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1" name="Picture Placeholder 360">
            <a:extLst>
              <a:ext uri="{FF2B5EF4-FFF2-40B4-BE49-F238E27FC236}">
                <a16:creationId xmlns:a16="http://schemas.microsoft.com/office/drawing/2014/main" id="{D0FFE670-33BD-AB72-DB9E-26A7E5785E56}"/>
              </a:ext>
            </a:extLst>
          </p:cNvPr>
          <p:cNvSpPr>
            <a:spLocks noGrp="1"/>
          </p:cNvSpPr>
          <p:nvPr>
            <p:ph type="pic" sz="quarter" idx="27"/>
          </p:nvPr>
        </p:nvSpPr>
        <p:spPr>
          <a:xfrm>
            <a:off x="5307816" y="3970677"/>
            <a:ext cx="1411061" cy="1408177"/>
          </a:xfrm>
          <a:solidFill>
            <a:schemeClr val="bg2"/>
          </a:solidFill>
        </p:spPr>
        <p:txBody>
          <a:bodyPr/>
          <a:lstStyle/>
          <a:p>
            <a:r>
              <a:rPr lang="en-US"/>
              <a:t>Click icon to add picture</a:t>
            </a:r>
            <a:endParaRPr lang="en-US" dirty="0"/>
          </a:p>
        </p:txBody>
      </p:sp>
      <p:sp>
        <p:nvSpPr>
          <p:cNvPr id="16" name="Text Placeholder 4">
            <a:extLst>
              <a:ext uri="{FF2B5EF4-FFF2-40B4-BE49-F238E27FC236}">
                <a16:creationId xmlns:a16="http://schemas.microsoft.com/office/drawing/2014/main" id="{36FD3033-3412-943B-9B60-3555F20EAC66}"/>
              </a:ext>
            </a:extLst>
          </p:cNvPr>
          <p:cNvSpPr>
            <a:spLocks noGrp="1"/>
          </p:cNvSpPr>
          <p:nvPr>
            <p:ph type="body" sz="quarter" idx="28" hasCustomPrompt="1"/>
          </p:nvPr>
        </p:nvSpPr>
        <p:spPr>
          <a:xfrm>
            <a:off x="5307274"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7" name="Picture Placeholder 360">
            <a:extLst>
              <a:ext uri="{FF2B5EF4-FFF2-40B4-BE49-F238E27FC236}">
                <a16:creationId xmlns:a16="http://schemas.microsoft.com/office/drawing/2014/main" id="{D90F4C59-A65F-7802-34A6-70D69C5041A5}"/>
              </a:ext>
            </a:extLst>
          </p:cNvPr>
          <p:cNvSpPr>
            <a:spLocks noGrp="1"/>
          </p:cNvSpPr>
          <p:nvPr>
            <p:ph type="pic" sz="quarter" idx="29"/>
          </p:nvPr>
        </p:nvSpPr>
        <p:spPr>
          <a:xfrm>
            <a:off x="7205711" y="3970677"/>
            <a:ext cx="1411061" cy="1408177"/>
          </a:xfrm>
          <a:solidFill>
            <a:schemeClr val="bg2"/>
          </a:solidFill>
        </p:spPr>
        <p:txBody>
          <a:bodyPr/>
          <a:lstStyle/>
          <a:p>
            <a:r>
              <a:rPr lang="en-US"/>
              <a:t>Click icon to add picture</a:t>
            </a:r>
            <a:endParaRPr lang="en-US" dirty="0"/>
          </a:p>
        </p:txBody>
      </p:sp>
      <p:sp>
        <p:nvSpPr>
          <p:cNvPr id="18" name="Text Placeholder 4">
            <a:extLst>
              <a:ext uri="{FF2B5EF4-FFF2-40B4-BE49-F238E27FC236}">
                <a16:creationId xmlns:a16="http://schemas.microsoft.com/office/drawing/2014/main" id="{134846F9-F8EB-3656-08DF-03E1A00CD633}"/>
              </a:ext>
            </a:extLst>
          </p:cNvPr>
          <p:cNvSpPr>
            <a:spLocks noGrp="1"/>
          </p:cNvSpPr>
          <p:nvPr>
            <p:ph type="body" sz="quarter" idx="30" hasCustomPrompt="1"/>
          </p:nvPr>
        </p:nvSpPr>
        <p:spPr>
          <a:xfrm>
            <a:off x="7205345"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9" name="Picture Placeholder 360">
            <a:extLst>
              <a:ext uri="{FF2B5EF4-FFF2-40B4-BE49-F238E27FC236}">
                <a16:creationId xmlns:a16="http://schemas.microsoft.com/office/drawing/2014/main" id="{9694CBBD-6AE6-ADDC-80FB-FDFA2458BCB3}"/>
              </a:ext>
            </a:extLst>
          </p:cNvPr>
          <p:cNvSpPr>
            <a:spLocks noGrp="1"/>
          </p:cNvSpPr>
          <p:nvPr>
            <p:ph type="pic" sz="quarter" idx="31"/>
          </p:nvPr>
        </p:nvSpPr>
        <p:spPr>
          <a:xfrm>
            <a:off x="9103416" y="3970677"/>
            <a:ext cx="1411061" cy="1408177"/>
          </a:xfrm>
          <a:solidFill>
            <a:schemeClr val="bg2"/>
          </a:solidFill>
        </p:spPr>
        <p:txBody>
          <a:bodyPr/>
          <a:lstStyle/>
          <a:p>
            <a:r>
              <a:rPr lang="en-US"/>
              <a:t>Click icon to add picture</a:t>
            </a:r>
            <a:endParaRPr lang="en-US" dirty="0"/>
          </a:p>
        </p:txBody>
      </p:sp>
      <p:sp>
        <p:nvSpPr>
          <p:cNvPr id="20" name="Text Placeholder 4">
            <a:extLst>
              <a:ext uri="{FF2B5EF4-FFF2-40B4-BE49-F238E27FC236}">
                <a16:creationId xmlns:a16="http://schemas.microsoft.com/office/drawing/2014/main" id="{4DB0CCF3-7E0B-FACF-F244-CCF6EC2D9306}"/>
              </a:ext>
            </a:extLst>
          </p:cNvPr>
          <p:cNvSpPr>
            <a:spLocks noGrp="1"/>
          </p:cNvSpPr>
          <p:nvPr>
            <p:ph type="body" sz="quarter" idx="32" hasCustomPrompt="1"/>
          </p:nvPr>
        </p:nvSpPr>
        <p:spPr>
          <a:xfrm>
            <a:off x="9103050" y="5396006"/>
            <a:ext cx="1412144" cy="321408"/>
          </a:xfrm>
        </p:spPr>
        <p:txBody>
          <a:bodyPr tIns="91440"/>
          <a:lstStyle>
            <a:lvl1pPr marL="0" indent="0">
              <a:buNone/>
              <a:defRPr sz="1600" b="0"/>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6623762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4-Portrait Serie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14691" y="1676401"/>
            <a:ext cx="1411061" cy="1408177"/>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3143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1991091" y="1676401"/>
            <a:ext cx="1411061" cy="1408177"/>
          </a:xfrm>
          <a:solidFill>
            <a:schemeClr val="bg2"/>
          </a:solidFill>
        </p:spPr>
        <p:txBody>
          <a:body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19907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3667491" y="1676401"/>
            <a:ext cx="1411061" cy="1408177"/>
          </a:xfrm>
          <a:solidFill>
            <a:schemeClr val="bg2"/>
          </a:solidFill>
        </p:spPr>
        <p:txBody>
          <a:body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36671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5343891" y="1676401"/>
            <a:ext cx="1411061" cy="1408177"/>
          </a:xfrm>
          <a:solidFill>
            <a:schemeClr val="bg2"/>
          </a:solidFill>
        </p:spPr>
        <p:txBody>
          <a:body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53435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7020291" y="1676401"/>
            <a:ext cx="1411061" cy="1408177"/>
          </a:xfrm>
          <a:solidFill>
            <a:schemeClr val="bg2"/>
          </a:solidFill>
        </p:spPr>
        <p:txBody>
          <a:body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7019925"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7" name="Picture Placeholder 360">
            <a:extLst>
              <a:ext uri="{FF2B5EF4-FFF2-40B4-BE49-F238E27FC236}">
                <a16:creationId xmlns:a16="http://schemas.microsoft.com/office/drawing/2014/main" id="{7EDA5855-F73F-935A-1566-720D38EC07DF}"/>
              </a:ext>
            </a:extLst>
          </p:cNvPr>
          <p:cNvSpPr>
            <a:spLocks noGrp="1"/>
          </p:cNvSpPr>
          <p:nvPr>
            <p:ph type="pic" sz="quarter" idx="23"/>
          </p:nvPr>
        </p:nvSpPr>
        <p:spPr>
          <a:xfrm>
            <a:off x="8696325" y="1676401"/>
            <a:ext cx="1411061" cy="1408177"/>
          </a:xfrm>
          <a:solidFill>
            <a:schemeClr val="bg2"/>
          </a:solidFill>
        </p:spPr>
        <p:txBody>
          <a:bodyPr/>
          <a:lstStyle/>
          <a:p>
            <a:r>
              <a:rPr lang="en-US"/>
              <a:t>Click icon to add picture</a:t>
            </a:r>
            <a:endParaRPr lang="en-US" dirty="0"/>
          </a:p>
        </p:txBody>
      </p:sp>
      <p:sp>
        <p:nvSpPr>
          <p:cNvPr id="28" name="Text Placeholder 4">
            <a:extLst>
              <a:ext uri="{FF2B5EF4-FFF2-40B4-BE49-F238E27FC236}">
                <a16:creationId xmlns:a16="http://schemas.microsoft.com/office/drawing/2014/main" id="{CA7A6897-50BB-69EA-CE0D-8428224909F6}"/>
              </a:ext>
            </a:extLst>
          </p:cNvPr>
          <p:cNvSpPr>
            <a:spLocks noGrp="1"/>
          </p:cNvSpPr>
          <p:nvPr>
            <p:ph type="body" sz="quarter" idx="24" hasCustomPrompt="1"/>
          </p:nvPr>
        </p:nvSpPr>
        <p:spPr>
          <a:xfrm>
            <a:off x="8695959"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9" name="Picture Placeholder 360">
            <a:extLst>
              <a:ext uri="{FF2B5EF4-FFF2-40B4-BE49-F238E27FC236}">
                <a16:creationId xmlns:a16="http://schemas.microsoft.com/office/drawing/2014/main" id="{D09EF4CE-B526-1CEA-9EDD-34A61A70EE7C}"/>
              </a:ext>
            </a:extLst>
          </p:cNvPr>
          <p:cNvSpPr>
            <a:spLocks noGrp="1"/>
          </p:cNvSpPr>
          <p:nvPr>
            <p:ph type="pic" sz="quarter" idx="25"/>
          </p:nvPr>
        </p:nvSpPr>
        <p:spPr>
          <a:xfrm>
            <a:off x="10371993" y="1676401"/>
            <a:ext cx="1411061" cy="1408177"/>
          </a:xfrm>
          <a:solidFill>
            <a:schemeClr val="bg2"/>
          </a:solidFill>
        </p:spPr>
        <p:txBody>
          <a:bodyPr/>
          <a:lstStyle/>
          <a:p>
            <a:r>
              <a:rPr lang="en-US"/>
              <a:t>Click icon to add picture</a:t>
            </a:r>
            <a:endParaRPr lang="en-US" dirty="0"/>
          </a:p>
        </p:txBody>
      </p:sp>
      <p:sp>
        <p:nvSpPr>
          <p:cNvPr id="30" name="Text Placeholder 4">
            <a:extLst>
              <a:ext uri="{FF2B5EF4-FFF2-40B4-BE49-F238E27FC236}">
                <a16:creationId xmlns:a16="http://schemas.microsoft.com/office/drawing/2014/main" id="{993FC27B-1624-B783-DF96-5521C31FB6AD}"/>
              </a:ext>
            </a:extLst>
          </p:cNvPr>
          <p:cNvSpPr>
            <a:spLocks noGrp="1"/>
          </p:cNvSpPr>
          <p:nvPr>
            <p:ph type="body" sz="quarter" idx="26" hasCustomPrompt="1"/>
          </p:nvPr>
        </p:nvSpPr>
        <p:spPr>
          <a:xfrm>
            <a:off x="10371627" y="3101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1" name="Picture Placeholder 360">
            <a:extLst>
              <a:ext uri="{FF2B5EF4-FFF2-40B4-BE49-F238E27FC236}">
                <a16:creationId xmlns:a16="http://schemas.microsoft.com/office/drawing/2014/main" id="{5A8BA158-C0D0-7A81-D0D2-8428A63A3D75}"/>
              </a:ext>
            </a:extLst>
          </p:cNvPr>
          <p:cNvSpPr>
            <a:spLocks noGrp="1"/>
          </p:cNvSpPr>
          <p:nvPr>
            <p:ph type="pic" sz="quarter" idx="27"/>
          </p:nvPr>
        </p:nvSpPr>
        <p:spPr>
          <a:xfrm>
            <a:off x="317151" y="3962401"/>
            <a:ext cx="1411061" cy="1408177"/>
          </a:xfrm>
          <a:solidFill>
            <a:schemeClr val="bg2"/>
          </a:solidFill>
        </p:spPr>
        <p:txBody>
          <a:bodyPr/>
          <a:lstStyle/>
          <a:p>
            <a:r>
              <a:rPr lang="en-US"/>
              <a:t>Click icon to add picture</a:t>
            </a:r>
            <a:endParaRPr lang="en-US" dirty="0"/>
          </a:p>
        </p:txBody>
      </p:sp>
      <p:sp>
        <p:nvSpPr>
          <p:cNvPr id="32" name="Text Placeholder 4">
            <a:extLst>
              <a:ext uri="{FF2B5EF4-FFF2-40B4-BE49-F238E27FC236}">
                <a16:creationId xmlns:a16="http://schemas.microsoft.com/office/drawing/2014/main" id="{39D4BA50-34B9-66B8-EAF5-82AF534969D1}"/>
              </a:ext>
            </a:extLst>
          </p:cNvPr>
          <p:cNvSpPr>
            <a:spLocks noGrp="1"/>
          </p:cNvSpPr>
          <p:nvPr>
            <p:ph type="body" sz="quarter" idx="28" hasCustomPrompt="1"/>
          </p:nvPr>
        </p:nvSpPr>
        <p:spPr>
          <a:xfrm>
            <a:off x="3167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3" name="Picture Placeholder 360">
            <a:extLst>
              <a:ext uri="{FF2B5EF4-FFF2-40B4-BE49-F238E27FC236}">
                <a16:creationId xmlns:a16="http://schemas.microsoft.com/office/drawing/2014/main" id="{9764F327-567A-B4BD-324B-5E6E4A38AE8A}"/>
              </a:ext>
            </a:extLst>
          </p:cNvPr>
          <p:cNvSpPr>
            <a:spLocks noGrp="1"/>
          </p:cNvSpPr>
          <p:nvPr>
            <p:ph type="pic" sz="quarter" idx="29"/>
          </p:nvPr>
        </p:nvSpPr>
        <p:spPr>
          <a:xfrm>
            <a:off x="1993551" y="3962401"/>
            <a:ext cx="1411061" cy="1408177"/>
          </a:xfrm>
          <a:solidFill>
            <a:schemeClr val="bg2"/>
          </a:solidFill>
        </p:spPr>
        <p:txBody>
          <a:bodyPr/>
          <a:lstStyle/>
          <a:p>
            <a:r>
              <a:rPr lang="en-US"/>
              <a:t>Click icon to add picture</a:t>
            </a:r>
            <a:endParaRPr lang="en-US" dirty="0"/>
          </a:p>
        </p:txBody>
      </p:sp>
      <p:sp>
        <p:nvSpPr>
          <p:cNvPr id="34" name="Text Placeholder 4">
            <a:extLst>
              <a:ext uri="{FF2B5EF4-FFF2-40B4-BE49-F238E27FC236}">
                <a16:creationId xmlns:a16="http://schemas.microsoft.com/office/drawing/2014/main" id="{81407771-83D8-01C3-0563-CE45ADD67E2A}"/>
              </a:ext>
            </a:extLst>
          </p:cNvPr>
          <p:cNvSpPr>
            <a:spLocks noGrp="1"/>
          </p:cNvSpPr>
          <p:nvPr>
            <p:ph type="body" sz="quarter" idx="30" hasCustomPrompt="1"/>
          </p:nvPr>
        </p:nvSpPr>
        <p:spPr>
          <a:xfrm>
            <a:off x="19931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5" name="Picture Placeholder 360">
            <a:extLst>
              <a:ext uri="{FF2B5EF4-FFF2-40B4-BE49-F238E27FC236}">
                <a16:creationId xmlns:a16="http://schemas.microsoft.com/office/drawing/2014/main" id="{053F6908-A1A4-51D5-C068-74AE8BBE8575}"/>
              </a:ext>
            </a:extLst>
          </p:cNvPr>
          <p:cNvSpPr>
            <a:spLocks noGrp="1"/>
          </p:cNvSpPr>
          <p:nvPr>
            <p:ph type="pic" sz="quarter" idx="31"/>
          </p:nvPr>
        </p:nvSpPr>
        <p:spPr>
          <a:xfrm>
            <a:off x="3669951" y="3962401"/>
            <a:ext cx="1411061" cy="1408177"/>
          </a:xfrm>
          <a:solidFill>
            <a:schemeClr val="bg2"/>
          </a:solidFill>
        </p:spPr>
        <p:txBody>
          <a:bodyPr/>
          <a:lstStyle/>
          <a:p>
            <a:r>
              <a:rPr lang="en-US"/>
              <a:t>Click icon to add picture</a:t>
            </a:r>
            <a:endParaRPr lang="en-US" dirty="0"/>
          </a:p>
        </p:txBody>
      </p:sp>
      <p:sp>
        <p:nvSpPr>
          <p:cNvPr id="36" name="Text Placeholder 4">
            <a:extLst>
              <a:ext uri="{FF2B5EF4-FFF2-40B4-BE49-F238E27FC236}">
                <a16:creationId xmlns:a16="http://schemas.microsoft.com/office/drawing/2014/main" id="{0159B219-D993-9F5C-A25E-271704131301}"/>
              </a:ext>
            </a:extLst>
          </p:cNvPr>
          <p:cNvSpPr>
            <a:spLocks noGrp="1"/>
          </p:cNvSpPr>
          <p:nvPr>
            <p:ph type="body" sz="quarter" idx="32" hasCustomPrompt="1"/>
          </p:nvPr>
        </p:nvSpPr>
        <p:spPr>
          <a:xfrm>
            <a:off x="36695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7" name="Picture Placeholder 360">
            <a:extLst>
              <a:ext uri="{FF2B5EF4-FFF2-40B4-BE49-F238E27FC236}">
                <a16:creationId xmlns:a16="http://schemas.microsoft.com/office/drawing/2014/main" id="{3B1CFCF1-1BBA-A77B-07C5-CE89C6D37D8E}"/>
              </a:ext>
            </a:extLst>
          </p:cNvPr>
          <p:cNvSpPr>
            <a:spLocks noGrp="1"/>
          </p:cNvSpPr>
          <p:nvPr>
            <p:ph type="pic" sz="quarter" idx="33"/>
          </p:nvPr>
        </p:nvSpPr>
        <p:spPr>
          <a:xfrm>
            <a:off x="5346351" y="3962401"/>
            <a:ext cx="1411061" cy="1408177"/>
          </a:xfrm>
          <a:solidFill>
            <a:schemeClr val="bg2"/>
          </a:solidFill>
        </p:spPr>
        <p:txBody>
          <a:bodyPr/>
          <a:lstStyle/>
          <a:p>
            <a:r>
              <a:rPr lang="en-US"/>
              <a:t>Click icon to add picture</a:t>
            </a:r>
            <a:endParaRPr lang="en-US" dirty="0"/>
          </a:p>
        </p:txBody>
      </p:sp>
      <p:sp>
        <p:nvSpPr>
          <p:cNvPr id="38" name="Text Placeholder 4">
            <a:extLst>
              <a:ext uri="{FF2B5EF4-FFF2-40B4-BE49-F238E27FC236}">
                <a16:creationId xmlns:a16="http://schemas.microsoft.com/office/drawing/2014/main" id="{924D5DB3-FDA3-34E1-683B-AF880C6B5647}"/>
              </a:ext>
            </a:extLst>
          </p:cNvPr>
          <p:cNvSpPr>
            <a:spLocks noGrp="1"/>
          </p:cNvSpPr>
          <p:nvPr>
            <p:ph type="body" sz="quarter" idx="34" hasCustomPrompt="1"/>
          </p:nvPr>
        </p:nvSpPr>
        <p:spPr>
          <a:xfrm>
            <a:off x="53459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9" name="Picture Placeholder 360">
            <a:extLst>
              <a:ext uri="{FF2B5EF4-FFF2-40B4-BE49-F238E27FC236}">
                <a16:creationId xmlns:a16="http://schemas.microsoft.com/office/drawing/2014/main" id="{CD18FDA3-0BAD-70CF-4A1C-E0AC365F43EC}"/>
              </a:ext>
            </a:extLst>
          </p:cNvPr>
          <p:cNvSpPr>
            <a:spLocks noGrp="1"/>
          </p:cNvSpPr>
          <p:nvPr>
            <p:ph type="pic" sz="quarter" idx="35"/>
          </p:nvPr>
        </p:nvSpPr>
        <p:spPr>
          <a:xfrm>
            <a:off x="7022751" y="3962401"/>
            <a:ext cx="1411061" cy="1408177"/>
          </a:xfrm>
          <a:solidFill>
            <a:schemeClr val="bg2"/>
          </a:solidFill>
        </p:spPr>
        <p:txBody>
          <a:bodyPr/>
          <a:lstStyle/>
          <a:p>
            <a:r>
              <a:rPr lang="en-US"/>
              <a:t>Click icon to add picture</a:t>
            </a:r>
            <a:endParaRPr lang="en-US" dirty="0"/>
          </a:p>
        </p:txBody>
      </p:sp>
      <p:sp>
        <p:nvSpPr>
          <p:cNvPr id="40" name="Text Placeholder 4">
            <a:extLst>
              <a:ext uri="{FF2B5EF4-FFF2-40B4-BE49-F238E27FC236}">
                <a16:creationId xmlns:a16="http://schemas.microsoft.com/office/drawing/2014/main" id="{BC7D472D-B446-D4C9-7FEA-8337576DA47E}"/>
              </a:ext>
            </a:extLst>
          </p:cNvPr>
          <p:cNvSpPr>
            <a:spLocks noGrp="1"/>
          </p:cNvSpPr>
          <p:nvPr>
            <p:ph type="body" sz="quarter" idx="36" hasCustomPrompt="1"/>
          </p:nvPr>
        </p:nvSpPr>
        <p:spPr>
          <a:xfrm>
            <a:off x="7022385"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1" name="Picture Placeholder 360">
            <a:extLst>
              <a:ext uri="{FF2B5EF4-FFF2-40B4-BE49-F238E27FC236}">
                <a16:creationId xmlns:a16="http://schemas.microsoft.com/office/drawing/2014/main" id="{00CD14FC-B345-724A-1702-9ECB7309E7BA}"/>
              </a:ext>
            </a:extLst>
          </p:cNvPr>
          <p:cNvSpPr>
            <a:spLocks noGrp="1"/>
          </p:cNvSpPr>
          <p:nvPr>
            <p:ph type="pic" sz="quarter" idx="37"/>
          </p:nvPr>
        </p:nvSpPr>
        <p:spPr>
          <a:xfrm>
            <a:off x="8698785" y="3962401"/>
            <a:ext cx="1411061" cy="1408177"/>
          </a:xfrm>
          <a:solidFill>
            <a:schemeClr val="bg2"/>
          </a:solidFill>
        </p:spPr>
        <p:txBody>
          <a:bodyPr/>
          <a:lstStyle/>
          <a:p>
            <a:r>
              <a:rPr lang="en-US"/>
              <a:t>Click icon to add picture</a:t>
            </a:r>
            <a:endParaRPr lang="en-US" dirty="0"/>
          </a:p>
        </p:txBody>
      </p:sp>
      <p:sp>
        <p:nvSpPr>
          <p:cNvPr id="42" name="Text Placeholder 4">
            <a:extLst>
              <a:ext uri="{FF2B5EF4-FFF2-40B4-BE49-F238E27FC236}">
                <a16:creationId xmlns:a16="http://schemas.microsoft.com/office/drawing/2014/main" id="{A39A6918-941C-CFDA-46B7-7B3F5821B260}"/>
              </a:ext>
            </a:extLst>
          </p:cNvPr>
          <p:cNvSpPr>
            <a:spLocks noGrp="1"/>
          </p:cNvSpPr>
          <p:nvPr>
            <p:ph type="body" sz="quarter" idx="38" hasCustomPrompt="1"/>
          </p:nvPr>
        </p:nvSpPr>
        <p:spPr>
          <a:xfrm>
            <a:off x="8698419"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3" name="Picture Placeholder 360">
            <a:extLst>
              <a:ext uri="{FF2B5EF4-FFF2-40B4-BE49-F238E27FC236}">
                <a16:creationId xmlns:a16="http://schemas.microsoft.com/office/drawing/2014/main" id="{13F06704-FC82-77D6-CD12-259FDE55A8D4}"/>
              </a:ext>
            </a:extLst>
          </p:cNvPr>
          <p:cNvSpPr>
            <a:spLocks noGrp="1"/>
          </p:cNvSpPr>
          <p:nvPr>
            <p:ph type="pic" sz="quarter" idx="39"/>
          </p:nvPr>
        </p:nvSpPr>
        <p:spPr>
          <a:xfrm>
            <a:off x="10374453" y="3962401"/>
            <a:ext cx="1411061" cy="1408177"/>
          </a:xfrm>
          <a:solidFill>
            <a:schemeClr val="bg2"/>
          </a:solidFill>
        </p:spPr>
        <p:txBody>
          <a:bodyPr/>
          <a:lstStyle/>
          <a:p>
            <a:r>
              <a:rPr lang="en-US"/>
              <a:t>Click icon to add picture</a:t>
            </a:r>
            <a:endParaRPr lang="en-US" dirty="0"/>
          </a:p>
        </p:txBody>
      </p:sp>
      <p:sp>
        <p:nvSpPr>
          <p:cNvPr id="44" name="Text Placeholder 4">
            <a:extLst>
              <a:ext uri="{FF2B5EF4-FFF2-40B4-BE49-F238E27FC236}">
                <a16:creationId xmlns:a16="http://schemas.microsoft.com/office/drawing/2014/main" id="{DAE33098-4EF0-1E1A-7F23-76F0D50AACBE}"/>
              </a:ext>
            </a:extLst>
          </p:cNvPr>
          <p:cNvSpPr>
            <a:spLocks noGrp="1"/>
          </p:cNvSpPr>
          <p:nvPr>
            <p:ph type="body" sz="quarter" idx="40" hasCustomPrompt="1"/>
          </p:nvPr>
        </p:nvSpPr>
        <p:spPr>
          <a:xfrm>
            <a:off x="10374087" y="5387730"/>
            <a:ext cx="1412144" cy="321408"/>
          </a:xfrm>
        </p:spPr>
        <p:txBody>
          <a:bodyPr tIns="91440"/>
          <a:lstStyle>
            <a:lvl1pPr marL="0" indent="0">
              <a:buNone/>
              <a:defRPr sz="1600" b="0" u="none"/>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26423440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clusion | Aeria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DA0192-253A-9416-8E30-B9B66EED54F7}"/>
              </a:ext>
            </a:extLst>
          </p:cNvPr>
          <p:cNvPicPr>
            <a:picLocks noChangeAspect="1"/>
          </p:cNvPicPr>
          <p:nvPr userDrawn="1"/>
        </p:nvPicPr>
        <p:blipFill>
          <a:blip r:embed="rId2"/>
          <a:srcRect/>
          <a:stretch/>
        </p:blipFill>
        <p:spPr>
          <a:xfrm>
            <a:off x="827" y="466"/>
            <a:ext cx="12192000" cy="6856136"/>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55388" y="2258209"/>
            <a:ext cx="12081224" cy="664797"/>
          </a:xfrm>
        </p:spPr>
        <p:txBody>
          <a:bodyPr anchor="t" anchorCtr="0">
            <a:noAutofit/>
          </a:bodyPr>
          <a:lstStyle>
            <a:lvl1pPr algn="ctr">
              <a:spcBef>
                <a:spcPts val="1200"/>
              </a:spcBef>
              <a:spcAft>
                <a:spcPts val="60"/>
              </a:spcAft>
              <a:defRPr sz="4800" b="1">
                <a:solidFill>
                  <a:schemeClr val="tx1"/>
                </a:solidFill>
              </a:defRPr>
            </a:lvl1pPr>
          </a:lstStyle>
          <a:p>
            <a:r>
              <a:rPr lang="en-US" dirty="0"/>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64437" y="2922742"/>
            <a:ext cx="12063127" cy="397032"/>
          </a:xfrm>
        </p:spPr>
        <p:txBody>
          <a:bodyPr tIns="91440" anchor="t" anchorCtr="0">
            <a:noAutofit/>
          </a:bodyPr>
          <a:lstStyle>
            <a:lvl1pPr marL="0" indent="0" algn="ctr">
              <a:spcBef>
                <a:spcPts val="1200"/>
              </a:spcBef>
              <a:spcAft>
                <a:spcPts val="60"/>
              </a:spcAft>
              <a:buNone/>
              <a:defRPr sz="2200" b="1"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PLACE CONTENT HERE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5668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37854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clusion | Hexagon">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defRPr>
            </a:lvl1pPr>
          </a:lstStyle>
          <a:p>
            <a:r>
              <a:rPr lang="en-US" dirty="0"/>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Roboto Light" panose="02000000000000000000" pitchFamily="2" charset="0"/>
                <a:ea typeface="Roboto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r>
              <a:rPr lang="en-US" dirty="0"/>
              <a:t>Place content here</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4" name="Graphic 3">
            <a:extLst>
              <a:ext uri="{FF2B5EF4-FFF2-40B4-BE49-F238E27FC236}">
                <a16:creationId xmlns:a16="http://schemas.microsoft.com/office/drawing/2014/main" id="{1790CAB2-9585-BA89-5C2E-B28EE49E99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1947769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tandard Text-only">
    <p:spTree>
      <p:nvGrpSpPr>
        <p:cNvPr id="1" name=""/>
        <p:cNvGrpSpPr/>
        <p:nvPr/>
      </p:nvGrpSpPr>
      <p:grpSpPr>
        <a:xfrm>
          <a:off x="0" y="0"/>
          <a:ext cx="0" cy="0"/>
          <a:chOff x="0" y="0"/>
          <a:chExt cx="0" cy="0"/>
        </a:xfrm>
      </p:grpSpPr>
      <p:pic>
        <p:nvPicPr>
          <p:cNvPr id="5" name="Graphic 285">
            <a:extLst>
              <a:ext uri="{FF2B5EF4-FFF2-40B4-BE49-F238E27FC236}">
                <a16:creationId xmlns:a16="http://schemas.microsoft.com/office/drawing/2014/main" id="{A95873F9-24C5-691B-E0D0-B31D39B7FBB2}"/>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6" y="2292076"/>
            <a:ext cx="10396685" cy="997196"/>
          </a:xfrm>
        </p:spPr>
        <p:txBody>
          <a:bodyPr wrap="square" anchor="t" anchorCtr="0">
            <a:noAutofit/>
          </a:bodyPr>
          <a:lstStyle>
            <a:lvl1pPr algn="l">
              <a:spcBef>
                <a:spcPts val="1200"/>
              </a:spcBef>
              <a:spcAft>
                <a:spcPts val="60"/>
              </a:spcAft>
              <a:defRPr sz="3600" b="1">
                <a:solidFill>
                  <a:schemeClr val="bg1"/>
                </a:solidFill>
                <a:latin typeface="+mj-lt"/>
              </a:defRPr>
            </a:lvl1pPr>
          </a:lstStyle>
          <a:p>
            <a:r>
              <a:rPr lang="en-US" dirty="0"/>
              <a:t>Presentation Title: Best Title Option for Longer Presentation Titles (Text Size no larger than 36pt and no smaller than 20pt) </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6" y="4019391"/>
            <a:ext cx="10396685" cy="193899"/>
          </a:xfrm>
        </p:spPr>
        <p:txBody>
          <a:bodyPr wrap="square" anchor="t" anchorCtr="0">
            <a:noAutofit/>
          </a:bodyPr>
          <a:lstStyle>
            <a:lvl1pPr marL="0" indent="0" algn="l">
              <a:spcBef>
                <a:spcPts val="1200"/>
              </a:spcBef>
              <a:spcAft>
                <a:spcPts val="60"/>
              </a:spcAft>
              <a:buNone/>
              <a:defRPr sz="1400" b="1" spc="150"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6" y="1880997"/>
            <a:ext cx="10396685"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Aptos Light" panose="020B0004020202020204" pitchFamily="34" charset="0"/>
                <a:ea typeface="Aptos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6" y="4371534"/>
            <a:ext cx="10396685" cy="332399"/>
          </a:xfrm>
        </p:spPr>
        <p:txBody>
          <a:bodyPr wrap="square" anchor="t" anchorCtr="0">
            <a:noAutofit/>
          </a:bodyPr>
          <a:lstStyle>
            <a:lvl1pPr marL="0" indent="0" algn="l">
              <a:spcBef>
                <a:spcPts val="1200"/>
              </a:spcBef>
              <a:spcAft>
                <a:spcPts val="60"/>
              </a:spcAft>
              <a:buNone/>
              <a:defRPr sz="2400" b="0" i="0">
                <a:solidFill>
                  <a:schemeClr val="bg1"/>
                </a:solidFill>
                <a:latin typeface="Aptos Light" panose="020B0004020202020204" pitchFamily="34" charset="0"/>
                <a:ea typeface="Aptos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6" y="4881013"/>
            <a:ext cx="10396685"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Aptos Light" panose="020B0004020202020204" pitchFamily="34" charset="0"/>
                <a:ea typeface="Aptos Light" panose="02000000000000000000" pitchFamily="2" charset="0"/>
              </a:defRPr>
            </a:lvl1pPr>
            <a:lvl2pPr marL="457200" indent="0" algn="ctr">
              <a:buNone/>
              <a:defRPr sz="1600" b="0" i="0">
                <a:solidFill>
                  <a:schemeClr val="bg1"/>
                </a:solidFill>
                <a:latin typeface="Aptos Light" panose="02000000000000000000" pitchFamily="2" charset="0"/>
                <a:ea typeface="Aptos Light" panose="02000000000000000000" pitchFamily="2" charset="0"/>
              </a:defRPr>
            </a:lvl2pPr>
            <a:lvl3pPr marL="914400" indent="0" algn="ctr">
              <a:buNone/>
              <a:defRPr sz="1600" b="0" i="0">
                <a:solidFill>
                  <a:schemeClr val="bg1"/>
                </a:solidFill>
                <a:latin typeface="Aptos Light" panose="02000000000000000000" pitchFamily="2" charset="0"/>
                <a:ea typeface="Aptos Light" panose="02000000000000000000" pitchFamily="2" charset="0"/>
              </a:defRPr>
            </a:lvl3pPr>
            <a:lvl4pPr marL="1371600" indent="0" algn="ctr">
              <a:buNone/>
              <a:defRPr sz="1600" b="0" i="0">
                <a:solidFill>
                  <a:schemeClr val="bg1"/>
                </a:solidFill>
                <a:latin typeface="Aptos Light" panose="02000000000000000000" pitchFamily="2" charset="0"/>
                <a:ea typeface="Aptos Light" panose="02000000000000000000" pitchFamily="2" charset="0"/>
              </a:defRPr>
            </a:lvl4pPr>
            <a:lvl5pPr marL="1828800" indent="0" algn="ctr">
              <a:buNone/>
              <a:defRPr sz="1600" b="0" i="0">
                <a:solidFill>
                  <a:schemeClr val="bg1"/>
                </a:solidFill>
                <a:latin typeface="Aptos Light" panose="02000000000000000000" pitchFamily="2" charset="0"/>
                <a:ea typeface="Aptos Light" panose="02000000000000000000" pitchFamily="2" charset="0"/>
              </a:defRPr>
            </a:lvl5pPr>
          </a:lstStyle>
          <a:p>
            <a:pPr lvl="0"/>
            <a:r>
              <a:rPr lang="en-US" dirty="0"/>
              <a:t>Presenter Affiliation</a:t>
            </a:r>
          </a:p>
        </p:txBody>
      </p:sp>
      <p:pic>
        <p:nvPicPr>
          <p:cNvPr id="4" name="Graphic 3">
            <a:extLst>
              <a:ext uri="{FF2B5EF4-FFF2-40B4-BE49-F238E27FC236}">
                <a16:creationId xmlns:a16="http://schemas.microsoft.com/office/drawing/2014/main" id="{D32A73F0-167E-610D-E038-566618F01F9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8070" y="783630"/>
            <a:ext cx="1780479" cy="428014"/>
          </a:xfrm>
          <a:prstGeom prst="rect">
            <a:avLst/>
          </a:prstGeom>
        </p:spPr>
      </p:pic>
      <p:grpSp>
        <p:nvGrpSpPr>
          <p:cNvPr id="6" name="Group 5">
            <a:extLst>
              <a:ext uri="{FF2B5EF4-FFF2-40B4-BE49-F238E27FC236}">
                <a16:creationId xmlns:a16="http://schemas.microsoft.com/office/drawing/2014/main" id="{68B2AD18-B7D9-77F5-D220-3EDA560B2C83}"/>
              </a:ext>
            </a:extLst>
          </p:cNvPr>
          <p:cNvGrpSpPr/>
          <p:nvPr userDrawn="1"/>
        </p:nvGrpSpPr>
        <p:grpSpPr>
          <a:xfrm>
            <a:off x="859536" y="6108192"/>
            <a:ext cx="4556510" cy="438912"/>
            <a:chOff x="859536" y="6108192"/>
            <a:chExt cx="4556510" cy="438912"/>
          </a:xfrm>
        </p:grpSpPr>
        <p:sp>
          <p:nvSpPr>
            <p:cNvPr id="7" name="TextBox 6">
              <a:extLst>
                <a:ext uri="{FF2B5EF4-FFF2-40B4-BE49-F238E27FC236}">
                  <a16:creationId xmlns:a16="http://schemas.microsoft.com/office/drawing/2014/main" id="{66E0B571-503C-1E4E-4585-513FD2198B27}"/>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i="0" dirty="0">
                  <a:solidFill>
                    <a:schemeClr val="bg1"/>
                  </a:solidFill>
                  <a:latin typeface="Aptos Light" panose="020B0004020202020204" pitchFamily="34" charset="0"/>
                  <a:ea typeface="Aptos" panose="02000000000000000000" pitchFamily="2" charset="0"/>
                </a:rPr>
                <a:t>ORNL IS MANAGED BY UT-BATTELLE LLC </a:t>
              </a:r>
              <a:br>
                <a:rPr lang="en-US" sz="900" b="0" i="0" dirty="0">
                  <a:solidFill>
                    <a:schemeClr val="bg1"/>
                  </a:solidFill>
                  <a:latin typeface="Aptos Light" panose="020B0004020202020204" pitchFamily="34" charset="0"/>
                  <a:ea typeface="Aptos" panose="02000000000000000000" pitchFamily="2" charset="0"/>
                </a:rPr>
              </a:br>
              <a:r>
                <a:rPr lang="en-US" sz="900" b="0" i="0" dirty="0">
                  <a:solidFill>
                    <a:schemeClr val="bg1"/>
                  </a:solidFill>
                  <a:latin typeface="Aptos Light" panose="020B0004020202020204" pitchFamily="34" charset="0"/>
                  <a:ea typeface="Aptos" panose="02000000000000000000" pitchFamily="2" charset="0"/>
                </a:rPr>
                <a:t>FOR THE US DEPARTMENT OF ENERGY</a:t>
              </a:r>
            </a:p>
          </p:txBody>
        </p:sp>
        <p:pic>
          <p:nvPicPr>
            <p:cNvPr id="9" name="Picture 8" descr="Text&#10;&#10;AI-generated content may be incorrect.">
              <a:extLst>
                <a:ext uri="{FF2B5EF4-FFF2-40B4-BE49-F238E27FC236}">
                  <a16:creationId xmlns:a16="http://schemas.microsoft.com/office/drawing/2014/main" id="{2FD5B24E-06B1-CD75-BC26-A89AA432FAC2}"/>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2676942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clusion | Aerial + Social">
    <p:spTree>
      <p:nvGrpSpPr>
        <p:cNvPr id="1" name=""/>
        <p:cNvGrpSpPr/>
        <p:nvPr/>
      </p:nvGrpSpPr>
      <p:grpSpPr>
        <a:xfrm>
          <a:off x="0" y="0"/>
          <a:ext cx="0" cy="0"/>
          <a:chOff x="0" y="0"/>
          <a:chExt cx="0" cy="0"/>
        </a:xfrm>
      </p:grpSpPr>
      <p:pic>
        <p:nvPicPr>
          <p:cNvPr id="6" name="Picture 5" descr="A high angle view of a city&#10;&#10;Description automatically generated">
            <a:extLst>
              <a:ext uri="{FF2B5EF4-FFF2-40B4-BE49-F238E27FC236}">
                <a16:creationId xmlns:a16="http://schemas.microsoft.com/office/drawing/2014/main" id="{23DA0192-253A-9416-8E30-B9B66EED54F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1B10DD8E-E016-58F8-208C-69AD92BED39D}"/>
              </a:ext>
            </a:extLst>
          </p:cNvPr>
          <p:cNvSpPr/>
          <p:nvPr userDrawn="1"/>
        </p:nvSpPr>
        <p:spPr>
          <a:xfrm>
            <a:off x="0" y="0"/>
            <a:ext cx="12192000" cy="2575976"/>
          </a:xfrm>
          <a:prstGeom prst="rect">
            <a:avLst/>
          </a:prstGeom>
          <a:gradFill>
            <a:gsLst>
              <a:gs pos="57000">
                <a:srgbClr val="FFFFFF">
                  <a:alpha val="62000"/>
                </a:srgbClr>
              </a:gs>
              <a:gs pos="15000">
                <a:schemeClr val="bg1">
                  <a:alpha val="91598"/>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195022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a:p>
          </p:txBody>
        </p:sp>
      </p:grpSp>
      <p:sp>
        <p:nvSpPr>
          <p:cNvPr id="2" name="Title 7">
            <a:extLst>
              <a:ext uri="{FF2B5EF4-FFF2-40B4-BE49-F238E27FC236}">
                <a16:creationId xmlns:a16="http://schemas.microsoft.com/office/drawing/2014/main" id="{DAE593DB-8ADA-2B81-0837-94D520E6318E}"/>
              </a:ext>
            </a:extLst>
          </p:cNvPr>
          <p:cNvSpPr>
            <a:spLocks noGrp="1"/>
          </p:cNvSpPr>
          <p:nvPr>
            <p:ph type="title" hasCustomPrompt="1"/>
          </p:nvPr>
        </p:nvSpPr>
        <p:spPr>
          <a:xfrm>
            <a:off x="314692" y="365125"/>
            <a:ext cx="11492432" cy="886397"/>
          </a:xfrm>
        </p:spPr>
        <p:txBody>
          <a:bodyPr/>
          <a:lstStyle/>
          <a:p>
            <a:r>
              <a:rPr lang="en-US" dirty="0"/>
              <a:t>Keep up with ORNL’s latest scientific discoveries, economic impacts, and solutions for energy and national security</a:t>
            </a:r>
          </a:p>
        </p:txBody>
      </p:sp>
    </p:spTree>
    <p:extLst>
      <p:ext uri="{BB962C8B-B14F-4D97-AF65-F5344CB8AC3E}">
        <p14:creationId xmlns:p14="http://schemas.microsoft.com/office/powerpoint/2010/main" val="31669685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clusion | Logo">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pic>
        <p:nvPicPr>
          <p:cNvPr id="37" name="Graphic 36">
            <a:extLst>
              <a:ext uri="{FF2B5EF4-FFF2-40B4-BE49-F238E27FC236}">
                <a16:creationId xmlns:a16="http://schemas.microsoft.com/office/drawing/2014/main" id="{5CAC3282-DC62-4A2A-767F-48373E113E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09255" y="2735048"/>
            <a:ext cx="5773490" cy="1387904"/>
          </a:xfrm>
          <a:prstGeom prst="rect">
            <a:avLst/>
          </a:prstGeom>
        </p:spPr>
      </p:pic>
      <p:grpSp>
        <p:nvGrpSpPr>
          <p:cNvPr id="4" name="Group 3">
            <a:extLst>
              <a:ext uri="{FF2B5EF4-FFF2-40B4-BE49-F238E27FC236}">
                <a16:creationId xmlns:a16="http://schemas.microsoft.com/office/drawing/2014/main" id="{3CBD199E-AAB8-C86C-7065-B0DAAC996DDA}"/>
              </a:ext>
            </a:extLst>
          </p:cNvPr>
          <p:cNvGrpSpPr/>
          <p:nvPr userDrawn="1"/>
        </p:nvGrpSpPr>
        <p:grpSpPr>
          <a:xfrm>
            <a:off x="4217981" y="6109219"/>
            <a:ext cx="4556510" cy="438912"/>
            <a:chOff x="859536" y="6108192"/>
            <a:chExt cx="4556510" cy="438912"/>
          </a:xfrm>
        </p:grpSpPr>
        <p:sp>
          <p:nvSpPr>
            <p:cNvPr id="7" name="TextBox 6">
              <a:extLst>
                <a:ext uri="{FF2B5EF4-FFF2-40B4-BE49-F238E27FC236}">
                  <a16:creationId xmlns:a16="http://schemas.microsoft.com/office/drawing/2014/main" id="{97197F97-DD05-46DC-A43C-9A85A489A4DD}"/>
                </a:ext>
              </a:extLst>
            </p:cNvPr>
            <p:cNvSpPr txBox="1"/>
            <p:nvPr userDrawn="1"/>
          </p:nvSpPr>
          <p:spPr>
            <a:xfrm>
              <a:off x="2368064" y="6156068"/>
              <a:ext cx="3047982" cy="369332"/>
            </a:xfrm>
            <a:prstGeom prst="rect">
              <a:avLst/>
            </a:prstGeom>
            <a:noFill/>
          </p:spPr>
          <p:txBody>
            <a:bodyPr wrap="square" lIns="182880"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pic>
          <p:nvPicPr>
            <p:cNvPr id="8" name="Picture 7" descr="Text&#10;&#10;AI-generated content may be incorrect.">
              <a:extLst>
                <a:ext uri="{FF2B5EF4-FFF2-40B4-BE49-F238E27FC236}">
                  <a16:creationId xmlns:a16="http://schemas.microsoft.com/office/drawing/2014/main" id="{CCDFDBFA-B5E9-EA5B-FE47-B868EED9A8DE}"/>
                </a:ext>
              </a:extLst>
            </p:cNvPr>
            <p:cNvPicPr>
              <a:picLocks noChangeAspect="1"/>
            </p:cNvPicPr>
            <p:nvPr userDrawn="1"/>
          </p:nvPicPr>
          <p:blipFill>
            <a:blip r:embed="rId5"/>
            <a:stretch>
              <a:fillRect/>
            </a:stretch>
          </p:blipFill>
          <p:spPr>
            <a:xfrm>
              <a:off x="859536" y="6108192"/>
              <a:ext cx="1528065" cy="438912"/>
            </a:xfrm>
            <a:prstGeom prst="rect">
              <a:avLst/>
            </a:prstGeom>
          </p:spPr>
        </p:pic>
      </p:grpSp>
    </p:spTree>
    <p:extLst>
      <p:ext uri="{BB962C8B-B14F-4D97-AF65-F5344CB8AC3E}">
        <p14:creationId xmlns:p14="http://schemas.microsoft.com/office/powerpoint/2010/main" val="29370061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dirty="0"/>
              <a:t>Click to edit Master title style</a:t>
            </a:r>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9" name="Picture 8">
            <a:extLst>
              <a:ext uri="{FF2B5EF4-FFF2-40B4-BE49-F238E27FC236}">
                <a16:creationId xmlns:a16="http://schemas.microsoft.com/office/drawing/2014/main" id="{FFCE883E-D086-4EE8-82E8-AC607A282974}"/>
              </a:ext>
            </a:extLst>
          </p:cNvPr>
          <p:cNvPicPr>
            <a:picLocks noChangeAspect="1"/>
          </p:cNvPicPr>
          <p:nvPr userDrawn="1"/>
        </p:nvPicPr>
        <p:blipFill>
          <a:blip r:embed="rId2"/>
          <a:stretch>
            <a:fillRect/>
          </a:stretch>
        </p:blipFill>
        <p:spPr>
          <a:xfrm>
            <a:off x="405644" y="6452482"/>
            <a:ext cx="1567434" cy="301752"/>
          </a:xfrm>
          <a:prstGeom prst="rect">
            <a:avLst/>
          </a:prstGeom>
        </p:spPr>
      </p:pic>
    </p:spTree>
    <p:extLst>
      <p:ext uri="{BB962C8B-B14F-4D97-AF65-F5344CB8AC3E}">
        <p14:creationId xmlns:p14="http://schemas.microsoft.com/office/powerpoint/2010/main" val="29191953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74321" y="1074420"/>
            <a:ext cx="11334582" cy="4233245"/>
          </a:xfrm>
          <a:prstGeom prst="rect">
            <a:avLst/>
          </a:prstGeom>
        </p:spPr>
      </p:pic>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a:t>Click to edit Master </a:t>
            </a:r>
            <a:br>
              <a:rPr lang="en-US"/>
            </a:br>
            <a:r>
              <a:rPr lang="en-US"/>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latin typeface="+mn-lt"/>
              <a:cs typeface="+mn-cs"/>
            </a:endParaRPr>
          </a:p>
        </p:txBody>
      </p:sp>
      <p:pic>
        <p:nvPicPr>
          <p:cNvPr id="14" name="Picture 13">
            <a:extLst>
              <a:ext uri="{FF2B5EF4-FFF2-40B4-BE49-F238E27FC236}">
                <a16:creationId xmlns:a16="http://schemas.microsoft.com/office/drawing/2014/main" id="{027030A5-C7D7-48D4-B261-45DC936EE5D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934576" y="5409488"/>
            <a:ext cx="1603756" cy="388553"/>
          </a:xfrm>
          <a:prstGeom prst="rect">
            <a:avLst/>
          </a:prstGeom>
        </p:spPr>
      </p:pic>
    </p:spTree>
    <p:extLst>
      <p:ext uri="{BB962C8B-B14F-4D97-AF65-F5344CB8AC3E}">
        <p14:creationId xmlns:p14="http://schemas.microsoft.com/office/powerpoint/2010/main" val="92463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16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a:t>Click to edit Master title style</a:t>
            </a:r>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a:solidFill>
                  <a:srgbClr val="BFBFBF"/>
                </a:solidFill>
                <a:latin typeface="+mn-lt"/>
                <a:cs typeface="Arial" pitchFamily="34" charset="0"/>
              </a:rPr>
              <a:t> </a:t>
            </a:r>
          </a:p>
        </p:txBody>
      </p:sp>
      <p:pic>
        <p:nvPicPr>
          <p:cNvPr id="18" name="Picture 17">
            <a:extLst>
              <a:ext uri="{FF2B5EF4-FFF2-40B4-BE49-F238E27FC236}">
                <a16:creationId xmlns:a16="http://schemas.microsoft.com/office/drawing/2014/main" id="{DE7B1543-14D8-A941-AF62-9CE3736655C2}"/>
              </a:ext>
            </a:extLst>
          </p:cNvPr>
          <p:cNvPicPr>
            <a:picLocks noChangeAspect="1"/>
          </p:cNvPicPr>
          <p:nvPr userDrawn="1"/>
        </p:nvPicPr>
        <p:blipFill>
          <a:blip r:embed="rId2"/>
          <a:stretch>
            <a:fillRect/>
          </a:stretch>
        </p:blipFill>
        <p:spPr>
          <a:xfrm>
            <a:off x="405644" y="6452482"/>
            <a:ext cx="1626108" cy="301752"/>
          </a:xfrm>
          <a:prstGeom prst="rect">
            <a:avLst/>
          </a:prstGeom>
        </p:spPr>
      </p:pic>
    </p:spTree>
    <p:extLst>
      <p:ext uri="{BB962C8B-B14F-4D97-AF65-F5344CB8AC3E}">
        <p14:creationId xmlns:p14="http://schemas.microsoft.com/office/powerpoint/2010/main" val="393810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Tree>
    <p:extLst>
      <p:ext uri="{BB962C8B-B14F-4D97-AF65-F5344CB8AC3E}">
        <p14:creationId xmlns:p14="http://schemas.microsoft.com/office/powerpoint/2010/main" val="80350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a:t>Click to edit Master title style</a:t>
            </a: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sp>
        <p:nvSpPr>
          <p:cNvPr id="7" name="Rectangle 256">
            <a:extLst>
              <a:ext uri="{FF2B5EF4-FFF2-40B4-BE49-F238E27FC236}">
                <a16:creationId xmlns:a16="http://schemas.microsoft.com/office/drawing/2014/main" id="{BF6A1C92-1EE6-4390-85D8-ACD208CF9DB8}"/>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a:solidFill>
                  <a:srgbClr val="BFBFBF"/>
                </a:solidFill>
                <a:latin typeface="+mn-lt"/>
                <a:cs typeface="Arial" pitchFamily="34" charset="0"/>
              </a:rPr>
              <a:t> </a:t>
            </a:r>
          </a:p>
        </p:txBody>
      </p:sp>
      <p:pic>
        <p:nvPicPr>
          <p:cNvPr id="18" name="Picture 17">
            <a:extLst>
              <a:ext uri="{FF2B5EF4-FFF2-40B4-BE49-F238E27FC236}">
                <a16:creationId xmlns:a16="http://schemas.microsoft.com/office/drawing/2014/main" id="{22567238-4D22-9C4C-863E-90B8E166BBA8}"/>
              </a:ext>
            </a:extLst>
          </p:cNvPr>
          <p:cNvPicPr>
            <a:picLocks noChangeAspect="1"/>
          </p:cNvPicPr>
          <p:nvPr userDrawn="1"/>
        </p:nvPicPr>
        <p:blipFill>
          <a:blip r:embed="rId2"/>
          <a:stretch>
            <a:fillRect/>
          </a:stretch>
        </p:blipFill>
        <p:spPr>
          <a:xfrm>
            <a:off x="405644" y="6452482"/>
            <a:ext cx="1626108" cy="301752"/>
          </a:xfrm>
          <a:prstGeom prst="rect">
            <a:avLst/>
          </a:prstGeom>
        </p:spPr>
      </p:pic>
    </p:spTree>
    <p:extLst>
      <p:ext uri="{BB962C8B-B14F-4D97-AF65-F5344CB8AC3E}">
        <p14:creationId xmlns:p14="http://schemas.microsoft.com/office/powerpoint/2010/main" val="368368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D6DB211-F94D-644A-8C58-020193A03AAA}"/>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417010"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17010"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193368"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300C0632-ACDA-4D24-A2CC-14539B91BC55}"/>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a:solidFill>
                  <a:srgbClr val="BFBFBF"/>
                </a:solidFill>
                <a:latin typeface="+mn-lt"/>
                <a:cs typeface="Arial" pitchFamily="34" charset="0"/>
              </a:rPr>
              <a:t> </a:t>
            </a:r>
          </a:p>
        </p:txBody>
      </p:sp>
      <p:pic>
        <p:nvPicPr>
          <p:cNvPr id="22" name="Picture 21">
            <a:extLst>
              <a:ext uri="{FF2B5EF4-FFF2-40B4-BE49-F238E27FC236}">
                <a16:creationId xmlns:a16="http://schemas.microsoft.com/office/drawing/2014/main" id="{94B06D67-5A3B-714E-90C1-66A7825D6770}"/>
              </a:ext>
            </a:extLst>
          </p:cNvPr>
          <p:cNvPicPr>
            <a:picLocks noChangeAspect="1"/>
          </p:cNvPicPr>
          <p:nvPr userDrawn="1"/>
        </p:nvPicPr>
        <p:blipFill>
          <a:blip r:embed="rId2"/>
          <a:stretch>
            <a:fillRect/>
          </a:stretch>
        </p:blipFill>
        <p:spPr>
          <a:xfrm>
            <a:off x="405644" y="6452482"/>
            <a:ext cx="1626108" cy="301752"/>
          </a:xfrm>
          <a:prstGeom prst="rect">
            <a:avLst/>
          </a:prstGeom>
        </p:spPr>
      </p:pic>
    </p:spTree>
    <p:extLst>
      <p:ext uri="{BB962C8B-B14F-4D97-AF65-F5344CB8AC3E}">
        <p14:creationId xmlns:p14="http://schemas.microsoft.com/office/powerpoint/2010/main" val="342524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woTxTwoObj" preserve="1">
  <p:cSld name="3 content boxes with reverse header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FC5867-1737-E84C-B42D-608A49EBBAA6}"/>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9" name="Rectangle 6">
            <a:extLst>
              <a:ext uri="{FF2B5EF4-FFF2-40B4-BE49-F238E27FC236}">
                <a16:creationId xmlns:a16="http://schemas.microsoft.com/office/drawing/2014/main" id="{C4B83B09-CF3A-4A36-84C0-D32086A13DE2}"/>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a:solidFill>
                  <a:srgbClr val="BFBFBF"/>
                </a:solidFill>
                <a:latin typeface="+mn-lt"/>
                <a:cs typeface="Arial" pitchFamily="34" charset="0"/>
              </a:rPr>
              <a:t> </a:t>
            </a:r>
          </a:p>
        </p:txBody>
      </p:sp>
      <p:pic>
        <p:nvPicPr>
          <p:cNvPr id="22" name="Picture 21">
            <a:extLst>
              <a:ext uri="{FF2B5EF4-FFF2-40B4-BE49-F238E27FC236}">
                <a16:creationId xmlns:a16="http://schemas.microsoft.com/office/drawing/2014/main" id="{93EE01FD-138D-4943-8801-4849D54F7C01}"/>
              </a:ext>
            </a:extLst>
          </p:cNvPr>
          <p:cNvPicPr>
            <a:picLocks noChangeAspect="1"/>
          </p:cNvPicPr>
          <p:nvPr userDrawn="1"/>
        </p:nvPicPr>
        <p:blipFill>
          <a:blip r:embed="rId2"/>
          <a:stretch>
            <a:fillRect/>
          </a:stretch>
        </p:blipFill>
        <p:spPr>
          <a:xfrm>
            <a:off x="405644" y="6452482"/>
            <a:ext cx="1626108" cy="301752"/>
          </a:xfrm>
          <a:prstGeom prst="rect">
            <a:avLst/>
          </a:prstGeom>
        </p:spPr>
      </p:pic>
    </p:spTree>
    <p:extLst>
      <p:ext uri="{BB962C8B-B14F-4D97-AF65-F5344CB8AC3E}">
        <p14:creationId xmlns:p14="http://schemas.microsoft.com/office/powerpoint/2010/main" val="188279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5840756"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585" y="1435551"/>
            <a:ext cx="5840415"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583867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584" y="948037"/>
            <a:ext cx="584041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80804" y="966165"/>
            <a:ext cx="5815195" cy="457200"/>
          </a:xfrm>
          <a:noFill/>
          <a:ln w="12700">
            <a:noFill/>
          </a:ln>
        </p:spPr>
        <p:txBody>
          <a:bodyPr tIns="91440" bIns="91440" anchor="ctr"/>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0804" y="1517523"/>
            <a:ext cx="5815195"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7344" y="966165"/>
            <a:ext cx="5811876"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7344" y="1517523"/>
            <a:ext cx="5811876"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42737"/>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a:solidFill>
                  <a:srgbClr val="BFBFBF"/>
                </a:solidFill>
                <a:latin typeface="+mn-lt"/>
                <a:cs typeface="Arial" pitchFamily="34" charset="0"/>
              </a:rPr>
              <a:t> </a:t>
            </a:r>
          </a:p>
        </p:txBody>
      </p:sp>
    </p:spTree>
    <p:extLst>
      <p:ext uri="{BB962C8B-B14F-4D97-AF65-F5344CB8AC3E}">
        <p14:creationId xmlns:p14="http://schemas.microsoft.com/office/powerpoint/2010/main" val="64470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lvl1pPr>
              <a:defRPr>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492432" cy="4061829"/>
          </a:xfrm>
        </p:spPr>
        <p:txBody>
          <a:bodyPr/>
          <a:lstStyle>
            <a:lvl1pPr marL="0" indent="0">
              <a:spcBef>
                <a:spcPts val="1200"/>
              </a:spcBef>
              <a:buNone/>
              <a:defRPr sz="1800"/>
            </a:lvl1pPr>
          </a:lstStyle>
          <a:p>
            <a:r>
              <a:rPr lang="en-US" dirty="0"/>
              <a:t>Place content here</a:t>
            </a:r>
          </a:p>
        </p:txBody>
      </p:sp>
    </p:spTree>
    <p:extLst>
      <p:ext uri="{BB962C8B-B14F-4D97-AF65-F5344CB8AC3E}">
        <p14:creationId xmlns:p14="http://schemas.microsoft.com/office/powerpoint/2010/main" val="9002390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2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0" y="1435551"/>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000" y="966165"/>
            <a:ext cx="3833880" cy="457200"/>
          </a:xfrm>
          <a:noFill/>
          <a:ln w="12700">
            <a:noFill/>
          </a:ln>
        </p:spPr>
        <p:txBody>
          <a:bodyPr tIns="91440" bIns="91440" anchor="ctr"/>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3833880"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312016" y="966165"/>
            <a:ext cx="3831692"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319831" y="1517904"/>
            <a:ext cx="3831692"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37939" y="966165"/>
            <a:ext cx="3797323"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45754" y="1517904"/>
            <a:ext cx="3797323" cy="4110352"/>
          </a:xfrm>
          <a:ln w="12700">
            <a:noFill/>
          </a:ln>
        </p:spPr>
        <p:txBody>
          <a:bodyPr tIns="45720" bIns="91440"/>
          <a:lstStyle>
            <a:lvl1pPr marL="227013" indent="-227013">
              <a:lnSpc>
                <a:spcPct val="90000"/>
              </a:lnSpc>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936" y="347472"/>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a:solidFill>
                  <a:srgbClr val="BFBFBF"/>
                </a:solidFill>
                <a:latin typeface="+mn-lt"/>
                <a:cs typeface="Arial" pitchFamily="34" charset="0"/>
              </a:rPr>
              <a:t> </a:t>
            </a:r>
          </a:p>
        </p:txBody>
      </p:sp>
    </p:spTree>
    <p:extLst>
      <p:ext uri="{BB962C8B-B14F-4D97-AF65-F5344CB8AC3E}">
        <p14:creationId xmlns:p14="http://schemas.microsoft.com/office/powerpoint/2010/main" val="160599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4_3 section science highl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816" y="966459"/>
            <a:ext cx="2881524"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8" name="Rectangle 37">
            <a:extLst>
              <a:ext uri="{FF2B5EF4-FFF2-40B4-BE49-F238E27FC236}">
                <a16:creationId xmlns:a16="http://schemas.microsoft.com/office/drawing/2014/main" id="{1DC80716-D7F2-40BD-B894-87B7C5521D93}"/>
              </a:ext>
            </a:extLst>
          </p:cNvPr>
          <p:cNvSpPr/>
          <p:nvPr userDrawn="1"/>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914400" indent="-227013">
              <a:lnSpc>
                <a:spcPct val="90000"/>
              </a:lnSpc>
              <a:buFont typeface="Century Gothic" panose="020B0502020202020204" pitchFamily="34" charset="0"/>
              <a:buChar char="•"/>
              <a:tabLst/>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3916" y="969264"/>
            <a:ext cx="2881524"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30537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a:lnSpc>
                <a:spcPct val="90000"/>
              </a:lnSpc>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04922" y="969264"/>
            <a:ext cx="2868091"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47472"/>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2498" y="969264"/>
            <a:ext cx="2879502"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3193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91612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vl1pPr>
          </a:lstStyle>
          <a:p>
            <a:r>
              <a:rPr lang="en-US"/>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a:t>Click to edit Master </a:t>
            </a:r>
            <a:br>
              <a:rPr lang="en-US"/>
            </a:br>
            <a:r>
              <a:rPr lang="en-US"/>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2059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vl1pPr>
          </a:lstStyle>
          <a:p>
            <a:r>
              <a:rPr lang="en-US"/>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a:t>Click to edit Master </a:t>
            </a:r>
            <a:br>
              <a:rPr lang="en-US"/>
            </a:br>
            <a:r>
              <a:rPr lang="en-US"/>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Tree>
    <p:extLst>
      <p:ext uri="{BB962C8B-B14F-4D97-AF65-F5344CB8AC3E}">
        <p14:creationId xmlns:p14="http://schemas.microsoft.com/office/powerpoint/2010/main" val="150206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entury Gothic" panose="020B0502020202020204" pitchFamily="34" charset="0"/>
              </a:defRPr>
            </a:lvl1pPr>
          </a:lstStyle>
          <a:p>
            <a:r>
              <a:rPr lang="en-US"/>
              <a:t>Click to edit Master title style</a:t>
            </a:r>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Tree>
    <p:extLst>
      <p:ext uri="{BB962C8B-B14F-4D97-AF65-F5344CB8AC3E}">
        <p14:creationId xmlns:p14="http://schemas.microsoft.com/office/powerpoint/2010/main" val="1043922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a:t>Click icon to add picture</a:t>
            </a:r>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entury Gothic" panose="020B0502020202020204" pitchFamily="34" charset="0"/>
              </a:defRPr>
            </a:lvl1pPr>
          </a:lstStyle>
          <a:p>
            <a:r>
              <a:rPr lang="en-US"/>
              <a:t>Click to edit Master title style</a:t>
            </a:r>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8010283" y="6477000"/>
            <a:ext cx="3860800" cy="182562"/>
          </a:xfrm>
          <a:prstGeom prst="rect">
            <a:avLst/>
          </a:prstGeom>
          <a:ln/>
        </p:spPr>
        <p:txBody>
          <a:bodyPr anchor="ctr"/>
          <a:lstStyle/>
          <a:p>
            <a:pPr algn="r"/>
            <a:r>
              <a:rPr lang="en-US" sz="100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userDrawn="1"/>
        </p:nvSpPr>
        <p:spPr>
          <a:xfrm>
            <a:off x="0" y="6344402"/>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24" name="Picture 23">
            <a:extLst>
              <a:ext uri="{FF2B5EF4-FFF2-40B4-BE49-F238E27FC236}">
                <a16:creationId xmlns:a16="http://schemas.microsoft.com/office/drawing/2014/main" id="{695A329E-A9A2-E149-9CDD-03DAF92C0798}"/>
              </a:ext>
            </a:extLst>
          </p:cNvPr>
          <p:cNvPicPr>
            <a:picLocks noChangeAspect="1"/>
          </p:cNvPicPr>
          <p:nvPr userDrawn="1"/>
        </p:nvPicPr>
        <p:blipFill>
          <a:blip r:embed="rId2"/>
          <a:stretch>
            <a:fillRect/>
          </a:stretch>
        </p:blipFill>
        <p:spPr>
          <a:xfrm>
            <a:off x="405644" y="6452482"/>
            <a:ext cx="1626108" cy="301752"/>
          </a:xfrm>
          <a:prstGeom prst="rect">
            <a:avLst/>
          </a:prstGeom>
        </p:spPr>
      </p:pic>
    </p:spTree>
    <p:extLst>
      <p:ext uri="{BB962C8B-B14F-4D97-AF65-F5344CB8AC3E}">
        <p14:creationId xmlns:p14="http://schemas.microsoft.com/office/powerpoint/2010/main" val="421871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45072-2BD1-4F17-A2B7-09A72B0F79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CE88C9-BEF9-450A-9C97-A34E205AFD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7CB6B1-5248-4D8A-8CB9-242B6A765D49}"/>
              </a:ext>
            </a:extLst>
          </p:cNvPr>
          <p:cNvSpPr>
            <a:spLocks noGrp="1"/>
          </p:cNvSpPr>
          <p:nvPr>
            <p:ph type="dt" sz="half" idx="10"/>
          </p:nvPr>
        </p:nvSpPr>
        <p:spPr/>
        <p:txBody>
          <a:bodyPr/>
          <a:lstStyle/>
          <a:p>
            <a:fld id="{6944F98C-3DBE-4431-A34F-55C0E279FA0F}" type="datetimeFigureOut">
              <a:rPr lang="en-US" smtClean="0"/>
              <a:t>2/8/2026</a:t>
            </a:fld>
            <a:endParaRPr lang="en-US"/>
          </a:p>
        </p:txBody>
      </p:sp>
      <p:sp>
        <p:nvSpPr>
          <p:cNvPr id="5" name="Footer Placeholder 4">
            <a:extLst>
              <a:ext uri="{FF2B5EF4-FFF2-40B4-BE49-F238E27FC236}">
                <a16:creationId xmlns:a16="http://schemas.microsoft.com/office/drawing/2014/main" id="{91BE52C0-F03C-4AA6-9824-7277CE0E4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DF3CA6-3EC3-4AFE-AF98-DC231EFB22AB}"/>
              </a:ext>
            </a:extLst>
          </p:cNvPr>
          <p:cNvSpPr>
            <a:spLocks noGrp="1"/>
          </p:cNvSpPr>
          <p:nvPr>
            <p:ph type="sldNum" sz="quarter" idx="12"/>
          </p:nvPr>
        </p:nvSpPr>
        <p:spPr/>
        <p:txBody>
          <a:bodyPr/>
          <a:lstStyle/>
          <a:p>
            <a:fld id="{FE0E5D1E-654D-455C-8A4F-8505D6C05D32}" type="slidenum">
              <a:rPr lang="en-US" smtClean="0"/>
              <a:t>‹#›</a:t>
            </a:fld>
            <a:endParaRPr lang="en-US"/>
          </a:p>
        </p:txBody>
      </p:sp>
    </p:spTree>
    <p:extLst>
      <p:ext uri="{BB962C8B-B14F-4D97-AF65-F5344CB8AC3E}">
        <p14:creationId xmlns:p14="http://schemas.microsoft.com/office/powerpoint/2010/main" val="1154051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solidFill>
                  <a:schemeClr val="bg1"/>
                </a:solidFill>
              </a:defRPr>
            </a:lvl1pPr>
          </a:lstStyle>
          <a:p>
            <a:r>
              <a:rPr lang="en-US"/>
              <a:t>Click to edit title </a:t>
            </a:r>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4" name="Date Placeholder 3"/>
          <p:cNvSpPr>
            <a:spLocks noGrp="1"/>
          </p:cNvSpPr>
          <p:nvPr>
            <p:ph type="dt" sz="half" idx="10"/>
          </p:nvPr>
        </p:nvSpPr>
        <p:spPr>
          <a:xfrm>
            <a:off x="2928257" y="6413161"/>
            <a:ext cx="968829" cy="365125"/>
          </a:xfrm>
          <a:prstGeom prst="rect">
            <a:avLst/>
          </a:prstGeom>
        </p:spPr>
        <p:txBody>
          <a:bodyPr/>
          <a:lstStyle>
            <a:lvl1pPr algn="r">
              <a:defRPr sz="1100"/>
            </a:lvl1pPr>
          </a:lstStyle>
          <a:p>
            <a:fld id="{8F182ACA-94E5-43E6-83F8-799916BA6B59}" type="datetime1">
              <a:rPr lang="en-US" smtClean="0"/>
              <a:pPr/>
              <a:t>2/8/2026</a:t>
            </a:fld>
            <a:endParaRPr lang="en-US"/>
          </a:p>
        </p:txBody>
      </p:sp>
      <p:sp>
        <p:nvSpPr>
          <p:cNvPr id="5" name="Footer Placeholder 4"/>
          <p:cNvSpPr>
            <a:spLocks noGrp="1"/>
          </p:cNvSpPr>
          <p:nvPr>
            <p:ph type="ftr" sz="quarter" idx="11"/>
          </p:nvPr>
        </p:nvSpPr>
        <p:spPr>
          <a:xfrm>
            <a:off x="4038600" y="6413160"/>
            <a:ext cx="4114800" cy="365125"/>
          </a:xfrm>
          <a:prstGeom prst="rect">
            <a:avLst/>
          </a:prstGeom>
        </p:spPr>
        <p:txBody>
          <a:bodyPr/>
          <a:lstStyle>
            <a:lvl1pPr>
              <a:defRPr sz="1100"/>
            </a:lvl1pPr>
          </a:lstStyle>
          <a:p>
            <a:endParaRPr lang="en-US"/>
          </a:p>
        </p:txBody>
      </p:sp>
      <p:sp>
        <p:nvSpPr>
          <p:cNvPr id="6" name="Rectangle 5"/>
          <p:cNvSpPr/>
          <p:nvPr userDrawn="1"/>
        </p:nvSpPr>
        <p:spPr>
          <a:xfrm>
            <a:off x="0" y="5622878"/>
            <a:ext cx="12192000" cy="1235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2289" y="5815220"/>
            <a:ext cx="4894439" cy="901108"/>
          </a:xfrm>
          <a:prstGeom prst="rect">
            <a:avLst/>
          </a:prstGeom>
        </p:spPr>
      </p:pic>
      <p:sp>
        <p:nvSpPr>
          <p:cNvPr id="8" name="TextBox 7"/>
          <p:cNvSpPr txBox="1"/>
          <p:nvPr userDrawn="1"/>
        </p:nvSpPr>
        <p:spPr>
          <a:xfrm>
            <a:off x="7162800" y="5917273"/>
            <a:ext cx="5029200" cy="646331"/>
          </a:xfrm>
          <a:prstGeom prst="rect">
            <a:avLst/>
          </a:prstGeom>
          <a:noFill/>
        </p:spPr>
        <p:txBody>
          <a:bodyPr wrap="square" rtlCol="0">
            <a:spAutoFit/>
          </a:bodyPr>
          <a:lstStyle/>
          <a:p>
            <a:pPr algn="ctr"/>
            <a:r>
              <a:rPr lang="en-US" sz="3600">
                <a:solidFill>
                  <a:schemeClr val="accent1"/>
                </a:solidFill>
                <a:latin typeface="+mj-lt"/>
              </a:rPr>
              <a:t>https://science.osti.gov/</a:t>
            </a:r>
          </a:p>
        </p:txBody>
      </p:sp>
    </p:spTree>
    <p:extLst>
      <p:ext uri="{BB962C8B-B14F-4D97-AF65-F5344CB8AC3E}">
        <p14:creationId xmlns:p14="http://schemas.microsoft.com/office/powerpoint/2010/main" val="3583533198"/>
      </p:ext>
    </p:extLst>
  </p:cSld>
  <p:clrMapOvr>
    <a:masterClrMapping/>
  </p:clrMapOvr>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Content Placeholder 2"/>
          <p:cNvSpPr>
            <a:spLocks noGrp="1"/>
          </p:cNvSpPr>
          <p:nvPr>
            <p:ph idx="1"/>
          </p:nvPr>
        </p:nvSpPr>
        <p:spPr/>
        <p:txBody>
          <a:bodyPr/>
          <a:lstStyle>
            <a:lvl1pPr marL="228600" indent="-2286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sp>
        <p:nvSpPr>
          <p:cNvPr id="11" name="TextBox 10"/>
          <p:cNvSpPr txBox="1"/>
          <p:nvPr userDrawn="1"/>
        </p:nvSpPr>
        <p:spPr>
          <a:xfrm>
            <a:off x="9719079" y="6398798"/>
            <a:ext cx="247292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https://science.osti.gov/</a:t>
            </a:r>
          </a:p>
        </p:txBody>
      </p:sp>
    </p:spTree>
    <p:extLst>
      <p:ext uri="{BB962C8B-B14F-4D97-AF65-F5344CB8AC3E}">
        <p14:creationId xmlns:p14="http://schemas.microsoft.com/office/powerpoint/2010/main" val="4264844530"/>
      </p:ext>
    </p:extLst>
  </p:cSld>
  <p:clrMapOvr>
    <a:masterClrMapping/>
  </p:clrMapOvr>
  <p:hf hd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with conten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667" y="6373156"/>
            <a:ext cx="2149533" cy="394974"/>
          </a:xfrm>
          <a:prstGeom prst="rect">
            <a:avLst/>
          </a:prstGeom>
        </p:spPr>
      </p:pic>
      <p:sp>
        <p:nvSpPr>
          <p:cNvPr id="6" name="TextBox 5"/>
          <p:cNvSpPr txBox="1"/>
          <p:nvPr userDrawn="1"/>
        </p:nvSpPr>
        <p:spPr>
          <a:xfrm>
            <a:off x="9719079" y="6398798"/>
            <a:ext cx="247292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https://science.osti.gov/</a:t>
            </a:r>
          </a:p>
        </p:txBody>
      </p:sp>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35B6AD7-18B8-4C9C-AA70-ABD830A869AC}" type="slidenum">
              <a:rPr lang="en-US" smtClean="0"/>
              <a:pPr/>
              <a:t>‹#›</a:t>
            </a:fld>
            <a:endParaRPr lang="en-US"/>
          </a:p>
        </p:txBody>
      </p:sp>
      <p:sp>
        <p:nvSpPr>
          <p:cNvPr id="11" name="Content Placeholder 10"/>
          <p:cNvSpPr>
            <a:spLocks noGrp="1"/>
          </p:cNvSpPr>
          <p:nvPr>
            <p:ph sz="quarter" idx="11"/>
          </p:nvPr>
        </p:nvSpPr>
        <p:spPr>
          <a:xfrm>
            <a:off x="439738" y="1681163"/>
            <a:ext cx="5430484" cy="4143375"/>
          </a:xfrm>
          <a:solidFill>
            <a:schemeClr val="accent1"/>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p:cNvSpPr>
            <a:spLocks noGrp="1"/>
          </p:cNvSpPr>
          <p:nvPr>
            <p:ph sz="quarter" idx="13"/>
          </p:nvPr>
        </p:nvSpPr>
        <p:spPr>
          <a:xfrm>
            <a:off x="6333067" y="1681163"/>
            <a:ext cx="5454121" cy="4143375"/>
          </a:xfrm>
          <a:solidFill>
            <a:schemeClr val="accent2">
              <a:lumMod val="5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881991"/>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Column 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46788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ptos Light" panose="020B0004020202020204" pitchFamily="34" charset="0"/>
            </a:endParaRP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lvl1pPr>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1800"/>
            </a:lvl1pPr>
          </a:lstStyle>
          <a:p>
            <a:r>
              <a:rPr lang="en-US" dirty="0"/>
              <a:t>Place content here</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lvl1pPr>
              <a:defRPr/>
            </a:lvl1pPr>
          </a:lstStyle>
          <a:p>
            <a:r>
              <a:rPr lang="en-US"/>
              <a:t>Click icon to add picture</a:t>
            </a:r>
            <a:endParaRPr lang="en-US" dirty="0"/>
          </a:p>
        </p:txBody>
      </p:sp>
      <p:pic>
        <p:nvPicPr>
          <p:cNvPr id="4" name="Graphic 3">
            <a:extLst>
              <a:ext uri="{FF2B5EF4-FFF2-40B4-BE49-F238E27FC236}">
                <a16:creationId xmlns:a16="http://schemas.microsoft.com/office/drawing/2014/main" id="{2059A002-CFDF-58EF-945F-28E943618A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18153767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with conten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667" y="6373156"/>
            <a:ext cx="2149533" cy="394974"/>
          </a:xfrm>
          <a:prstGeom prst="rect">
            <a:avLst/>
          </a:prstGeom>
        </p:spPr>
      </p:pic>
      <p:sp>
        <p:nvSpPr>
          <p:cNvPr id="6" name="TextBox 5"/>
          <p:cNvSpPr txBox="1"/>
          <p:nvPr userDrawn="1"/>
        </p:nvSpPr>
        <p:spPr>
          <a:xfrm>
            <a:off x="9719079" y="6398798"/>
            <a:ext cx="247292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https://science.osti.gov/</a:t>
            </a:r>
          </a:p>
        </p:txBody>
      </p:sp>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35B6AD7-18B8-4C9C-AA70-ABD830A869AC}" type="slidenum">
              <a:rPr lang="en-US" smtClean="0"/>
              <a:pPr/>
              <a:t>‹#›</a:t>
            </a:fld>
            <a:endParaRPr lang="en-US"/>
          </a:p>
        </p:txBody>
      </p:sp>
      <p:sp>
        <p:nvSpPr>
          <p:cNvPr id="11" name="Content Placeholder 10"/>
          <p:cNvSpPr>
            <a:spLocks noGrp="1"/>
          </p:cNvSpPr>
          <p:nvPr>
            <p:ph sz="quarter" idx="11"/>
          </p:nvPr>
        </p:nvSpPr>
        <p:spPr>
          <a:xfrm>
            <a:off x="439738" y="1681163"/>
            <a:ext cx="3578225" cy="4143375"/>
          </a:xfrm>
          <a:solidFill>
            <a:schemeClr val="accent1"/>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2"/>
          </p:nvPr>
        </p:nvSpPr>
        <p:spPr>
          <a:xfrm>
            <a:off x="4327525" y="1681163"/>
            <a:ext cx="3576638" cy="4143375"/>
          </a:xfrm>
          <a:solidFill>
            <a:schemeClr val="accent4"/>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p:cNvSpPr>
            <a:spLocks noGrp="1"/>
          </p:cNvSpPr>
          <p:nvPr>
            <p:ph sz="quarter" idx="13"/>
          </p:nvPr>
        </p:nvSpPr>
        <p:spPr>
          <a:xfrm>
            <a:off x="8212138" y="1681163"/>
            <a:ext cx="3575050" cy="4143375"/>
          </a:xfrm>
          <a:solidFill>
            <a:schemeClr val="accent2">
              <a:lumMod val="5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5371597"/>
      </p:ext>
    </p:extLst>
  </p:cSld>
  <p:clrMapOvr>
    <a:masterClrMapping/>
  </p:clrMapOvr>
  <p:hf hd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with picture (roun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4" name="Rectangle 3">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667" y="6373156"/>
            <a:ext cx="2149533" cy="394974"/>
          </a:xfrm>
          <a:prstGeom prst="rect">
            <a:avLst/>
          </a:prstGeom>
        </p:spPr>
      </p:pic>
      <p:sp>
        <p:nvSpPr>
          <p:cNvPr id="7" name="TextBox 6"/>
          <p:cNvSpPr txBox="1"/>
          <p:nvPr userDrawn="1"/>
        </p:nvSpPr>
        <p:spPr>
          <a:xfrm>
            <a:off x="9719079" y="6398798"/>
            <a:ext cx="247292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https://science.osti.gov/</a:t>
            </a:r>
          </a:p>
        </p:txBody>
      </p:sp>
      <p:sp>
        <p:nvSpPr>
          <p:cNvPr id="12" name="Picture Placeholder 11"/>
          <p:cNvSpPr>
            <a:spLocks noGrp="1"/>
          </p:cNvSpPr>
          <p:nvPr>
            <p:ph type="pic" sz="quarter" idx="10"/>
          </p:nvPr>
        </p:nvSpPr>
        <p:spPr>
          <a:xfrm>
            <a:off x="6920089" y="1045804"/>
            <a:ext cx="5271912" cy="5274034"/>
          </a:xfrm>
          <a:custGeom>
            <a:avLst/>
            <a:gdLst>
              <a:gd name="connsiteX0" fmla="*/ 3962270 w 5375563"/>
              <a:gd name="connsiteY0" fmla="*/ 0 h 5377727"/>
              <a:gd name="connsiteX1" fmla="*/ 5140529 w 5375563"/>
              <a:gd name="connsiteY1" fmla="*/ 168208 h 5377727"/>
              <a:gd name="connsiteX2" fmla="*/ 5375563 w 5375563"/>
              <a:gd name="connsiteY2" fmla="*/ 249437 h 5377727"/>
              <a:gd name="connsiteX3" fmla="*/ 5375563 w 5375563"/>
              <a:gd name="connsiteY3" fmla="*/ 5377727 h 5377727"/>
              <a:gd name="connsiteX4" fmla="*/ 398434 w 5375563"/>
              <a:gd name="connsiteY4" fmla="*/ 5377727 h 5377727"/>
              <a:gd name="connsiteX5" fmla="*/ 390724 w 5375563"/>
              <a:gd name="connsiteY5" fmla="*/ 5363513 h 5377727"/>
              <a:gd name="connsiteX6" fmla="*/ 0 w 5375563"/>
              <a:gd name="connsiteY6" fmla="*/ 3741443 h 5377727"/>
              <a:gd name="connsiteX7" fmla="*/ 3962270 w 5375563"/>
              <a:gd name="connsiteY7" fmla="*/ 0 h 537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75563" h="5377727">
                <a:moveTo>
                  <a:pt x="3962270" y="0"/>
                </a:moveTo>
                <a:cubicBezTo>
                  <a:pt x="4372577" y="0"/>
                  <a:pt x="4768317" y="58891"/>
                  <a:pt x="5140529" y="168208"/>
                </a:cubicBezTo>
                <a:lnTo>
                  <a:pt x="5375563" y="249437"/>
                </a:lnTo>
                <a:lnTo>
                  <a:pt x="5375563" y="5377727"/>
                </a:lnTo>
                <a:lnTo>
                  <a:pt x="398434" y="5377727"/>
                </a:lnTo>
                <a:lnTo>
                  <a:pt x="390724" y="5363513"/>
                </a:lnTo>
                <a:cubicBezTo>
                  <a:pt x="140324" y="4872813"/>
                  <a:pt x="0" y="4322602"/>
                  <a:pt x="0" y="3741443"/>
                </a:cubicBezTo>
                <a:cubicBezTo>
                  <a:pt x="0" y="1675101"/>
                  <a:pt x="1773969" y="0"/>
                  <a:pt x="3962270" y="0"/>
                </a:cubicBezTo>
                <a:close/>
              </a:path>
            </a:pathLst>
          </a:custGeom>
          <a:noFill/>
        </p:spPr>
        <p:txBody>
          <a:bodyPr wrap="square" anchor="ctr" anchorCtr="1">
            <a:noAutofit/>
          </a:bodyPr>
          <a:lstStyle>
            <a:lvl1pPr marL="0" indent="0">
              <a:buNone/>
              <a:defRPr/>
            </a:lvl1pPr>
          </a:lstStyle>
          <a:p>
            <a:r>
              <a:rPr lang="en-US"/>
              <a:t>Click icon to add picture</a:t>
            </a:r>
          </a:p>
        </p:txBody>
      </p:sp>
      <p:sp>
        <p:nvSpPr>
          <p:cNvPr id="14" name="Text Placeholder 13"/>
          <p:cNvSpPr>
            <a:spLocks noGrp="1"/>
          </p:cNvSpPr>
          <p:nvPr>
            <p:ph type="body" sz="quarter" idx="11"/>
          </p:nvPr>
        </p:nvSpPr>
        <p:spPr>
          <a:xfrm>
            <a:off x="409575" y="1389063"/>
            <a:ext cx="6227763" cy="4662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5535062"/>
      </p:ext>
    </p:extLst>
  </p:cSld>
  <p:clrMapOvr>
    <a:masterClrMapping/>
  </p:clrMapOvr>
  <p:hf hd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with picture (circl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8791" y="177283"/>
            <a:ext cx="8668421" cy="801663"/>
          </a:xfrm>
        </p:spPr>
        <p:txBody>
          <a:bodyPr/>
          <a:lstStyle/>
          <a:p>
            <a:r>
              <a:rPr lang="en-US"/>
              <a:t>Click to edit title</a:t>
            </a:r>
          </a:p>
        </p:txBody>
      </p:sp>
      <p:sp>
        <p:nvSpPr>
          <p:cNvPr id="4" name="Rectangle 3">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667" y="6373156"/>
            <a:ext cx="2149533" cy="394974"/>
          </a:xfrm>
          <a:prstGeom prst="rect">
            <a:avLst/>
          </a:prstGeom>
        </p:spPr>
      </p:pic>
      <p:sp>
        <p:nvSpPr>
          <p:cNvPr id="7" name="TextBox 6"/>
          <p:cNvSpPr txBox="1"/>
          <p:nvPr userDrawn="1"/>
        </p:nvSpPr>
        <p:spPr>
          <a:xfrm>
            <a:off x="9719079" y="6398798"/>
            <a:ext cx="247292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https://science.osti.gov/</a:t>
            </a:r>
          </a:p>
        </p:txBody>
      </p:sp>
      <p:sp>
        <p:nvSpPr>
          <p:cNvPr id="14" name="Text Placeholder 13"/>
          <p:cNvSpPr>
            <a:spLocks noGrp="1"/>
          </p:cNvSpPr>
          <p:nvPr>
            <p:ph type="body" sz="quarter" idx="11"/>
          </p:nvPr>
        </p:nvSpPr>
        <p:spPr>
          <a:xfrm>
            <a:off x="409575" y="1389063"/>
            <a:ext cx="4580089" cy="4662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p:cNvSpPr>
            <a:spLocks noGrp="1"/>
          </p:cNvSpPr>
          <p:nvPr>
            <p:ph type="pic" sz="quarter" idx="12"/>
          </p:nvPr>
        </p:nvSpPr>
        <p:spPr>
          <a:xfrm>
            <a:off x="6164263" y="1320659"/>
            <a:ext cx="1543050" cy="1543191"/>
          </a:xfrm>
          <a:prstGeom prst="ellipse">
            <a:avLst/>
          </a:prstGeom>
        </p:spPr>
        <p:txBody>
          <a:bodyPr>
            <a:normAutofit/>
          </a:bodyPr>
          <a:lstStyle>
            <a:lvl1pPr>
              <a:defRPr sz="1400"/>
            </a:lvl1pPr>
          </a:lstStyle>
          <a:p>
            <a:r>
              <a:rPr lang="en-US"/>
              <a:t>Click icon to add picture</a:t>
            </a:r>
          </a:p>
        </p:txBody>
      </p:sp>
      <p:sp>
        <p:nvSpPr>
          <p:cNvPr id="17" name="Picture Placeholder 16"/>
          <p:cNvSpPr>
            <a:spLocks noGrp="1"/>
          </p:cNvSpPr>
          <p:nvPr>
            <p:ph type="pic" sz="quarter" idx="13"/>
          </p:nvPr>
        </p:nvSpPr>
        <p:spPr>
          <a:xfrm>
            <a:off x="8918700" y="529330"/>
            <a:ext cx="2835150" cy="2834583"/>
          </a:xfrm>
          <a:prstGeom prst="ellipse">
            <a:avLst/>
          </a:prstGeom>
        </p:spPr>
        <p:txBody>
          <a:bodyPr/>
          <a:lstStyle/>
          <a:p>
            <a:r>
              <a:rPr lang="en-US"/>
              <a:t>Click icon to add picture</a:t>
            </a:r>
          </a:p>
        </p:txBody>
      </p:sp>
      <p:sp>
        <p:nvSpPr>
          <p:cNvPr id="20" name="Picture Placeholder 19"/>
          <p:cNvSpPr>
            <a:spLocks noGrp="1"/>
          </p:cNvSpPr>
          <p:nvPr>
            <p:ph type="pic" sz="quarter" idx="14"/>
          </p:nvPr>
        </p:nvSpPr>
        <p:spPr>
          <a:xfrm>
            <a:off x="7245351" y="2667000"/>
            <a:ext cx="1831861" cy="1833563"/>
          </a:xfrm>
          <a:prstGeom prst="ellipse">
            <a:avLst/>
          </a:prstGeom>
        </p:spPr>
        <p:txBody>
          <a:bodyPr>
            <a:normAutofit/>
          </a:bodyPr>
          <a:lstStyle>
            <a:lvl1pPr>
              <a:defRPr sz="1800"/>
            </a:lvl1pPr>
          </a:lstStyle>
          <a:p>
            <a:r>
              <a:rPr lang="en-US"/>
              <a:t>Click icon to add picture</a:t>
            </a:r>
          </a:p>
        </p:txBody>
      </p:sp>
      <p:sp>
        <p:nvSpPr>
          <p:cNvPr id="22" name="Picture Placeholder 21"/>
          <p:cNvSpPr>
            <a:spLocks noGrp="1"/>
          </p:cNvSpPr>
          <p:nvPr>
            <p:ph type="pic" sz="quarter" idx="15"/>
          </p:nvPr>
        </p:nvSpPr>
        <p:spPr>
          <a:xfrm>
            <a:off x="5463822" y="4007983"/>
            <a:ext cx="2210192" cy="2210466"/>
          </a:xfrm>
          <a:prstGeom prst="ellipse">
            <a:avLst/>
          </a:prstGeom>
        </p:spPr>
        <p:txBody>
          <a:bodyPr/>
          <a:lstStyle/>
          <a:p>
            <a:r>
              <a:rPr lang="en-US"/>
              <a:t>Click icon to add picture</a:t>
            </a:r>
          </a:p>
        </p:txBody>
      </p:sp>
      <p:sp>
        <p:nvSpPr>
          <p:cNvPr id="24" name="Picture Placeholder 23"/>
          <p:cNvSpPr>
            <a:spLocks noGrp="1"/>
          </p:cNvSpPr>
          <p:nvPr>
            <p:ph type="pic" sz="quarter" idx="16"/>
          </p:nvPr>
        </p:nvSpPr>
        <p:spPr>
          <a:xfrm>
            <a:off x="9218855" y="3630613"/>
            <a:ext cx="2392119" cy="2392362"/>
          </a:xfrm>
          <a:prstGeom prst="ellipse">
            <a:avLst/>
          </a:prstGeom>
        </p:spPr>
        <p:txBody>
          <a:bodyPr/>
          <a:lstStyle/>
          <a:p>
            <a:r>
              <a:rPr lang="en-US"/>
              <a:t>Click icon to add picture</a:t>
            </a:r>
          </a:p>
        </p:txBody>
      </p:sp>
    </p:spTree>
    <p:extLst>
      <p:ext uri="{BB962C8B-B14F-4D97-AF65-F5344CB8AC3E}">
        <p14:creationId xmlns:p14="http://schemas.microsoft.com/office/powerpoint/2010/main" val="832007863"/>
      </p:ext>
    </p:extLst>
  </p:cSld>
  <p:clrMapOvr>
    <a:masterClrMapping/>
  </p:clrMapOvr>
  <p:hf hd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with picture (strip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4" name="Rectangle 3">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667" y="6373156"/>
            <a:ext cx="2149533" cy="394974"/>
          </a:xfrm>
          <a:prstGeom prst="rect">
            <a:avLst/>
          </a:prstGeom>
        </p:spPr>
      </p:pic>
      <p:sp>
        <p:nvSpPr>
          <p:cNvPr id="7" name="TextBox 6"/>
          <p:cNvSpPr txBox="1"/>
          <p:nvPr userDrawn="1"/>
        </p:nvSpPr>
        <p:spPr>
          <a:xfrm>
            <a:off x="9719079" y="6398798"/>
            <a:ext cx="247292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https://science.osti.gov/</a:t>
            </a:r>
          </a:p>
        </p:txBody>
      </p:sp>
      <p:sp>
        <p:nvSpPr>
          <p:cNvPr id="14" name="Text Placeholder 13"/>
          <p:cNvSpPr>
            <a:spLocks noGrp="1"/>
          </p:cNvSpPr>
          <p:nvPr>
            <p:ph type="body" sz="quarter" idx="11"/>
          </p:nvPr>
        </p:nvSpPr>
        <p:spPr>
          <a:xfrm>
            <a:off x="409576" y="1389063"/>
            <a:ext cx="5212292" cy="4662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p:cNvSpPr>
            <a:spLocks noGrp="1"/>
          </p:cNvSpPr>
          <p:nvPr>
            <p:ph type="pic" sz="quarter" idx="12"/>
          </p:nvPr>
        </p:nvSpPr>
        <p:spPr>
          <a:xfrm>
            <a:off x="5947085" y="1446839"/>
            <a:ext cx="6244914" cy="4481287"/>
          </a:xfrm>
          <a:custGeom>
            <a:avLst/>
            <a:gdLst>
              <a:gd name="connsiteX0" fmla="*/ 743081 w 6244914"/>
              <a:gd name="connsiteY0" fmla="*/ 3021747 h 4481287"/>
              <a:gd name="connsiteX1" fmla="*/ 6244914 w 6244914"/>
              <a:gd name="connsiteY1" fmla="*/ 3021747 h 4481287"/>
              <a:gd name="connsiteX2" fmla="*/ 6244914 w 6244914"/>
              <a:gd name="connsiteY2" fmla="*/ 4481287 h 4481287"/>
              <a:gd name="connsiteX3" fmla="*/ 1475626 w 6244914"/>
              <a:gd name="connsiteY3" fmla="*/ 4481287 h 4481287"/>
              <a:gd name="connsiteX4" fmla="*/ 0 w 6244914"/>
              <a:gd name="connsiteY4" fmla="*/ 1510873 h 4481287"/>
              <a:gd name="connsiteX5" fmla="*/ 6244914 w 6244914"/>
              <a:gd name="connsiteY5" fmla="*/ 1510873 h 4481287"/>
              <a:gd name="connsiteX6" fmla="*/ 6244914 w 6244914"/>
              <a:gd name="connsiteY6" fmla="*/ 2970413 h 4481287"/>
              <a:gd name="connsiteX7" fmla="*/ 733392 w 6244914"/>
              <a:gd name="connsiteY7" fmla="*/ 2970413 h 4481287"/>
              <a:gd name="connsiteX8" fmla="*/ 723088 w 6244914"/>
              <a:gd name="connsiteY8" fmla="*/ 0 h 4481287"/>
              <a:gd name="connsiteX9" fmla="*/ 6244914 w 6244914"/>
              <a:gd name="connsiteY9" fmla="*/ 0 h 4481287"/>
              <a:gd name="connsiteX10" fmla="*/ 6244914 w 6244914"/>
              <a:gd name="connsiteY10" fmla="*/ 1459540 h 4481287"/>
              <a:gd name="connsiteX11" fmla="*/ 0 w 6244914"/>
              <a:gd name="connsiteY11" fmla="*/ 1459540 h 448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44914" h="4481287">
                <a:moveTo>
                  <a:pt x="743081" y="3021747"/>
                </a:moveTo>
                <a:lnTo>
                  <a:pt x="6244914" y="3021747"/>
                </a:lnTo>
                <a:lnTo>
                  <a:pt x="6244914" y="4481287"/>
                </a:lnTo>
                <a:lnTo>
                  <a:pt x="1475626" y="4481287"/>
                </a:lnTo>
                <a:close/>
                <a:moveTo>
                  <a:pt x="0" y="1510873"/>
                </a:moveTo>
                <a:lnTo>
                  <a:pt x="6244914" y="1510873"/>
                </a:lnTo>
                <a:lnTo>
                  <a:pt x="6244914" y="2970413"/>
                </a:lnTo>
                <a:lnTo>
                  <a:pt x="733392" y="2970413"/>
                </a:lnTo>
                <a:close/>
                <a:moveTo>
                  <a:pt x="723088" y="0"/>
                </a:moveTo>
                <a:lnTo>
                  <a:pt x="6244914" y="0"/>
                </a:lnTo>
                <a:lnTo>
                  <a:pt x="6244914" y="1459540"/>
                </a:lnTo>
                <a:lnTo>
                  <a:pt x="0" y="1459540"/>
                </a:lnTo>
                <a:close/>
              </a:path>
            </a:pathLst>
          </a:custGeom>
        </p:spPr>
        <p:txBody>
          <a:bodyPr wrap="square" anchor="ctr" anchorCtr="1">
            <a:noAutofit/>
          </a:bodyPr>
          <a:lstStyle>
            <a:lvl1pPr marL="0" indent="0">
              <a:buNone/>
              <a:defRPr/>
            </a:lvl1pPr>
          </a:lstStyle>
          <a:p>
            <a:r>
              <a:rPr lang="en-US"/>
              <a:t>Click icon to add picture</a:t>
            </a:r>
          </a:p>
        </p:txBody>
      </p:sp>
    </p:spTree>
    <p:extLst>
      <p:ext uri="{BB962C8B-B14F-4D97-AF65-F5344CB8AC3E}">
        <p14:creationId xmlns:p14="http://schemas.microsoft.com/office/powerpoint/2010/main" val="1797140579"/>
      </p:ext>
    </p:extLst>
  </p:cSld>
  <p:clrMapOvr>
    <a:masterClrMapping/>
  </p:clrMapOvr>
  <p:hf hd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ext with picture (strip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8791" y="177283"/>
            <a:ext cx="8723920" cy="801663"/>
          </a:xfrm>
        </p:spPr>
        <p:txBody>
          <a:bodyPr/>
          <a:lstStyle/>
          <a:p>
            <a:r>
              <a:rPr lang="en-US"/>
              <a:t>Click to edit title</a:t>
            </a:r>
          </a:p>
        </p:txBody>
      </p:sp>
      <p:sp>
        <p:nvSpPr>
          <p:cNvPr id="4" name="Rectangle 3">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667" y="6373156"/>
            <a:ext cx="2149533" cy="394974"/>
          </a:xfrm>
          <a:prstGeom prst="rect">
            <a:avLst/>
          </a:prstGeom>
        </p:spPr>
      </p:pic>
      <p:sp>
        <p:nvSpPr>
          <p:cNvPr id="7" name="TextBox 6"/>
          <p:cNvSpPr txBox="1"/>
          <p:nvPr userDrawn="1"/>
        </p:nvSpPr>
        <p:spPr>
          <a:xfrm>
            <a:off x="9719079" y="6398798"/>
            <a:ext cx="247292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https://science.osti.gov/</a:t>
            </a:r>
          </a:p>
        </p:txBody>
      </p:sp>
      <p:sp>
        <p:nvSpPr>
          <p:cNvPr id="14" name="Text Placeholder 13"/>
          <p:cNvSpPr>
            <a:spLocks noGrp="1"/>
          </p:cNvSpPr>
          <p:nvPr>
            <p:ph type="body" sz="quarter" idx="11"/>
          </p:nvPr>
        </p:nvSpPr>
        <p:spPr>
          <a:xfrm>
            <a:off x="409576" y="1389063"/>
            <a:ext cx="5212292" cy="4662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p:cNvSpPr>
            <a:spLocks noGrp="1"/>
          </p:cNvSpPr>
          <p:nvPr>
            <p:ph type="pic" sz="quarter" idx="12"/>
          </p:nvPr>
        </p:nvSpPr>
        <p:spPr>
          <a:xfrm>
            <a:off x="5856088" y="1"/>
            <a:ext cx="6335912" cy="6263859"/>
          </a:xfrm>
          <a:custGeom>
            <a:avLst/>
            <a:gdLst>
              <a:gd name="connsiteX0" fmla="*/ 6335911 w 6335912"/>
              <a:gd name="connsiteY0" fmla="*/ 2555883 h 6263859"/>
              <a:gd name="connsiteX1" fmla="*/ 6335911 w 6335912"/>
              <a:gd name="connsiteY1" fmla="*/ 4093940 h 6263859"/>
              <a:gd name="connsiteX2" fmla="*/ 2473897 w 6335912"/>
              <a:gd name="connsiteY2" fmla="*/ 6182304 h 6263859"/>
              <a:gd name="connsiteX3" fmla="*/ 1634032 w 6335912"/>
              <a:gd name="connsiteY3" fmla="*/ 6022415 h 6263859"/>
              <a:gd name="connsiteX4" fmla="*/ 1557097 w 6335912"/>
              <a:gd name="connsiteY4" fmla="*/ 5909031 h 6263859"/>
              <a:gd name="connsiteX5" fmla="*/ 1504339 w 6335912"/>
              <a:gd name="connsiteY5" fmla="*/ 5782574 h 6263859"/>
              <a:gd name="connsiteX6" fmla="*/ 1830371 w 6335912"/>
              <a:gd name="connsiteY6" fmla="*/ 4992231 h 6263859"/>
              <a:gd name="connsiteX7" fmla="*/ 6335912 w 6335912"/>
              <a:gd name="connsiteY7" fmla="*/ 1016220 h 6263859"/>
              <a:gd name="connsiteX8" fmla="*/ 6335912 w 6335912"/>
              <a:gd name="connsiteY8" fmla="*/ 2459009 h 6263859"/>
              <a:gd name="connsiteX9" fmla="*/ 936517 w 6335912"/>
              <a:gd name="connsiteY9" fmla="*/ 5378703 h 6263859"/>
              <a:gd name="connsiteX10" fmla="*/ 148674 w 6335912"/>
              <a:gd name="connsiteY10" fmla="*/ 5228717 h 6263859"/>
              <a:gd name="connsiteX11" fmla="*/ 76504 w 6335912"/>
              <a:gd name="connsiteY11" fmla="*/ 5122356 h 6263859"/>
              <a:gd name="connsiteX12" fmla="*/ 27015 w 6335912"/>
              <a:gd name="connsiteY12" fmla="*/ 5003733 h 6263859"/>
              <a:gd name="connsiteX13" fmla="*/ 332851 w 6335912"/>
              <a:gd name="connsiteY13" fmla="*/ 4262345 h 6263859"/>
              <a:gd name="connsiteX14" fmla="*/ 5370853 w 6335912"/>
              <a:gd name="connsiteY14" fmla="*/ 0 h 6263859"/>
              <a:gd name="connsiteX15" fmla="*/ 6335912 w 6335912"/>
              <a:gd name="connsiteY15" fmla="*/ 0 h 6263859"/>
              <a:gd name="connsiteX16" fmla="*/ 6335910 w 6335912"/>
              <a:gd name="connsiteY16" fmla="*/ 920939 h 6263859"/>
              <a:gd name="connsiteX17" fmla="*/ 1426128 w 6335912"/>
              <a:gd name="connsiteY17" fmla="*/ 3575878 h 6263859"/>
              <a:gd name="connsiteX18" fmla="*/ 638286 w 6335912"/>
              <a:gd name="connsiteY18" fmla="*/ 3425891 h 6263859"/>
              <a:gd name="connsiteX19" fmla="*/ 566116 w 6335912"/>
              <a:gd name="connsiteY19" fmla="*/ 3319531 h 6263859"/>
              <a:gd name="connsiteX20" fmla="*/ 516627 w 6335912"/>
              <a:gd name="connsiteY20" fmla="*/ 3200907 h 6263859"/>
              <a:gd name="connsiteX21" fmla="*/ 822463 w 6335912"/>
              <a:gd name="connsiteY21" fmla="*/ 2459519 h 626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335912" h="6263859">
                <a:moveTo>
                  <a:pt x="6335911" y="2555883"/>
                </a:moveTo>
                <a:lnTo>
                  <a:pt x="6335911" y="4093940"/>
                </a:lnTo>
                <a:lnTo>
                  <a:pt x="2473897" y="6182304"/>
                </a:lnTo>
                <a:cubicBezTo>
                  <a:pt x="2186346" y="6337796"/>
                  <a:pt x="1836138" y="6263560"/>
                  <a:pt x="1634032" y="6022415"/>
                </a:cubicBezTo>
                <a:lnTo>
                  <a:pt x="1557097" y="5909031"/>
                </a:lnTo>
                <a:lnTo>
                  <a:pt x="1504339" y="5782574"/>
                </a:lnTo>
                <a:cubicBezTo>
                  <a:pt x="1413202" y="5481421"/>
                  <a:pt x="1542819" y="5147723"/>
                  <a:pt x="1830371" y="4992231"/>
                </a:cubicBezTo>
                <a:close/>
                <a:moveTo>
                  <a:pt x="6335912" y="1016220"/>
                </a:moveTo>
                <a:lnTo>
                  <a:pt x="6335912" y="2459009"/>
                </a:lnTo>
                <a:lnTo>
                  <a:pt x="936517" y="5378703"/>
                </a:lnTo>
                <a:cubicBezTo>
                  <a:pt x="666777" y="5524564"/>
                  <a:pt x="338262" y="5454925"/>
                  <a:pt x="148674" y="5228717"/>
                </a:cubicBezTo>
                <a:lnTo>
                  <a:pt x="76504" y="5122356"/>
                </a:lnTo>
                <a:lnTo>
                  <a:pt x="27015" y="5003733"/>
                </a:lnTo>
                <a:cubicBezTo>
                  <a:pt x="-58478" y="4721235"/>
                  <a:pt x="63112" y="4408205"/>
                  <a:pt x="332851" y="4262345"/>
                </a:cubicBezTo>
                <a:close/>
                <a:moveTo>
                  <a:pt x="5370853" y="0"/>
                </a:moveTo>
                <a:lnTo>
                  <a:pt x="6335912" y="0"/>
                </a:lnTo>
                <a:lnTo>
                  <a:pt x="6335910" y="920939"/>
                </a:lnTo>
                <a:lnTo>
                  <a:pt x="1426128" y="3575878"/>
                </a:lnTo>
                <a:cubicBezTo>
                  <a:pt x="1156389" y="3721738"/>
                  <a:pt x="827875" y="3652099"/>
                  <a:pt x="638286" y="3425891"/>
                </a:cubicBezTo>
                <a:lnTo>
                  <a:pt x="566116" y="3319531"/>
                </a:lnTo>
                <a:lnTo>
                  <a:pt x="516627" y="3200907"/>
                </a:lnTo>
                <a:cubicBezTo>
                  <a:pt x="431135" y="2918409"/>
                  <a:pt x="552724" y="2605379"/>
                  <a:pt x="822463" y="2459519"/>
                </a:cubicBezTo>
                <a:close/>
              </a:path>
            </a:pathLst>
          </a:custGeom>
        </p:spPr>
        <p:txBody>
          <a:bodyPr wrap="square" anchor="ctr" anchorCtr="1">
            <a:noAutofit/>
          </a:bodyPr>
          <a:lstStyle>
            <a:lvl1pPr marL="0" indent="0">
              <a:buNone/>
              <a:defRPr/>
            </a:lvl1pPr>
          </a:lstStyle>
          <a:p>
            <a:r>
              <a:rPr lang="en-US"/>
              <a:t>Click icon to add picture</a:t>
            </a:r>
          </a:p>
        </p:txBody>
      </p:sp>
    </p:spTree>
    <p:extLst>
      <p:ext uri="{BB962C8B-B14F-4D97-AF65-F5344CB8AC3E}">
        <p14:creationId xmlns:p14="http://schemas.microsoft.com/office/powerpoint/2010/main" val="2848950018"/>
      </p:ext>
    </p:extLst>
  </p:cSld>
  <p:clrMapOvr>
    <a:masterClrMapping/>
  </p:clrMapOvr>
  <p:hf hd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96000" y="1"/>
            <a:ext cx="6095999" cy="6324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hasCustomPrompt="1"/>
          </p:nvPr>
        </p:nvSpPr>
        <p:spPr>
          <a:xfrm>
            <a:off x="361950" y="352977"/>
            <a:ext cx="5448300" cy="1418889"/>
          </a:xfrm>
        </p:spPr>
        <p:txBody>
          <a:bodyPr anchor="b"/>
          <a:lstStyle>
            <a:lvl1pPr algn="ctr">
              <a:defRPr sz="3200"/>
            </a:lvl1pPr>
          </a:lstStyle>
          <a:p>
            <a:r>
              <a:rPr lang="en-US"/>
              <a:t>Click to edit title</a:t>
            </a:r>
          </a:p>
        </p:txBody>
      </p:sp>
      <p:sp>
        <p:nvSpPr>
          <p:cNvPr id="4" name="Text Placeholder 3"/>
          <p:cNvSpPr>
            <a:spLocks noGrp="1"/>
          </p:cNvSpPr>
          <p:nvPr>
            <p:ph type="body" sz="half" idx="2"/>
          </p:nvPr>
        </p:nvSpPr>
        <p:spPr>
          <a:xfrm>
            <a:off x="361950" y="2043953"/>
            <a:ext cx="5448300" cy="382503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Rectangle 9">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667" y="6373156"/>
            <a:ext cx="2149533" cy="394974"/>
          </a:xfrm>
          <a:prstGeom prst="rect">
            <a:avLst/>
          </a:prstGeom>
        </p:spPr>
      </p:pic>
      <p:sp>
        <p:nvSpPr>
          <p:cNvPr id="13" name="TextBox 12"/>
          <p:cNvSpPr txBox="1"/>
          <p:nvPr userDrawn="1"/>
        </p:nvSpPr>
        <p:spPr>
          <a:xfrm>
            <a:off x="9719079" y="6398798"/>
            <a:ext cx="247292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https://science.osti.gov/</a:t>
            </a:r>
          </a:p>
        </p:txBody>
      </p:sp>
    </p:spTree>
    <p:extLst>
      <p:ext uri="{BB962C8B-B14F-4D97-AF65-F5344CB8AC3E}">
        <p14:creationId xmlns:p14="http://schemas.microsoft.com/office/powerpoint/2010/main" val="1936591290"/>
      </p:ext>
    </p:extLst>
  </p:cSld>
  <p:clrMapOvr>
    <a:masterClrMapping/>
  </p:clrMapOvr>
  <p:hf hd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8" name="Rectangle 7">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667" y="6373156"/>
            <a:ext cx="2149533" cy="394974"/>
          </a:xfrm>
          <a:prstGeom prst="rect">
            <a:avLst/>
          </a:prstGeom>
        </p:spPr>
      </p:pic>
      <p:sp>
        <p:nvSpPr>
          <p:cNvPr id="11" name="TextBox 10"/>
          <p:cNvSpPr txBox="1"/>
          <p:nvPr userDrawn="1"/>
        </p:nvSpPr>
        <p:spPr>
          <a:xfrm>
            <a:off x="9719079" y="6398798"/>
            <a:ext cx="247292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https://science.osti.gov/</a:t>
            </a:r>
          </a:p>
        </p:txBody>
      </p:sp>
    </p:spTree>
    <p:extLst>
      <p:ext uri="{BB962C8B-B14F-4D97-AF65-F5344CB8AC3E}">
        <p14:creationId xmlns:p14="http://schemas.microsoft.com/office/powerpoint/2010/main" val="1438461948"/>
      </p:ext>
    </p:extLst>
  </p:cSld>
  <p:clrMapOvr>
    <a:masterClrMapping/>
  </p:clrMapOvr>
  <p:hf hd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667" y="6373156"/>
            <a:ext cx="2149533" cy="394974"/>
          </a:xfrm>
          <a:prstGeom prst="rect">
            <a:avLst/>
          </a:prstGeom>
        </p:spPr>
      </p:pic>
      <p:sp>
        <p:nvSpPr>
          <p:cNvPr id="10" name="TextBox 9"/>
          <p:cNvSpPr txBox="1"/>
          <p:nvPr userDrawn="1"/>
        </p:nvSpPr>
        <p:spPr>
          <a:xfrm>
            <a:off x="9719079" y="6398798"/>
            <a:ext cx="247292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https://science.osti.gov/</a:t>
            </a:r>
          </a:p>
        </p:txBody>
      </p:sp>
    </p:spTree>
    <p:extLst>
      <p:ext uri="{BB962C8B-B14F-4D97-AF65-F5344CB8AC3E}">
        <p14:creationId xmlns:p14="http://schemas.microsoft.com/office/powerpoint/2010/main" val="2332986143"/>
      </p:ext>
    </p:extLst>
  </p:cSld>
  <p:clrMapOvr>
    <a:masterClrMapping/>
  </p:clrMapOvr>
  <p:hf hdr="0" dt="0"/>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554804-D3F1-4E4C-9D0A-99063A42E6CF}"/>
              </a:ext>
            </a:extLst>
          </p:cNvPr>
          <p:cNvSpPr/>
          <p:nvPr userDrawn="1"/>
        </p:nvSpPr>
        <p:spPr>
          <a:xfrm>
            <a:off x="533399" y="365125"/>
            <a:ext cx="11125199" cy="6006645"/>
          </a:xfrm>
          <a:prstGeom prst="rect">
            <a:avLst/>
          </a:prstGeom>
          <a:solidFill>
            <a:schemeClr val="bg1"/>
          </a:solidFill>
          <a:ln>
            <a:noFill/>
          </a:ln>
          <a:effectLst>
            <a:outerShdw blurRad="3937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BD320D-9AE5-495A-8DCF-E560C7CE6942}"/>
              </a:ext>
            </a:extLst>
          </p:cNvPr>
          <p:cNvSpPr>
            <a:spLocks noGrp="1"/>
          </p:cNvSpPr>
          <p:nvPr>
            <p:ph type="title" hasCustomPrompt="1"/>
          </p:nvPr>
        </p:nvSpPr>
        <p:spPr>
          <a:xfrm>
            <a:off x="533399" y="365125"/>
            <a:ext cx="11125199" cy="1325563"/>
          </a:xfrm>
          <a:noFill/>
          <a:effectLst/>
        </p:spPr>
        <p:txBody>
          <a:bodyPr>
            <a:normAutofit/>
          </a:bodyPr>
          <a:lstStyle>
            <a:lvl1pPr>
              <a:defRPr sz="3200">
                <a:latin typeface="Arial Black" panose="020B0A04020102020204" pitchFamily="34" charset="0"/>
              </a:defRPr>
            </a:lvl1pPr>
          </a:lstStyle>
          <a:p>
            <a:r>
              <a:rPr lang="en-US"/>
              <a:t>CLICK TO EDIT MASTER TITLE STYLE</a:t>
            </a:r>
          </a:p>
        </p:txBody>
      </p:sp>
      <p:sp>
        <p:nvSpPr>
          <p:cNvPr id="8" name="Content Placeholder 7">
            <a:extLst>
              <a:ext uri="{FF2B5EF4-FFF2-40B4-BE49-F238E27FC236}">
                <a16:creationId xmlns:a16="http://schemas.microsoft.com/office/drawing/2014/main" id="{8FA30B88-A952-44AD-A005-15181C4C3821}"/>
              </a:ext>
            </a:extLst>
          </p:cNvPr>
          <p:cNvSpPr>
            <a:spLocks noGrp="1"/>
          </p:cNvSpPr>
          <p:nvPr>
            <p:ph sz="quarter" idx="13"/>
          </p:nvPr>
        </p:nvSpPr>
        <p:spPr>
          <a:xfrm>
            <a:off x="533400" y="1690687"/>
            <a:ext cx="11125200" cy="4681083"/>
          </a:xfrm>
          <a:noFill/>
          <a:effec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B64AAD3-F0AA-4ADC-94DB-573E7A24E05D}"/>
              </a:ext>
            </a:extLst>
          </p:cNvPr>
          <p:cNvSpPr>
            <a:spLocks noGrp="1"/>
          </p:cNvSpPr>
          <p:nvPr>
            <p:ph type="dt" sz="half" idx="10"/>
          </p:nvPr>
        </p:nvSpPr>
        <p:spPr/>
        <p:txBody>
          <a:bodyPr/>
          <a:lstStyle/>
          <a:p>
            <a:fld id="{F50FB8F4-93A4-403A-9708-D7F20BB46076}" type="datetimeFigureOut">
              <a:rPr lang="en-US" smtClean="0"/>
              <a:t>2/8/2026</a:t>
            </a:fld>
            <a:endParaRPr lang="en-US"/>
          </a:p>
        </p:txBody>
      </p:sp>
      <p:sp>
        <p:nvSpPr>
          <p:cNvPr id="4" name="Footer Placeholder 3">
            <a:extLst>
              <a:ext uri="{FF2B5EF4-FFF2-40B4-BE49-F238E27FC236}">
                <a16:creationId xmlns:a16="http://schemas.microsoft.com/office/drawing/2014/main" id="{A0DA90BE-ACA4-4FB3-94A8-F04E91F8DD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D6825A-BF46-4C73-BAF3-E0F8BD54BD30}"/>
              </a:ext>
            </a:extLst>
          </p:cNvPr>
          <p:cNvSpPr>
            <a:spLocks noGrp="1"/>
          </p:cNvSpPr>
          <p:nvPr>
            <p:ph type="sldNum" sz="quarter" idx="12"/>
          </p:nvPr>
        </p:nvSpPr>
        <p:spPr/>
        <p:txBody>
          <a:bodyPr/>
          <a:lstStyle/>
          <a:p>
            <a:fld id="{2F3902C9-C47C-4EF4-BA50-DAB7C4D8D7B4}" type="slidenum">
              <a:rPr lang="en-US" smtClean="0"/>
              <a:t>‹#›</a:t>
            </a:fld>
            <a:endParaRPr lang="en-US"/>
          </a:p>
        </p:txBody>
      </p:sp>
      <p:pic>
        <p:nvPicPr>
          <p:cNvPr id="6" name="Picture 5">
            <a:extLst>
              <a:ext uri="{FF2B5EF4-FFF2-40B4-BE49-F238E27FC236}">
                <a16:creationId xmlns:a16="http://schemas.microsoft.com/office/drawing/2014/main" id="{1C43C625-146F-4A45-9B4B-701007EBF07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25025" y="6001949"/>
            <a:ext cx="1933575" cy="355988"/>
          </a:xfrm>
          <a:prstGeom prst="rect">
            <a:avLst/>
          </a:prstGeom>
        </p:spPr>
      </p:pic>
    </p:spTree>
    <p:extLst>
      <p:ext uri="{BB962C8B-B14F-4D97-AF65-F5344CB8AC3E}">
        <p14:creationId xmlns:p14="http://schemas.microsoft.com/office/powerpoint/2010/main" val="15897948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solidFill>
                  <a:schemeClr val="bg1"/>
                </a:solidFill>
              </a:defRPr>
            </a:lvl1pPr>
          </a:lstStyle>
          <a:p>
            <a:r>
              <a:rPr lang="en-US"/>
              <a:t>Click to edit title </a:t>
            </a:r>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4" name="Date Placeholder 3"/>
          <p:cNvSpPr>
            <a:spLocks noGrp="1"/>
          </p:cNvSpPr>
          <p:nvPr>
            <p:ph type="dt" sz="half" idx="10"/>
          </p:nvPr>
        </p:nvSpPr>
        <p:spPr>
          <a:xfrm>
            <a:off x="2928257" y="6413161"/>
            <a:ext cx="968829" cy="365125"/>
          </a:xfrm>
          <a:prstGeom prst="rect">
            <a:avLst/>
          </a:prstGeom>
        </p:spPr>
        <p:txBody>
          <a:bodyPr/>
          <a:lstStyle>
            <a:lvl1pPr algn="r">
              <a:defRPr sz="1100"/>
            </a:lvl1pPr>
          </a:lstStyle>
          <a:p>
            <a:fld id="{8F182ACA-94E5-43E6-83F8-799916BA6B59}" type="datetime1">
              <a:rPr lang="en-US" smtClean="0"/>
              <a:pPr/>
              <a:t>2/8/2026</a:t>
            </a:fld>
            <a:endParaRPr lang="en-US"/>
          </a:p>
        </p:txBody>
      </p:sp>
      <p:sp>
        <p:nvSpPr>
          <p:cNvPr id="5" name="Footer Placeholder 4"/>
          <p:cNvSpPr>
            <a:spLocks noGrp="1"/>
          </p:cNvSpPr>
          <p:nvPr>
            <p:ph type="ftr" sz="quarter" idx="11"/>
          </p:nvPr>
        </p:nvSpPr>
        <p:spPr>
          <a:xfrm>
            <a:off x="4038600" y="6413160"/>
            <a:ext cx="4114800" cy="365125"/>
          </a:xfrm>
          <a:prstGeom prst="rect">
            <a:avLst/>
          </a:prstGeom>
        </p:spPr>
        <p:txBody>
          <a:bodyPr/>
          <a:lstStyle>
            <a:lvl1pPr>
              <a:defRPr sz="1100"/>
            </a:lvl1pPr>
          </a:lstStyle>
          <a:p>
            <a:endParaRPr lang="en-US"/>
          </a:p>
        </p:txBody>
      </p:sp>
      <p:sp>
        <p:nvSpPr>
          <p:cNvPr id="6" name="Rectangle 5"/>
          <p:cNvSpPr/>
          <p:nvPr userDrawn="1"/>
        </p:nvSpPr>
        <p:spPr>
          <a:xfrm>
            <a:off x="0" y="5622878"/>
            <a:ext cx="12192000" cy="1235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2289" y="5815220"/>
            <a:ext cx="4894439" cy="901108"/>
          </a:xfrm>
          <a:prstGeom prst="rect">
            <a:avLst/>
          </a:prstGeom>
        </p:spPr>
      </p:pic>
      <p:sp>
        <p:nvSpPr>
          <p:cNvPr id="8" name="TextBox 7"/>
          <p:cNvSpPr txBox="1"/>
          <p:nvPr userDrawn="1"/>
        </p:nvSpPr>
        <p:spPr>
          <a:xfrm>
            <a:off x="7162800" y="5917273"/>
            <a:ext cx="5029200" cy="646331"/>
          </a:xfrm>
          <a:prstGeom prst="rect">
            <a:avLst/>
          </a:prstGeom>
          <a:noFill/>
        </p:spPr>
        <p:txBody>
          <a:bodyPr wrap="square" rtlCol="0">
            <a:spAutoFit/>
          </a:bodyPr>
          <a:lstStyle/>
          <a:p>
            <a:pPr algn="ctr"/>
            <a:r>
              <a:rPr lang="en-US" sz="3600">
                <a:solidFill>
                  <a:schemeClr val="accent1"/>
                </a:solidFill>
                <a:latin typeface="+mj-lt"/>
              </a:rPr>
              <a:t>https://science.osti.gov/</a:t>
            </a:r>
          </a:p>
        </p:txBody>
      </p:sp>
    </p:spTree>
    <p:extLst>
      <p:ext uri="{BB962C8B-B14F-4D97-AF65-F5344CB8AC3E}">
        <p14:creationId xmlns:p14="http://schemas.microsoft.com/office/powerpoint/2010/main" val="316674658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Column Hexagon Cut-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lvl1pPr>
              <a:defRPr/>
            </a:lvl1pPr>
          </a:lstStyle>
          <a:p>
            <a:r>
              <a:rPr lang="en-US"/>
              <a:t>Click icon to add picture</a:t>
            </a:r>
            <a:endParaRPr lang="en-US" dirty="0"/>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lvl1pPr>
              <a:defRPr>
                <a:latin typeface="+mj-lt"/>
              </a:defRPr>
            </a:lvl1pPr>
          </a:lstStyle>
          <a:p>
            <a:r>
              <a:rPr lang="en-US" dirty="0"/>
              <a:t>One-sentence headline stating the main takeaway message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1800"/>
            </a:lvl1pPr>
          </a:lstStyle>
          <a:p>
            <a:r>
              <a:rPr lang="en-US" dirty="0"/>
              <a:t>Place content here</a:t>
            </a:r>
          </a:p>
        </p:txBody>
      </p:sp>
    </p:spTree>
    <p:extLst>
      <p:ext uri="{BB962C8B-B14F-4D97-AF65-F5344CB8AC3E}">
        <p14:creationId xmlns:p14="http://schemas.microsoft.com/office/powerpoint/2010/main" val="35542031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3" name="Content Placeholder 2"/>
          <p:cNvSpPr>
            <a:spLocks noGrp="1"/>
          </p:cNvSpPr>
          <p:nvPr>
            <p:ph idx="1"/>
          </p:nvPr>
        </p:nvSpPr>
        <p:spPr/>
        <p:txBody>
          <a:bodyPr/>
          <a:lstStyle>
            <a:lvl1pPr marL="228600" indent="-2286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667" y="6373156"/>
            <a:ext cx="2149533" cy="394974"/>
          </a:xfrm>
          <a:prstGeom prst="rect">
            <a:avLst/>
          </a:prstGeom>
        </p:spPr>
      </p:pic>
      <p:sp>
        <p:nvSpPr>
          <p:cNvPr id="11" name="TextBox 10"/>
          <p:cNvSpPr txBox="1"/>
          <p:nvPr userDrawn="1"/>
        </p:nvSpPr>
        <p:spPr>
          <a:xfrm>
            <a:off x="9719079" y="6398798"/>
            <a:ext cx="247292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https://science.osti.gov/</a:t>
            </a:r>
          </a:p>
        </p:txBody>
      </p:sp>
    </p:spTree>
    <p:extLst>
      <p:ext uri="{BB962C8B-B14F-4D97-AF65-F5344CB8AC3E}">
        <p14:creationId xmlns:p14="http://schemas.microsoft.com/office/powerpoint/2010/main" val="4232535780"/>
      </p:ext>
    </p:extLst>
  </p:cSld>
  <p:clrMapOvr>
    <a:masterClrMapping/>
  </p:clrMapOvr>
  <p:hf hd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with conten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667" y="6373156"/>
            <a:ext cx="2149533" cy="394974"/>
          </a:xfrm>
          <a:prstGeom prst="rect">
            <a:avLst/>
          </a:prstGeom>
        </p:spPr>
      </p:pic>
      <p:sp>
        <p:nvSpPr>
          <p:cNvPr id="6" name="TextBox 5"/>
          <p:cNvSpPr txBox="1"/>
          <p:nvPr userDrawn="1"/>
        </p:nvSpPr>
        <p:spPr>
          <a:xfrm>
            <a:off x="9719079" y="6398798"/>
            <a:ext cx="247292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https://science.osti.gov/</a:t>
            </a:r>
          </a:p>
        </p:txBody>
      </p:sp>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35B6AD7-18B8-4C9C-AA70-ABD830A869AC}" type="slidenum">
              <a:rPr lang="en-US" smtClean="0"/>
              <a:pPr/>
              <a:t>‹#›</a:t>
            </a:fld>
            <a:endParaRPr lang="en-US"/>
          </a:p>
        </p:txBody>
      </p:sp>
      <p:sp>
        <p:nvSpPr>
          <p:cNvPr id="11" name="Content Placeholder 10"/>
          <p:cNvSpPr>
            <a:spLocks noGrp="1"/>
          </p:cNvSpPr>
          <p:nvPr>
            <p:ph sz="quarter" idx="11"/>
          </p:nvPr>
        </p:nvSpPr>
        <p:spPr>
          <a:xfrm>
            <a:off x="439738" y="1681163"/>
            <a:ext cx="5430484" cy="4143375"/>
          </a:xfrm>
          <a:solidFill>
            <a:schemeClr val="accent1"/>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p:cNvSpPr>
            <a:spLocks noGrp="1"/>
          </p:cNvSpPr>
          <p:nvPr>
            <p:ph sz="quarter" idx="13"/>
          </p:nvPr>
        </p:nvSpPr>
        <p:spPr>
          <a:xfrm>
            <a:off x="6333067" y="1681163"/>
            <a:ext cx="5454121" cy="4143375"/>
          </a:xfrm>
          <a:solidFill>
            <a:schemeClr val="accent2">
              <a:lumMod val="5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0862884"/>
      </p:ext>
    </p:extLst>
  </p:cSld>
  <p:clrMapOvr>
    <a:masterClrMapping/>
  </p:clrMapOvr>
  <p:hf hd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with conten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667" y="6373156"/>
            <a:ext cx="2149533" cy="394974"/>
          </a:xfrm>
          <a:prstGeom prst="rect">
            <a:avLst/>
          </a:prstGeom>
        </p:spPr>
      </p:pic>
      <p:sp>
        <p:nvSpPr>
          <p:cNvPr id="6" name="TextBox 5"/>
          <p:cNvSpPr txBox="1"/>
          <p:nvPr userDrawn="1"/>
        </p:nvSpPr>
        <p:spPr>
          <a:xfrm>
            <a:off x="9719079" y="6398798"/>
            <a:ext cx="247292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https://science.osti.gov/</a:t>
            </a:r>
          </a:p>
        </p:txBody>
      </p:sp>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35B6AD7-18B8-4C9C-AA70-ABD830A869AC}" type="slidenum">
              <a:rPr lang="en-US" smtClean="0"/>
              <a:pPr/>
              <a:t>‹#›</a:t>
            </a:fld>
            <a:endParaRPr lang="en-US"/>
          </a:p>
        </p:txBody>
      </p:sp>
      <p:sp>
        <p:nvSpPr>
          <p:cNvPr id="11" name="Content Placeholder 10"/>
          <p:cNvSpPr>
            <a:spLocks noGrp="1"/>
          </p:cNvSpPr>
          <p:nvPr>
            <p:ph sz="quarter" idx="11"/>
          </p:nvPr>
        </p:nvSpPr>
        <p:spPr>
          <a:xfrm>
            <a:off x="439738" y="1681163"/>
            <a:ext cx="3578225" cy="4143375"/>
          </a:xfrm>
          <a:solidFill>
            <a:schemeClr val="accent1"/>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2"/>
          </p:nvPr>
        </p:nvSpPr>
        <p:spPr>
          <a:xfrm>
            <a:off x="4327525" y="1681163"/>
            <a:ext cx="3576638" cy="4143375"/>
          </a:xfrm>
          <a:solidFill>
            <a:schemeClr val="accent4"/>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p:cNvSpPr>
            <a:spLocks noGrp="1"/>
          </p:cNvSpPr>
          <p:nvPr>
            <p:ph sz="quarter" idx="13"/>
          </p:nvPr>
        </p:nvSpPr>
        <p:spPr>
          <a:xfrm>
            <a:off x="8212138" y="1681163"/>
            <a:ext cx="3575050" cy="4143375"/>
          </a:xfrm>
          <a:solidFill>
            <a:schemeClr val="accent2">
              <a:lumMod val="5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7717128"/>
      </p:ext>
    </p:extLst>
  </p:cSld>
  <p:clrMapOvr>
    <a:masterClrMapping/>
  </p:clrMapOvr>
  <p:hf hd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with picture (roun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4" name="Rectangle 3">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667" y="6373156"/>
            <a:ext cx="2149533" cy="394974"/>
          </a:xfrm>
          <a:prstGeom prst="rect">
            <a:avLst/>
          </a:prstGeom>
        </p:spPr>
      </p:pic>
      <p:sp>
        <p:nvSpPr>
          <p:cNvPr id="7" name="TextBox 6"/>
          <p:cNvSpPr txBox="1"/>
          <p:nvPr userDrawn="1"/>
        </p:nvSpPr>
        <p:spPr>
          <a:xfrm>
            <a:off x="9719079" y="6398798"/>
            <a:ext cx="247292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https://science.osti.gov/</a:t>
            </a:r>
          </a:p>
        </p:txBody>
      </p:sp>
      <p:sp>
        <p:nvSpPr>
          <p:cNvPr id="12" name="Picture Placeholder 11"/>
          <p:cNvSpPr>
            <a:spLocks noGrp="1"/>
          </p:cNvSpPr>
          <p:nvPr>
            <p:ph type="pic" sz="quarter" idx="10"/>
          </p:nvPr>
        </p:nvSpPr>
        <p:spPr>
          <a:xfrm>
            <a:off x="6920089" y="1045804"/>
            <a:ext cx="5271912" cy="5274034"/>
          </a:xfrm>
          <a:custGeom>
            <a:avLst/>
            <a:gdLst>
              <a:gd name="connsiteX0" fmla="*/ 3962270 w 5375563"/>
              <a:gd name="connsiteY0" fmla="*/ 0 h 5377727"/>
              <a:gd name="connsiteX1" fmla="*/ 5140529 w 5375563"/>
              <a:gd name="connsiteY1" fmla="*/ 168208 h 5377727"/>
              <a:gd name="connsiteX2" fmla="*/ 5375563 w 5375563"/>
              <a:gd name="connsiteY2" fmla="*/ 249437 h 5377727"/>
              <a:gd name="connsiteX3" fmla="*/ 5375563 w 5375563"/>
              <a:gd name="connsiteY3" fmla="*/ 5377727 h 5377727"/>
              <a:gd name="connsiteX4" fmla="*/ 398434 w 5375563"/>
              <a:gd name="connsiteY4" fmla="*/ 5377727 h 5377727"/>
              <a:gd name="connsiteX5" fmla="*/ 390724 w 5375563"/>
              <a:gd name="connsiteY5" fmla="*/ 5363513 h 5377727"/>
              <a:gd name="connsiteX6" fmla="*/ 0 w 5375563"/>
              <a:gd name="connsiteY6" fmla="*/ 3741443 h 5377727"/>
              <a:gd name="connsiteX7" fmla="*/ 3962270 w 5375563"/>
              <a:gd name="connsiteY7" fmla="*/ 0 h 537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75563" h="5377727">
                <a:moveTo>
                  <a:pt x="3962270" y="0"/>
                </a:moveTo>
                <a:cubicBezTo>
                  <a:pt x="4372577" y="0"/>
                  <a:pt x="4768317" y="58891"/>
                  <a:pt x="5140529" y="168208"/>
                </a:cubicBezTo>
                <a:lnTo>
                  <a:pt x="5375563" y="249437"/>
                </a:lnTo>
                <a:lnTo>
                  <a:pt x="5375563" y="5377727"/>
                </a:lnTo>
                <a:lnTo>
                  <a:pt x="398434" y="5377727"/>
                </a:lnTo>
                <a:lnTo>
                  <a:pt x="390724" y="5363513"/>
                </a:lnTo>
                <a:cubicBezTo>
                  <a:pt x="140324" y="4872813"/>
                  <a:pt x="0" y="4322602"/>
                  <a:pt x="0" y="3741443"/>
                </a:cubicBezTo>
                <a:cubicBezTo>
                  <a:pt x="0" y="1675101"/>
                  <a:pt x="1773969" y="0"/>
                  <a:pt x="3962270" y="0"/>
                </a:cubicBezTo>
                <a:close/>
              </a:path>
            </a:pathLst>
          </a:custGeom>
          <a:noFill/>
        </p:spPr>
        <p:txBody>
          <a:bodyPr wrap="square" anchor="ctr" anchorCtr="1">
            <a:noAutofit/>
          </a:bodyPr>
          <a:lstStyle>
            <a:lvl1pPr marL="0" indent="0">
              <a:buNone/>
              <a:defRPr/>
            </a:lvl1pPr>
          </a:lstStyle>
          <a:p>
            <a:r>
              <a:rPr lang="en-US"/>
              <a:t>Click icon to add picture</a:t>
            </a:r>
          </a:p>
        </p:txBody>
      </p:sp>
      <p:sp>
        <p:nvSpPr>
          <p:cNvPr id="14" name="Text Placeholder 13"/>
          <p:cNvSpPr>
            <a:spLocks noGrp="1"/>
          </p:cNvSpPr>
          <p:nvPr>
            <p:ph type="body" sz="quarter" idx="11"/>
          </p:nvPr>
        </p:nvSpPr>
        <p:spPr>
          <a:xfrm>
            <a:off x="409575" y="1389063"/>
            <a:ext cx="6227763" cy="4662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6957164"/>
      </p:ext>
    </p:extLst>
  </p:cSld>
  <p:clrMapOvr>
    <a:masterClrMapping/>
  </p:clrMapOvr>
  <p:hf hd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with picture (circl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8791" y="177283"/>
            <a:ext cx="8668421" cy="801663"/>
          </a:xfrm>
        </p:spPr>
        <p:txBody>
          <a:bodyPr/>
          <a:lstStyle/>
          <a:p>
            <a:r>
              <a:rPr lang="en-US"/>
              <a:t>Click to edit title</a:t>
            </a:r>
          </a:p>
        </p:txBody>
      </p:sp>
      <p:sp>
        <p:nvSpPr>
          <p:cNvPr id="4" name="Rectangle 3">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667" y="6373156"/>
            <a:ext cx="2149533" cy="394974"/>
          </a:xfrm>
          <a:prstGeom prst="rect">
            <a:avLst/>
          </a:prstGeom>
        </p:spPr>
      </p:pic>
      <p:sp>
        <p:nvSpPr>
          <p:cNvPr id="7" name="TextBox 6"/>
          <p:cNvSpPr txBox="1"/>
          <p:nvPr userDrawn="1"/>
        </p:nvSpPr>
        <p:spPr>
          <a:xfrm>
            <a:off x="9719079" y="6398798"/>
            <a:ext cx="247292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https://science.osti.gov/</a:t>
            </a:r>
          </a:p>
        </p:txBody>
      </p:sp>
      <p:sp>
        <p:nvSpPr>
          <p:cNvPr id="14" name="Text Placeholder 13"/>
          <p:cNvSpPr>
            <a:spLocks noGrp="1"/>
          </p:cNvSpPr>
          <p:nvPr>
            <p:ph type="body" sz="quarter" idx="11"/>
          </p:nvPr>
        </p:nvSpPr>
        <p:spPr>
          <a:xfrm>
            <a:off x="409575" y="1389063"/>
            <a:ext cx="4580089" cy="4662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p:cNvSpPr>
            <a:spLocks noGrp="1"/>
          </p:cNvSpPr>
          <p:nvPr>
            <p:ph type="pic" sz="quarter" idx="12"/>
          </p:nvPr>
        </p:nvSpPr>
        <p:spPr>
          <a:xfrm>
            <a:off x="6164263" y="1320659"/>
            <a:ext cx="1543050" cy="1543191"/>
          </a:xfrm>
          <a:prstGeom prst="ellipse">
            <a:avLst/>
          </a:prstGeom>
        </p:spPr>
        <p:txBody>
          <a:bodyPr>
            <a:normAutofit/>
          </a:bodyPr>
          <a:lstStyle>
            <a:lvl1pPr>
              <a:defRPr sz="1400"/>
            </a:lvl1pPr>
          </a:lstStyle>
          <a:p>
            <a:r>
              <a:rPr lang="en-US"/>
              <a:t>Click icon to add picture</a:t>
            </a:r>
          </a:p>
        </p:txBody>
      </p:sp>
      <p:sp>
        <p:nvSpPr>
          <p:cNvPr id="17" name="Picture Placeholder 16"/>
          <p:cNvSpPr>
            <a:spLocks noGrp="1"/>
          </p:cNvSpPr>
          <p:nvPr>
            <p:ph type="pic" sz="quarter" idx="13"/>
          </p:nvPr>
        </p:nvSpPr>
        <p:spPr>
          <a:xfrm>
            <a:off x="8918700" y="529330"/>
            <a:ext cx="2835150" cy="2834583"/>
          </a:xfrm>
          <a:prstGeom prst="ellipse">
            <a:avLst/>
          </a:prstGeom>
        </p:spPr>
        <p:txBody>
          <a:bodyPr/>
          <a:lstStyle/>
          <a:p>
            <a:r>
              <a:rPr lang="en-US"/>
              <a:t>Click icon to add picture</a:t>
            </a:r>
          </a:p>
        </p:txBody>
      </p:sp>
      <p:sp>
        <p:nvSpPr>
          <p:cNvPr id="20" name="Picture Placeholder 19"/>
          <p:cNvSpPr>
            <a:spLocks noGrp="1"/>
          </p:cNvSpPr>
          <p:nvPr>
            <p:ph type="pic" sz="quarter" idx="14"/>
          </p:nvPr>
        </p:nvSpPr>
        <p:spPr>
          <a:xfrm>
            <a:off x="7245351" y="2667000"/>
            <a:ext cx="1831861" cy="1833563"/>
          </a:xfrm>
          <a:prstGeom prst="ellipse">
            <a:avLst/>
          </a:prstGeom>
        </p:spPr>
        <p:txBody>
          <a:bodyPr>
            <a:normAutofit/>
          </a:bodyPr>
          <a:lstStyle>
            <a:lvl1pPr>
              <a:defRPr sz="1800"/>
            </a:lvl1pPr>
          </a:lstStyle>
          <a:p>
            <a:r>
              <a:rPr lang="en-US"/>
              <a:t>Click icon to add picture</a:t>
            </a:r>
          </a:p>
        </p:txBody>
      </p:sp>
      <p:sp>
        <p:nvSpPr>
          <p:cNvPr id="22" name="Picture Placeholder 21"/>
          <p:cNvSpPr>
            <a:spLocks noGrp="1"/>
          </p:cNvSpPr>
          <p:nvPr>
            <p:ph type="pic" sz="quarter" idx="15"/>
          </p:nvPr>
        </p:nvSpPr>
        <p:spPr>
          <a:xfrm>
            <a:off x="5463822" y="4007983"/>
            <a:ext cx="2210192" cy="2210466"/>
          </a:xfrm>
          <a:prstGeom prst="ellipse">
            <a:avLst/>
          </a:prstGeom>
        </p:spPr>
        <p:txBody>
          <a:bodyPr/>
          <a:lstStyle/>
          <a:p>
            <a:r>
              <a:rPr lang="en-US"/>
              <a:t>Click icon to add picture</a:t>
            </a:r>
          </a:p>
        </p:txBody>
      </p:sp>
      <p:sp>
        <p:nvSpPr>
          <p:cNvPr id="24" name="Picture Placeholder 23"/>
          <p:cNvSpPr>
            <a:spLocks noGrp="1"/>
          </p:cNvSpPr>
          <p:nvPr>
            <p:ph type="pic" sz="quarter" idx="16"/>
          </p:nvPr>
        </p:nvSpPr>
        <p:spPr>
          <a:xfrm>
            <a:off x="9218855" y="3630613"/>
            <a:ext cx="2392119" cy="2392362"/>
          </a:xfrm>
          <a:prstGeom prst="ellipse">
            <a:avLst/>
          </a:prstGeom>
        </p:spPr>
        <p:txBody>
          <a:bodyPr/>
          <a:lstStyle/>
          <a:p>
            <a:r>
              <a:rPr lang="en-US"/>
              <a:t>Click icon to add picture</a:t>
            </a:r>
          </a:p>
        </p:txBody>
      </p:sp>
    </p:spTree>
    <p:extLst>
      <p:ext uri="{BB962C8B-B14F-4D97-AF65-F5344CB8AC3E}">
        <p14:creationId xmlns:p14="http://schemas.microsoft.com/office/powerpoint/2010/main" val="683103067"/>
      </p:ext>
    </p:extLst>
  </p:cSld>
  <p:clrMapOvr>
    <a:masterClrMapping/>
  </p:clrMapOvr>
  <p:hf hd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 with picture (strip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4" name="Rectangle 3">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667" y="6373156"/>
            <a:ext cx="2149533" cy="394974"/>
          </a:xfrm>
          <a:prstGeom prst="rect">
            <a:avLst/>
          </a:prstGeom>
        </p:spPr>
      </p:pic>
      <p:sp>
        <p:nvSpPr>
          <p:cNvPr id="7" name="TextBox 6"/>
          <p:cNvSpPr txBox="1"/>
          <p:nvPr userDrawn="1"/>
        </p:nvSpPr>
        <p:spPr>
          <a:xfrm>
            <a:off x="9719079" y="6398798"/>
            <a:ext cx="247292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https://science.osti.gov/</a:t>
            </a:r>
          </a:p>
        </p:txBody>
      </p:sp>
      <p:sp>
        <p:nvSpPr>
          <p:cNvPr id="14" name="Text Placeholder 13"/>
          <p:cNvSpPr>
            <a:spLocks noGrp="1"/>
          </p:cNvSpPr>
          <p:nvPr>
            <p:ph type="body" sz="quarter" idx="11"/>
          </p:nvPr>
        </p:nvSpPr>
        <p:spPr>
          <a:xfrm>
            <a:off x="409576" y="1389063"/>
            <a:ext cx="5212292" cy="4662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p:cNvSpPr>
            <a:spLocks noGrp="1"/>
          </p:cNvSpPr>
          <p:nvPr>
            <p:ph type="pic" sz="quarter" idx="12"/>
          </p:nvPr>
        </p:nvSpPr>
        <p:spPr>
          <a:xfrm>
            <a:off x="5947085" y="1446839"/>
            <a:ext cx="6244914" cy="4481287"/>
          </a:xfrm>
          <a:custGeom>
            <a:avLst/>
            <a:gdLst>
              <a:gd name="connsiteX0" fmla="*/ 743081 w 6244914"/>
              <a:gd name="connsiteY0" fmla="*/ 3021747 h 4481287"/>
              <a:gd name="connsiteX1" fmla="*/ 6244914 w 6244914"/>
              <a:gd name="connsiteY1" fmla="*/ 3021747 h 4481287"/>
              <a:gd name="connsiteX2" fmla="*/ 6244914 w 6244914"/>
              <a:gd name="connsiteY2" fmla="*/ 4481287 h 4481287"/>
              <a:gd name="connsiteX3" fmla="*/ 1475626 w 6244914"/>
              <a:gd name="connsiteY3" fmla="*/ 4481287 h 4481287"/>
              <a:gd name="connsiteX4" fmla="*/ 0 w 6244914"/>
              <a:gd name="connsiteY4" fmla="*/ 1510873 h 4481287"/>
              <a:gd name="connsiteX5" fmla="*/ 6244914 w 6244914"/>
              <a:gd name="connsiteY5" fmla="*/ 1510873 h 4481287"/>
              <a:gd name="connsiteX6" fmla="*/ 6244914 w 6244914"/>
              <a:gd name="connsiteY6" fmla="*/ 2970413 h 4481287"/>
              <a:gd name="connsiteX7" fmla="*/ 733392 w 6244914"/>
              <a:gd name="connsiteY7" fmla="*/ 2970413 h 4481287"/>
              <a:gd name="connsiteX8" fmla="*/ 723088 w 6244914"/>
              <a:gd name="connsiteY8" fmla="*/ 0 h 4481287"/>
              <a:gd name="connsiteX9" fmla="*/ 6244914 w 6244914"/>
              <a:gd name="connsiteY9" fmla="*/ 0 h 4481287"/>
              <a:gd name="connsiteX10" fmla="*/ 6244914 w 6244914"/>
              <a:gd name="connsiteY10" fmla="*/ 1459540 h 4481287"/>
              <a:gd name="connsiteX11" fmla="*/ 0 w 6244914"/>
              <a:gd name="connsiteY11" fmla="*/ 1459540 h 448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44914" h="4481287">
                <a:moveTo>
                  <a:pt x="743081" y="3021747"/>
                </a:moveTo>
                <a:lnTo>
                  <a:pt x="6244914" y="3021747"/>
                </a:lnTo>
                <a:lnTo>
                  <a:pt x="6244914" y="4481287"/>
                </a:lnTo>
                <a:lnTo>
                  <a:pt x="1475626" y="4481287"/>
                </a:lnTo>
                <a:close/>
                <a:moveTo>
                  <a:pt x="0" y="1510873"/>
                </a:moveTo>
                <a:lnTo>
                  <a:pt x="6244914" y="1510873"/>
                </a:lnTo>
                <a:lnTo>
                  <a:pt x="6244914" y="2970413"/>
                </a:lnTo>
                <a:lnTo>
                  <a:pt x="733392" y="2970413"/>
                </a:lnTo>
                <a:close/>
                <a:moveTo>
                  <a:pt x="723088" y="0"/>
                </a:moveTo>
                <a:lnTo>
                  <a:pt x="6244914" y="0"/>
                </a:lnTo>
                <a:lnTo>
                  <a:pt x="6244914" y="1459540"/>
                </a:lnTo>
                <a:lnTo>
                  <a:pt x="0" y="1459540"/>
                </a:lnTo>
                <a:close/>
              </a:path>
            </a:pathLst>
          </a:custGeom>
        </p:spPr>
        <p:txBody>
          <a:bodyPr wrap="square" anchor="ctr" anchorCtr="1">
            <a:noAutofit/>
          </a:bodyPr>
          <a:lstStyle>
            <a:lvl1pPr marL="0" indent="0">
              <a:buNone/>
              <a:defRPr/>
            </a:lvl1pPr>
          </a:lstStyle>
          <a:p>
            <a:r>
              <a:rPr lang="en-US"/>
              <a:t>Click icon to add picture</a:t>
            </a:r>
          </a:p>
        </p:txBody>
      </p:sp>
    </p:spTree>
    <p:extLst>
      <p:ext uri="{BB962C8B-B14F-4D97-AF65-F5344CB8AC3E}">
        <p14:creationId xmlns:p14="http://schemas.microsoft.com/office/powerpoint/2010/main" val="616321523"/>
      </p:ext>
    </p:extLst>
  </p:cSld>
  <p:clrMapOvr>
    <a:masterClrMapping/>
  </p:clrMapOvr>
  <p:hf hdr="0"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Text with picture (strip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8791" y="177283"/>
            <a:ext cx="8723920" cy="801663"/>
          </a:xfrm>
        </p:spPr>
        <p:txBody>
          <a:bodyPr/>
          <a:lstStyle/>
          <a:p>
            <a:r>
              <a:rPr lang="en-US"/>
              <a:t>Click to edit title</a:t>
            </a:r>
          </a:p>
        </p:txBody>
      </p:sp>
      <p:sp>
        <p:nvSpPr>
          <p:cNvPr id="4" name="Rectangle 3">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667" y="6373156"/>
            <a:ext cx="2149533" cy="394974"/>
          </a:xfrm>
          <a:prstGeom prst="rect">
            <a:avLst/>
          </a:prstGeom>
        </p:spPr>
      </p:pic>
      <p:sp>
        <p:nvSpPr>
          <p:cNvPr id="7" name="TextBox 6"/>
          <p:cNvSpPr txBox="1"/>
          <p:nvPr userDrawn="1"/>
        </p:nvSpPr>
        <p:spPr>
          <a:xfrm>
            <a:off x="9719079" y="6398798"/>
            <a:ext cx="247292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https://science.osti.gov/</a:t>
            </a:r>
          </a:p>
        </p:txBody>
      </p:sp>
      <p:sp>
        <p:nvSpPr>
          <p:cNvPr id="14" name="Text Placeholder 13"/>
          <p:cNvSpPr>
            <a:spLocks noGrp="1"/>
          </p:cNvSpPr>
          <p:nvPr>
            <p:ph type="body" sz="quarter" idx="11"/>
          </p:nvPr>
        </p:nvSpPr>
        <p:spPr>
          <a:xfrm>
            <a:off x="409576" y="1389063"/>
            <a:ext cx="5212292" cy="4662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p:cNvSpPr>
            <a:spLocks noGrp="1"/>
          </p:cNvSpPr>
          <p:nvPr>
            <p:ph type="pic" sz="quarter" idx="12"/>
          </p:nvPr>
        </p:nvSpPr>
        <p:spPr>
          <a:xfrm>
            <a:off x="5856088" y="1"/>
            <a:ext cx="6335912" cy="6263859"/>
          </a:xfrm>
          <a:custGeom>
            <a:avLst/>
            <a:gdLst>
              <a:gd name="connsiteX0" fmla="*/ 6335911 w 6335912"/>
              <a:gd name="connsiteY0" fmla="*/ 2555883 h 6263859"/>
              <a:gd name="connsiteX1" fmla="*/ 6335911 w 6335912"/>
              <a:gd name="connsiteY1" fmla="*/ 4093940 h 6263859"/>
              <a:gd name="connsiteX2" fmla="*/ 2473897 w 6335912"/>
              <a:gd name="connsiteY2" fmla="*/ 6182304 h 6263859"/>
              <a:gd name="connsiteX3" fmla="*/ 1634032 w 6335912"/>
              <a:gd name="connsiteY3" fmla="*/ 6022415 h 6263859"/>
              <a:gd name="connsiteX4" fmla="*/ 1557097 w 6335912"/>
              <a:gd name="connsiteY4" fmla="*/ 5909031 h 6263859"/>
              <a:gd name="connsiteX5" fmla="*/ 1504339 w 6335912"/>
              <a:gd name="connsiteY5" fmla="*/ 5782574 h 6263859"/>
              <a:gd name="connsiteX6" fmla="*/ 1830371 w 6335912"/>
              <a:gd name="connsiteY6" fmla="*/ 4992231 h 6263859"/>
              <a:gd name="connsiteX7" fmla="*/ 6335912 w 6335912"/>
              <a:gd name="connsiteY7" fmla="*/ 1016220 h 6263859"/>
              <a:gd name="connsiteX8" fmla="*/ 6335912 w 6335912"/>
              <a:gd name="connsiteY8" fmla="*/ 2459009 h 6263859"/>
              <a:gd name="connsiteX9" fmla="*/ 936517 w 6335912"/>
              <a:gd name="connsiteY9" fmla="*/ 5378703 h 6263859"/>
              <a:gd name="connsiteX10" fmla="*/ 148674 w 6335912"/>
              <a:gd name="connsiteY10" fmla="*/ 5228717 h 6263859"/>
              <a:gd name="connsiteX11" fmla="*/ 76504 w 6335912"/>
              <a:gd name="connsiteY11" fmla="*/ 5122356 h 6263859"/>
              <a:gd name="connsiteX12" fmla="*/ 27015 w 6335912"/>
              <a:gd name="connsiteY12" fmla="*/ 5003733 h 6263859"/>
              <a:gd name="connsiteX13" fmla="*/ 332851 w 6335912"/>
              <a:gd name="connsiteY13" fmla="*/ 4262345 h 6263859"/>
              <a:gd name="connsiteX14" fmla="*/ 5370853 w 6335912"/>
              <a:gd name="connsiteY14" fmla="*/ 0 h 6263859"/>
              <a:gd name="connsiteX15" fmla="*/ 6335912 w 6335912"/>
              <a:gd name="connsiteY15" fmla="*/ 0 h 6263859"/>
              <a:gd name="connsiteX16" fmla="*/ 6335910 w 6335912"/>
              <a:gd name="connsiteY16" fmla="*/ 920939 h 6263859"/>
              <a:gd name="connsiteX17" fmla="*/ 1426128 w 6335912"/>
              <a:gd name="connsiteY17" fmla="*/ 3575878 h 6263859"/>
              <a:gd name="connsiteX18" fmla="*/ 638286 w 6335912"/>
              <a:gd name="connsiteY18" fmla="*/ 3425891 h 6263859"/>
              <a:gd name="connsiteX19" fmla="*/ 566116 w 6335912"/>
              <a:gd name="connsiteY19" fmla="*/ 3319531 h 6263859"/>
              <a:gd name="connsiteX20" fmla="*/ 516627 w 6335912"/>
              <a:gd name="connsiteY20" fmla="*/ 3200907 h 6263859"/>
              <a:gd name="connsiteX21" fmla="*/ 822463 w 6335912"/>
              <a:gd name="connsiteY21" fmla="*/ 2459519 h 626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335912" h="6263859">
                <a:moveTo>
                  <a:pt x="6335911" y="2555883"/>
                </a:moveTo>
                <a:lnTo>
                  <a:pt x="6335911" y="4093940"/>
                </a:lnTo>
                <a:lnTo>
                  <a:pt x="2473897" y="6182304"/>
                </a:lnTo>
                <a:cubicBezTo>
                  <a:pt x="2186346" y="6337796"/>
                  <a:pt x="1836138" y="6263560"/>
                  <a:pt x="1634032" y="6022415"/>
                </a:cubicBezTo>
                <a:lnTo>
                  <a:pt x="1557097" y="5909031"/>
                </a:lnTo>
                <a:lnTo>
                  <a:pt x="1504339" y="5782574"/>
                </a:lnTo>
                <a:cubicBezTo>
                  <a:pt x="1413202" y="5481421"/>
                  <a:pt x="1542819" y="5147723"/>
                  <a:pt x="1830371" y="4992231"/>
                </a:cubicBezTo>
                <a:close/>
                <a:moveTo>
                  <a:pt x="6335912" y="1016220"/>
                </a:moveTo>
                <a:lnTo>
                  <a:pt x="6335912" y="2459009"/>
                </a:lnTo>
                <a:lnTo>
                  <a:pt x="936517" y="5378703"/>
                </a:lnTo>
                <a:cubicBezTo>
                  <a:pt x="666777" y="5524564"/>
                  <a:pt x="338262" y="5454925"/>
                  <a:pt x="148674" y="5228717"/>
                </a:cubicBezTo>
                <a:lnTo>
                  <a:pt x="76504" y="5122356"/>
                </a:lnTo>
                <a:lnTo>
                  <a:pt x="27015" y="5003733"/>
                </a:lnTo>
                <a:cubicBezTo>
                  <a:pt x="-58478" y="4721235"/>
                  <a:pt x="63112" y="4408205"/>
                  <a:pt x="332851" y="4262345"/>
                </a:cubicBezTo>
                <a:close/>
                <a:moveTo>
                  <a:pt x="5370853" y="0"/>
                </a:moveTo>
                <a:lnTo>
                  <a:pt x="6335912" y="0"/>
                </a:lnTo>
                <a:lnTo>
                  <a:pt x="6335910" y="920939"/>
                </a:lnTo>
                <a:lnTo>
                  <a:pt x="1426128" y="3575878"/>
                </a:lnTo>
                <a:cubicBezTo>
                  <a:pt x="1156389" y="3721738"/>
                  <a:pt x="827875" y="3652099"/>
                  <a:pt x="638286" y="3425891"/>
                </a:cubicBezTo>
                <a:lnTo>
                  <a:pt x="566116" y="3319531"/>
                </a:lnTo>
                <a:lnTo>
                  <a:pt x="516627" y="3200907"/>
                </a:lnTo>
                <a:cubicBezTo>
                  <a:pt x="431135" y="2918409"/>
                  <a:pt x="552724" y="2605379"/>
                  <a:pt x="822463" y="2459519"/>
                </a:cubicBezTo>
                <a:close/>
              </a:path>
            </a:pathLst>
          </a:custGeom>
        </p:spPr>
        <p:txBody>
          <a:bodyPr wrap="square" anchor="ctr" anchorCtr="1">
            <a:noAutofit/>
          </a:bodyPr>
          <a:lstStyle>
            <a:lvl1pPr marL="0" indent="0">
              <a:buNone/>
              <a:defRPr/>
            </a:lvl1pPr>
          </a:lstStyle>
          <a:p>
            <a:r>
              <a:rPr lang="en-US"/>
              <a:t>Click icon to add picture</a:t>
            </a:r>
          </a:p>
        </p:txBody>
      </p:sp>
    </p:spTree>
    <p:extLst>
      <p:ext uri="{BB962C8B-B14F-4D97-AF65-F5344CB8AC3E}">
        <p14:creationId xmlns:p14="http://schemas.microsoft.com/office/powerpoint/2010/main" val="2434977540"/>
      </p:ext>
    </p:extLst>
  </p:cSld>
  <p:clrMapOvr>
    <a:masterClrMapping/>
  </p:clrMapOvr>
  <p:hf hdr="0" dt="0"/>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96000" y="1"/>
            <a:ext cx="6095999" cy="6324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hasCustomPrompt="1"/>
          </p:nvPr>
        </p:nvSpPr>
        <p:spPr>
          <a:xfrm>
            <a:off x="361950" y="352977"/>
            <a:ext cx="5448300" cy="1418889"/>
          </a:xfrm>
        </p:spPr>
        <p:txBody>
          <a:bodyPr anchor="b"/>
          <a:lstStyle>
            <a:lvl1pPr algn="ctr">
              <a:defRPr sz="3200"/>
            </a:lvl1pPr>
          </a:lstStyle>
          <a:p>
            <a:r>
              <a:rPr lang="en-US"/>
              <a:t>Click to edit title</a:t>
            </a:r>
          </a:p>
        </p:txBody>
      </p:sp>
      <p:sp>
        <p:nvSpPr>
          <p:cNvPr id="4" name="Text Placeholder 3"/>
          <p:cNvSpPr>
            <a:spLocks noGrp="1"/>
          </p:cNvSpPr>
          <p:nvPr>
            <p:ph type="body" sz="half" idx="2"/>
          </p:nvPr>
        </p:nvSpPr>
        <p:spPr>
          <a:xfrm>
            <a:off x="361950" y="2043953"/>
            <a:ext cx="5448300" cy="382503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Rectangle 9">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667" y="6373156"/>
            <a:ext cx="2149533" cy="394974"/>
          </a:xfrm>
          <a:prstGeom prst="rect">
            <a:avLst/>
          </a:prstGeom>
        </p:spPr>
      </p:pic>
      <p:sp>
        <p:nvSpPr>
          <p:cNvPr id="13" name="TextBox 12"/>
          <p:cNvSpPr txBox="1"/>
          <p:nvPr userDrawn="1"/>
        </p:nvSpPr>
        <p:spPr>
          <a:xfrm>
            <a:off x="9719079" y="6398798"/>
            <a:ext cx="247292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https://science.osti.gov/</a:t>
            </a:r>
          </a:p>
        </p:txBody>
      </p:sp>
    </p:spTree>
    <p:extLst>
      <p:ext uri="{BB962C8B-B14F-4D97-AF65-F5344CB8AC3E}">
        <p14:creationId xmlns:p14="http://schemas.microsoft.com/office/powerpoint/2010/main" val="3811385951"/>
      </p:ext>
    </p:extLst>
  </p:cSld>
  <p:clrMapOvr>
    <a:masterClrMapping/>
  </p:clrMapOvr>
  <p:hf hdr="0" dt="0"/>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p>
        </p:txBody>
      </p:sp>
      <p:sp>
        <p:nvSpPr>
          <p:cNvPr id="8" name="Rectangle 7">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667" y="6373156"/>
            <a:ext cx="2149533" cy="394974"/>
          </a:xfrm>
          <a:prstGeom prst="rect">
            <a:avLst/>
          </a:prstGeom>
        </p:spPr>
      </p:pic>
      <p:sp>
        <p:nvSpPr>
          <p:cNvPr id="11" name="TextBox 10"/>
          <p:cNvSpPr txBox="1"/>
          <p:nvPr userDrawn="1"/>
        </p:nvSpPr>
        <p:spPr>
          <a:xfrm>
            <a:off x="9719079" y="6398798"/>
            <a:ext cx="247292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https://science.osti.gov/</a:t>
            </a:r>
          </a:p>
        </p:txBody>
      </p:sp>
    </p:spTree>
    <p:extLst>
      <p:ext uri="{BB962C8B-B14F-4D97-AF65-F5344CB8AC3E}">
        <p14:creationId xmlns:p14="http://schemas.microsoft.com/office/powerpoint/2010/main" val="294566631"/>
      </p:ext>
    </p:extLst>
  </p:cSld>
  <p:clrMapOvr>
    <a:masterClrMapping/>
  </p:clrMapOvr>
  <p:hf hdr="0" dt="0"/>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265990-C2AC-43F4-A5F5-C94F93DD392D}"/>
              </a:ext>
            </a:extLst>
          </p:cNvPr>
          <p:cNvSpPr/>
          <p:nvPr userDrawn="1"/>
        </p:nvSpPr>
        <p:spPr>
          <a:xfrm>
            <a:off x="0" y="6320118"/>
            <a:ext cx="12192000" cy="537882"/>
          </a:xfrm>
          <a:prstGeom prst="rect">
            <a:avLst/>
          </a:prstGeom>
          <a:solidFill>
            <a:srgbClr val="0B2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667" y="6373156"/>
            <a:ext cx="2149533" cy="394974"/>
          </a:xfrm>
          <a:prstGeom prst="rect">
            <a:avLst/>
          </a:prstGeom>
        </p:spPr>
      </p:pic>
      <p:sp>
        <p:nvSpPr>
          <p:cNvPr id="10" name="TextBox 9"/>
          <p:cNvSpPr txBox="1"/>
          <p:nvPr userDrawn="1"/>
        </p:nvSpPr>
        <p:spPr>
          <a:xfrm>
            <a:off x="9719079" y="6398798"/>
            <a:ext cx="2472921" cy="369332"/>
          </a:xfrm>
          <a:prstGeom prst="rect">
            <a:avLst/>
          </a:prstGeom>
          <a:noFill/>
        </p:spPr>
        <p:txBody>
          <a:bodyPr wrap="none" rtlCol="0">
            <a:spAutoFit/>
          </a:bodyPr>
          <a:lstStyle/>
          <a:p>
            <a:pPr algn="r"/>
            <a:r>
              <a:rPr lang="en-US">
                <a:solidFill>
                  <a:schemeClr val="bg1"/>
                </a:solidFill>
                <a:latin typeface="AvenirNext LT Pro Regular" panose="020B0504020202020204" pitchFamily="34" charset="0"/>
              </a:rPr>
              <a:t>https://science.osti.gov/</a:t>
            </a:r>
          </a:p>
        </p:txBody>
      </p:sp>
    </p:spTree>
    <p:extLst>
      <p:ext uri="{BB962C8B-B14F-4D97-AF65-F5344CB8AC3E}">
        <p14:creationId xmlns:p14="http://schemas.microsoft.com/office/powerpoint/2010/main" val="811355975"/>
      </p:ext>
    </p:extLst>
  </p:cSld>
  <p:clrMapOvr>
    <a:masterClrMapping/>
  </p:clrMapOvr>
  <p:hf hd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5" Type="http://schemas.openxmlformats.org/officeDocument/2006/relationships/image" Target="../media/image21.png"/><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theme" Target="../theme/theme1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18" Type="http://schemas.openxmlformats.org/officeDocument/2006/relationships/slideLayout" Target="../slideLayouts/slideLayout198.xml"/><Relationship Id="rId26" Type="http://schemas.openxmlformats.org/officeDocument/2006/relationships/slideLayout" Target="../slideLayouts/slideLayout206.xml"/><Relationship Id="rId3" Type="http://schemas.openxmlformats.org/officeDocument/2006/relationships/slideLayout" Target="../slideLayouts/slideLayout183.xml"/><Relationship Id="rId21" Type="http://schemas.openxmlformats.org/officeDocument/2006/relationships/slideLayout" Target="../slideLayouts/slideLayout201.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17" Type="http://schemas.openxmlformats.org/officeDocument/2006/relationships/slideLayout" Target="../slideLayouts/slideLayout197.xml"/><Relationship Id="rId25" Type="http://schemas.openxmlformats.org/officeDocument/2006/relationships/slideLayout" Target="../slideLayouts/slideLayout205.xml"/><Relationship Id="rId2" Type="http://schemas.openxmlformats.org/officeDocument/2006/relationships/slideLayout" Target="../slideLayouts/slideLayout182.xml"/><Relationship Id="rId16" Type="http://schemas.openxmlformats.org/officeDocument/2006/relationships/slideLayout" Target="../slideLayouts/slideLayout196.xml"/><Relationship Id="rId20" Type="http://schemas.openxmlformats.org/officeDocument/2006/relationships/slideLayout" Target="../slideLayouts/slideLayout200.xml"/><Relationship Id="rId29" Type="http://schemas.openxmlformats.org/officeDocument/2006/relationships/slideLayout" Target="../slideLayouts/slideLayout209.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24" Type="http://schemas.openxmlformats.org/officeDocument/2006/relationships/slideLayout" Target="../slideLayouts/slideLayout204.xml"/><Relationship Id="rId32" Type="http://schemas.openxmlformats.org/officeDocument/2006/relationships/image" Target="../media/image14.svg"/><Relationship Id="rId5" Type="http://schemas.openxmlformats.org/officeDocument/2006/relationships/slideLayout" Target="../slideLayouts/slideLayout185.xml"/><Relationship Id="rId15" Type="http://schemas.openxmlformats.org/officeDocument/2006/relationships/slideLayout" Target="../slideLayouts/slideLayout195.xml"/><Relationship Id="rId23" Type="http://schemas.openxmlformats.org/officeDocument/2006/relationships/slideLayout" Target="../slideLayouts/slideLayout203.xml"/><Relationship Id="rId28" Type="http://schemas.openxmlformats.org/officeDocument/2006/relationships/slideLayout" Target="../slideLayouts/slideLayout208.xml"/><Relationship Id="rId10" Type="http://schemas.openxmlformats.org/officeDocument/2006/relationships/slideLayout" Target="../slideLayouts/slideLayout190.xml"/><Relationship Id="rId19" Type="http://schemas.openxmlformats.org/officeDocument/2006/relationships/slideLayout" Target="../slideLayouts/slideLayout199.xml"/><Relationship Id="rId31" Type="http://schemas.openxmlformats.org/officeDocument/2006/relationships/image" Target="../media/image1.png"/><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 Id="rId22" Type="http://schemas.openxmlformats.org/officeDocument/2006/relationships/slideLayout" Target="../slideLayouts/slideLayout202.xml"/><Relationship Id="rId27" Type="http://schemas.openxmlformats.org/officeDocument/2006/relationships/slideLayout" Target="../slideLayouts/slideLayout207.xml"/><Relationship Id="rId30"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34" Type="http://schemas.openxmlformats.org/officeDocument/2006/relationships/image" Target="../media/image14.svg"/><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image" Target="../media/image1.png"/><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theme" Target="../theme/theme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8"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6" Type="http://schemas.openxmlformats.org/officeDocument/2006/relationships/image" Target="../media/image21.png"/><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theme" Target="../theme/theme3.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image" Target="../media/image27.svg"/><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image" Target="../media/image2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5.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6.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image" Target="../media/image32.jp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theme" Target="../theme/theme7.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image" Target="../media/image35.png"/><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theme" Target="../theme/theme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image" Target="../media/image3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14692" y="365125"/>
            <a:ext cx="11492432" cy="443198"/>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14692" y="1817556"/>
            <a:ext cx="11492432" cy="40205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i="0" smtClean="0">
                <a:solidFill>
                  <a:schemeClr val="bg2"/>
                </a:solidFill>
                <a:latin typeface="Aptos Light" panose="020B0004020202020204" pitchFamily="34" charset="0"/>
                <a:ea typeface="Aptos" panose="02000000000000000000" pitchFamily="2" charset="0"/>
                <a:cs typeface="Times New Roman" panose="02020603050405020304" pitchFamily="18" charset="0"/>
              </a:rPr>
              <a:pPr algn="ctr" defTabSz="173038">
                <a:lnSpc>
                  <a:spcPct val="90000"/>
                </a:lnSpc>
                <a:tabLst>
                  <a:tab pos="230188" algn="l"/>
                </a:tabLst>
                <a:defRPr/>
              </a:pPr>
              <a:t>‹#›</a:t>
            </a:fld>
            <a:endParaRPr lang="en-US" sz="1100" b="1" i="0" dirty="0">
              <a:solidFill>
                <a:schemeClr val="bg2"/>
              </a:solidFill>
              <a:latin typeface="Aptos Light" panose="020B0004020202020204" pitchFamily="34" charset="0"/>
              <a:ea typeface="Aptos"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dirty="0">
                <a:solidFill>
                  <a:schemeClr val="bg2"/>
                </a:solidFill>
                <a:latin typeface="Aptos Light" panose="020B0004020202020204" pitchFamily="34" charset="0"/>
                <a:ea typeface="Aptos" panose="02000000000000000000" pitchFamily="2" charset="0"/>
                <a:cs typeface="Arial" pitchFamily="34" charset="0"/>
              </a:rPr>
              <a:t> </a:t>
            </a:r>
          </a:p>
        </p:txBody>
      </p:sp>
      <p:pic>
        <p:nvPicPr>
          <p:cNvPr id="4" name="Graphic 3">
            <a:extLst>
              <a:ext uri="{FF2B5EF4-FFF2-40B4-BE49-F238E27FC236}">
                <a16:creationId xmlns:a16="http://schemas.microsoft.com/office/drawing/2014/main" id="{54E8AFC4-0CE6-E93B-9E8C-DB368BD3C3DA}"/>
              </a:ext>
            </a:extLst>
          </p:cNvPr>
          <p:cNvPicPr>
            <a:picLocks noChangeAspect="1"/>
          </p:cNvPicPr>
          <p:nvPr userDrawn="1"/>
        </p:nvPicPr>
        <p:blipFill>
          <a:blip r:embed="rId33">
            <a:extLst>
              <a:ext uri="{96DAC541-7B7A-43D3-8B79-37D633B846F1}">
                <asvg:svgBlip xmlns:asvg="http://schemas.microsoft.com/office/drawing/2016/SVG/main" r:embed="rId34"/>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2196214776"/>
      </p:ext>
    </p:extLst>
  </p:cSld>
  <p:clrMap bg1="lt1" tx1="dk1" bg2="lt2" tx2="dk2" accent1="accent1" accent2="accent2" accent3="accent3" accent4="accent4" accent5="accent5" accent6="accent6" hlink="hlink" folHlink="folHlink"/>
  <p:sldLayoutIdLst>
    <p:sldLayoutId id="2147483873" r:id="rId1"/>
    <p:sldLayoutId id="2147483960" r:id="rId2"/>
    <p:sldLayoutId id="2147483939" r:id="rId3"/>
    <p:sldLayoutId id="2147483896" r:id="rId4"/>
    <p:sldLayoutId id="2147483927" r:id="rId5"/>
    <p:sldLayoutId id="2147483941" r:id="rId6"/>
    <p:sldLayoutId id="2147483832" r:id="rId7"/>
    <p:sldLayoutId id="2147483894" r:id="rId8"/>
    <p:sldLayoutId id="2147483829" r:id="rId9"/>
    <p:sldLayoutId id="2147483897" r:id="rId10"/>
    <p:sldLayoutId id="2147483833" r:id="rId11"/>
    <p:sldLayoutId id="2147483952" r:id="rId12"/>
    <p:sldLayoutId id="2147483953" r:id="rId13"/>
    <p:sldLayoutId id="2147483954" r:id="rId14"/>
    <p:sldLayoutId id="2147483955" r:id="rId15"/>
    <p:sldLayoutId id="2147483956" r:id="rId16"/>
    <p:sldLayoutId id="2147483834" r:id="rId17"/>
    <p:sldLayoutId id="2147483940" r:id="rId18"/>
    <p:sldLayoutId id="2147483835" r:id="rId19"/>
    <p:sldLayoutId id="2147483928" r:id="rId20"/>
    <p:sldLayoutId id="2147483906" r:id="rId21"/>
    <p:sldLayoutId id="2147483905" r:id="rId22"/>
    <p:sldLayoutId id="2147483937" r:id="rId23"/>
    <p:sldLayoutId id="2147483947" r:id="rId24"/>
    <p:sldLayoutId id="2147483948" r:id="rId25"/>
    <p:sldLayoutId id="2147483951" r:id="rId26"/>
    <p:sldLayoutId id="2147483949" r:id="rId27"/>
    <p:sldLayoutId id="2147483959" r:id="rId28"/>
    <p:sldLayoutId id="2147483861" r:id="rId29"/>
    <p:sldLayoutId id="2147483958" r:id="rId30"/>
    <p:sldLayoutId id="2147483849" r:id="rId31"/>
  </p:sldLayoutIdLst>
  <p:hf hdr="0" dt="0"/>
  <p:txStyles>
    <p:titleStyle>
      <a:lvl1pPr algn="l" defTabSz="914400" rtl="0" eaLnBrk="1" latinLnBrk="0" hangingPunct="1">
        <a:lnSpc>
          <a:spcPct val="90000"/>
        </a:lnSpc>
        <a:spcBef>
          <a:spcPct val="0"/>
        </a:spcBef>
        <a:buNone/>
        <a:defRPr sz="3200" b="1" i="0" kern="1200">
          <a:solidFill>
            <a:schemeClr val="tx1"/>
          </a:solidFill>
          <a:latin typeface="+mj-lt"/>
          <a:ea typeface="Aptos" panose="02000000000000000000" pitchFamily="2" charset="0"/>
          <a:cs typeface="+mj-cs"/>
        </a:defRPr>
      </a:lvl1pPr>
    </p:titleStyle>
    <p:bodyStyle>
      <a:lvl1pPr marL="0" indent="0" algn="l" defTabSz="914400" rtl="0" eaLnBrk="1" latinLnBrk="0" hangingPunct="1">
        <a:lnSpc>
          <a:spcPct val="90000"/>
        </a:lnSpc>
        <a:spcBef>
          <a:spcPts val="1200"/>
        </a:spcBef>
        <a:spcAft>
          <a:spcPts val="60"/>
        </a:spcAft>
        <a:buFont typeface="Arial" panose="020B0604020202020204" pitchFamily="34" charset="0"/>
        <a:buNone/>
        <a:defRPr sz="2200" b="0" i="0" kern="1200">
          <a:solidFill>
            <a:schemeClr val="tx1"/>
          </a:solidFill>
          <a:latin typeface="Aptos Light" panose="020B0004020202020204" pitchFamily="34" charset="0"/>
          <a:ea typeface="Aptos"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b="0" i="0" kern="1200">
          <a:solidFill>
            <a:schemeClr val="tx1"/>
          </a:solidFill>
          <a:latin typeface="Aptos Light" panose="020B0004020202020204" pitchFamily="34" charset="0"/>
          <a:ea typeface="Aptos"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b="0" i="0" kern="1200">
          <a:solidFill>
            <a:schemeClr val="tx1"/>
          </a:solidFill>
          <a:latin typeface="Aptos Light" panose="020B0004020202020204" pitchFamily="34" charset="0"/>
          <a:ea typeface="Aptos"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5B76B085-C104-2A42-8A31-4445D0F28471}"/>
              </a:ext>
            </a:extLst>
          </p:cNvPr>
          <p:cNvPicPr>
            <a:picLocks noChangeAspect="1"/>
          </p:cNvPicPr>
          <p:nvPr userDrawn="1"/>
        </p:nvPicPr>
        <p:blipFill>
          <a:blip r:embed="rId15"/>
          <a:stretch>
            <a:fillRect/>
          </a:stretch>
        </p:blipFill>
        <p:spPr>
          <a:xfrm>
            <a:off x="405644" y="6452482"/>
            <a:ext cx="1626108" cy="301752"/>
          </a:xfrm>
          <a:prstGeom prst="rect">
            <a:avLst/>
          </a:prstGeom>
        </p:spPr>
      </p:pic>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077126972"/>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3" r:id="rId12"/>
    <p:sldLayoutId id="2147484104" r:id="rId13"/>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8791" y="177283"/>
            <a:ext cx="11317044" cy="801663"/>
          </a:xfrm>
          <a:prstGeom prst="rect">
            <a:avLst/>
          </a:prstGeom>
        </p:spPr>
        <p:txBody>
          <a:bodyPr vert="horz" lIns="91440" tIns="45720" rIns="91440" bIns="45720" rtlCol="0" anchor="ctr">
            <a:normAutofit/>
          </a:bodyPr>
          <a:lstStyle/>
          <a:p>
            <a:r>
              <a:rPr lang="en-US"/>
              <a:t>Click to edit title</a:t>
            </a:r>
          </a:p>
        </p:txBody>
      </p:sp>
      <p:sp>
        <p:nvSpPr>
          <p:cNvPr id="3" name="Text Placeholder 2"/>
          <p:cNvSpPr>
            <a:spLocks noGrp="1"/>
          </p:cNvSpPr>
          <p:nvPr>
            <p:ph type="body" idx="1"/>
          </p:nvPr>
        </p:nvSpPr>
        <p:spPr>
          <a:xfrm>
            <a:off x="408791" y="1194099"/>
            <a:ext cx="11317044" cy="49828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spTree>
    <p:extLst>
      <p:ext uri="{BB962C8B-B14F-4D97-AF65-F5344CB8AC3E}">
        <p14:creationId xmlns:p14="http://schemas.microsoft.com/office/powerpoint/2010/main" val="1855315782"/>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 id="2147484117" r:id="rId12"/>
    <p:sldLayoutId id="2147484118" r:id="rId13"/>
    <p:sldLayoutId id="2147484119" r:id="rId14"/>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Segoe UI Black" panose="020B0A02040204020203" pitchFamily="34" charset="0"/>
          <a:cs typeface="+mj-cs"/>
        </a:defRPr>
      </a:lvl1pPr>
    </p:titleStyle>
    <p:bodyStyle>
      <a:lvl1pPr marL="228600" indent="-228600" algn="l" defTabSz="914400" rtl="0" eaLnBrk="1" latinLnBrk="0" hangingPunct="1">
        <a:lnSpc>
          <a:spcPct val="90000"/>
        </a:lnSpc>
        <a:spcBef>
          <a:spcPts val="1000"/>
        </a:spcBef>
        <a:buClrTx/>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ClrTx/>
        <a:buFontTx/>
        <a:buChar char="◦"/>
        <a:defRPr sz="20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ClrTx/>
        <a:buFont typeface="Wingdings" panose="05000000000000000000" pitchFamily="2" charset="2"/>
        <a:buChar char="§"/>
        <a:defRPr sz="18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14692" y="365125"/>
            <a:ext cx="11492432" cy="443198"/>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14692" y="1817556"/>
            <a:ext cx="11492432" cy="40205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smtClean="0">
                <a:solidFill>
                  <a:schemeClr val="bg2"/>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100" b="1" dirty="0">
              <a:solidFill>
                <a:schemeClr val="bg2"/>
              </a:solidFill>
              <a:latin typeface="Roboto" panose="02000000000000000000" pitchFamily="2" charset="0"/>
              <a:ea typeface="Roboto"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dirty="0">
                <a:solidFill>
                  <a:schemeClr val="bg2"/>
                </a:solidFill>
                <a:latin typeface="Roboto" panose="02000000000000000000" pitchFamily="2" charset="0"/>
                <a:ea typeface="Roboto" panose="02000000000000000000" pitchFamily="2" charset="0"/>
                <a:cs typeface="Arial" pitchFamily="34" charset="0"/>
              </a:rPr>
              <a:t> </a:t>
            </a:r>
          </a:p>
        </p:txBody>
      </p:sp>
      <p:pic>
        <p:nvPicPr>
          <p:cNvPr id="4" name="Graphic 3">
            <a:extLst>
              <a:ext uri="{FF2B5EF4-FFF2-40B4-BE49-F238E27FC236}">
                <a16:creationId xmlns:a16="http://schemas.microsoft.com/office/drawing/2014/main" id="{54E8AFC4-0CE6-E93B-9E8C-DB368BD3C3DA}"/>
              </a:ext>
            </a:extLst>
          </p:cNvPr>
          <p:cNvPicPr>
            <a:picLocks noChangeAspect="1"/>
          </p:cNvPicPr>
          <p:nvPr userDrawn="1"/>
        </p:nvPicPr>
        <p:blipFill>
          <a:blip r:embed="rId31">
            <a:extLst>
              <a:ext uri="{96DAC541-7B7A-43D3-8B79-37D633B846F1}">
                <asvg:svgBlip xmlns:asvg="http://schemas.microsoft.com/office/drawing/2016/SVG/main" r:embed="rId32"/>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2035911084"/>
      </p:ext>
    </p:extLst>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 id="2147484132" r:id="rId12"/>
    <p:sldLayoutId id="2147484133" r:id="rId13"/>
    <p:sldLayoutId id="2147484134" r:id="rId14"/>
    <p:sldLayoutId id="2147484135" r:id="rId15"/>
    <p:sldLayoutId id="2147484136" r:id="rId16"/>
    <p:sldLayoutId id="2147484137" r:id="rId17"/>
    <p:sldLayoutId id="2147484138" r:id="rId18"/>
    <p:sldLayoutId id="2147484139" r:id="rId19"/>
    <p:sldLayoutId id="2147484140" r:id="rId20"/>
    <p:sldLayoutId id="2147484141" r:id="rId21"/>
    <p:sldLayoutId id="2147484142" r:id="rId22"/>
    <p:sldLayoutId id="2147484143" r:id="rId23"/>
    <p:sldLayoutId id="2147484144" r:id="rId24"/>
    <p:sldLayoutId id="2147484145" r:id="rId25"/>
    <p:sldLayoutId id="2147484146" r:id="rId26"/>
    <p:sldLayoutId id="2147484147" r:id="rId27"/>
    <p:sldLayoutId id="2147484148" r:id="rId28"/>
    <p:sldLayoutId id="2147484149" r:id="rId29"/>
  </p:sldLayoutIdLst>
  <p:hf hdr="0" dt="0"/>
  <p:txStyles>
    <p:title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spcAft>
          <a:spcPts val="60"/>
        </a:spcAft>
        <a:buFont typeface="Arial" panose="020B0604020202020204" pitchFamily="34" charset="0"/>
        <a:buChar char="•"/>
        <a:defRPr sz="22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0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14692" y="365125"/>
            <a:ext cx="11492432" cy="443198"/>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14692" y="1817556"/>
            <a:ext cx="11492432" cy="40205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smtClean="0">
                <a:solidFill>
                  <a:schemeClr val="bg2"/>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100" b="1" dirty="0">
              <a:solidFill>
                <a:schemeClr val="bg2"/>
              </a:solidFill>
              <a:latin typeface="Roboto" panose="02000000000000000000" pitchFamily="2" charset="0"/>
              <a:ea typeface="Roboto"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dirty="0">
                <a:solidFill>
                  <a:schemeClr val="bg2"/>
                </a:solidFill>
                <a:latin typeface="Roboto" panose="02000000000000000000" pitchFamily="2" charset="0"/>
                <a:ea typeface="Roboto" panose="02000000000000000000" pitchFamily="2" charset="0"/>
                <a:cs typeface="Arial" pitchFamily="34" charset="0"/>
              </a:rPr>
              <a:t> </a:t>
            </a:r>
          </a:p>
        </p:txBody>
      </p:sp>
      <p:pic>
        <p:nvPicPr>
          <p:cNvPr id="4" name="Graphic 3">
            <a:extLst>
              <a:ext uri="{FF2B5EF4-FFF2-40B4-BE49-F238E27FC236}">
                <a16:creationId xmlns:a16="http://schemas.microsoft.com/office/drawing/2014/main" id="{54E8AFC4-0CE6-E93B-9E8C-DB368BD3C3DA}"/>
              </a:ext>
            </a:extLst>
          </p:cNvPr>
          <p:cNvPicPr>
            <a:picLocks noChangeAspect="1"/>
          </p:cNvPicPr>
          <p:nvPr userDrawn="1"/>
        </p:nvPicPr>
        <p:blipFill>
          <a:blip r:embed="rId33">
            <a:extLst>
              <a:ext uri="{96DAC541-7B7A-43D3-8B79-37D633B846F1}">
                <asvg:svgBlip xmlns:asvg="http://schemas.microsoft.com/office/drawing/2016/SVG/main" r:embed="rId34"/>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2471502623"/>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 id="2147483976" r:id="rId15"/>
    <p:sldLayoutId id="2147483977" r:id="rId16"/>
    <p:sldLayoutId id="2147483978" r:id="rId17"/>
    <p:sldLayoutId id="2147483979" r:id="rId18"/>
    <p:sldLayoutId id="2147483980" r:id="rId19"/>
    <p:sldLayoutId id="2147483981" r:id="rId20"/>
    <p:sldLayoutId id="2147483982" r:id="rId21"/>
    <p:sldLayoutId id="2147483983" r:id="rId22"/>
    <p:sldLayoutId id="2147483984" r:id="rId23"/>
    <p:sldLayoutId id="2147483985" r:id="rId24"/>
    <p:sldLayoutId id="2147483986" r:id="rId25"/>
    <p:sldLayoutId id="2147483987" r:id="rId26"/>
    <p:sldLayoutId id="2147483988" r:id="rId27"/>
    <p:sldLayoutId id="2147483989" r:id="rId28"/>
    <p:sldLayoutId id="2147483990" r:id="rId29"/>
    <p:sldLayoutId id="2147483991" r:id="rId30"/>
    <p:sldLayoutId id="2147483992" r:id="rId31"/>
  </p:sldLayoutIdLst>
  <p:hf hdr="0" dt="0"/>
  <p:txStyles>
    <p:title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p:titleStyle>
    <p:bodyStyle>
      <a:lvl1pPr marL="0" indent="0" algn="l" defTabSz="914400" rtl="0" eaLnBrk="1" latinLnBrk="0" hangingPunct="1">
        <a:lnSpc>
          <a:spcPct val="90000"/>
        </a:lnSpc>
        <a:spcBef>
          <a:spcPts val="1200"/>
        </a:spcBef>
        <a:spcAft>
          <a:spcPts val="60"/>
        </a:spcAft>
        <a:buFont typeface="Arial" panose="020B0604020202020204" pitchFamily="34" charset="0"/>
        <a:buNone/>
        <a:defRPr sz="22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2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2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5B76B085-C104-2A42-8A31-4445D0F28471}"/>
              </a:ext>
            </a:extLst>
          </p:cNvPr>
          <p:cNvPicPr>
            <a:picLocks noChangeAspect="1"/>
          </p:cNvPicPr>
          <p:nvPr userDrawn="1"/>
        </p:nvPicPr>
        <p:blipFill>
          <a:blip r:embed="rId16"/>
          <a:stretch>
            <a:fillRect/>
          </a:stretch>
        </p:blipFill>
        <p:spPr>
          <a:xfrm>
            <a:off x="405644" y="6452482"/>
            <a:ext cx="1626108" cy="301752"/>
          </a:xfrm>
          <a:prstGeom prst="rect">
            <a:avLst/>
          </a:prstGeom>
        </p:spPr>
      </p:pic>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a:t>Edit Master text styles</a:t>
            </a:r>
          </a:p>
          <a:p>
            <a:pPr lvl="1"/>
            <a:r>
              <a:rPr lang="en-US"/>
              <a:t>Second level</a:t>
            </a:r>
          </a:p>
          <a:p>
            <a:pPr lvl="2"/>
            <a:r>
              <a:rPr lang="en-US"/>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a:solidFill>
                  <a:srgbClr val="BFBFBF"/>
                </a:solidFill>
                <a:latin typeface="+mn-lt"/>
                <a:cs typeface="Arial" pitchFamily="34" charset="0"/>
              </a:rPr>
              <a:t> </a:t>
            </a:r>
          </a:p>
        </p:txBody>
      </p:sp>
    </p:spTree>
    <p:extLst>
      <p:ext uri="{BB962C8B-B14F-4D97-AF65-F5344CB8AC3E}">
        <p14:creationId xmlns:p14="http://schemas.microsoft.com/office/powerpoint/2010/main" val="292168480"/>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05" r:id="rId12"/>
    <p:sldLayoutId id="2147484006" r:id="rId13"/>
    <p:sldLayoutId id="2147484007"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8791" y="177283"/>
            <a:ext cx="11317044" cy="801663"/>
          </a:xfrm>
          <a:prstGeom prst="rect">
            <a:avLst/>
          </a:prstGeom>
        </p:spPr>
        <p:txBody>
          <a:bodyPr vert="horz" lIns="91440" tIns="45720" rIns="91440" bIns="45720" rtlCol="0" anchor="ctr">
            <a:normAutofit/>
          </a:bodyPr>
          <a:lstStyle/>
          <a:p>
            <a:r>
              <a:rPr lang="en-US"/>
              <a:t>Click to edit title</a:t>
            </a:r>
          </a:p>
        </p:txBody>
      </p:sp>
      <p:sp>
        <p:nvSpPr>
          <p:cNvPr id="3" name="Text Placeholder 2"/>
          <p:cNvSpPr>
            <a:spLocks noGrp="1"/>
          </p:cNvSpPr>
          <p:nvPr>
            <p:ph type="body" idx="1"/>
          </p:nvPr>
        </p:nvSpPr>
        <p:spPr>
          <a:xfrm>
            <a:off x="408791" y="1194099"/>
            <a:ext cx="11317044" cy="49828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pic>
        <p:nvPicPr>
          <p:cNvPr id="4" name="Graphic 3">
            <a:extLst>
              <a:ext uri="{FF2B5EF4-FFF2-40B4-BE49-F238E27FC236}">
                <a16:creationId xmlns:a16="http://schemas.microsoft.com/office/drawing/2014/main" id="{70D4708E-54E4-ADE3-3FB1-0E46A7FD5CDA}"/>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14693" y="6431818"/>
            <a:ext cx="1188988" cy="285824"/>
          </a:xfrm>
          <a:prstGeom prst="rect">
            <a:avLst/>
          </a:prstGeom>
        </p:spPr>
      </p:pic>
    </p:spTree>
    <p:extLst>
      <p:ext uri="{BB962C8B-B14F-4D97-AF65-F5344CB8AC3E}">
        <p14:creationId xmlns:p14="http://schemas.microsoft.com/office/powerpoint/2010/main" val="1065162589"/>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Segoe UI Black" panose="020B0A02040204020203" pitchFamily="34" charset="0"/>
          <a:cs typeface="+mj-cs"/>
        </a:defRPr>
      </a:lvl1pPr>
    </p:titleStyle>
    <p:bodyStyle>
      <a:lvl1pPr marL="228600" indent="-228600" algn="l" defTabSz="914400" rtl="0" eaLnBrk="1" latinLnBrk="0" hangingPunct="1">
        <a:lnSpc>
          <a:spcPct val="90000"/>
        </a:lnSpc>
        <a:spcBef>
          <a:spcPts val="1000"/>
        </a:spcBef>
        <a:buClrTx/>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ClrTx/>
        <a:buFontTx/>
        <a:buChar char="◦"/>
        <a:defRPr sz="20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ClrTx/>
        <a:buFont typeface="Wingdings" panose="05000000000000000000" pitchFamily="2" charset="2"/>
        <a:buChar char="§"/>
        <a:defRPr sz="18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8791" y="177283"/>
            <a:ext cx="11317044" cy="801663"/>
          </a:xfrm>
          <a:prstGeom prst="rect">
            <a:avLst/>
          </a:prstGeom>
        </p:spPr>
        <p:txBody>
          <a:bodyPr vert="horz" lIns="91440" tIns="45720" rIns="91440" bIns="45720" rtlCol="0" anchor="ctr">
            <a:normAutofit/>
          </a:bodyPr>
          <a:lstStyle/>
          <a:p>
            <a:r>
              <a:rPr lang="en-US"/>
              <a:t>Click to edit title</a:t>
            </a:r>
          </a:p>
        </p:txBody>
      </p:sp>
      <p:sp>
        <p:nvSpPr>
          <p:cNvPr id="3" name="Text Placeholder 2"/>
          <p:cNvSpPr>
            <a:spLocks noGrp="1"/>
          </p:cNvSpPr>
          <p:nvPr>
            <p:ph type="body" idx="1"/>
          </p:nvPr>
        </p:nvSpPr>
        <p:spPr>
          <a:xfrm>
            <a:off x="408791" y="1194099"/>
            <a:ext cx="11317044" cy="49828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4724400" y="6403005"/>
            <a:ext cx="2743200" cy="365125"/>
          </a:xfrm>
          <a:prstGeom prst="rect">
            <a:avLst/>
          </a:prstGeom>
        </p:spPr>
        <p:txBody>
          <a:bodyPr vert="horz" lIns="91440" tIns="45720" rIns="91440" bIns="45720" rtlCol="0" anchor="ctr"/>
          <a:lstStyle>
            <a:lvl1pPr algn="ctr">
              <a:defRPr sz="1400">
                <a:solidFill>
                  <a:schemeClr val="bg1"/>
                </a:solidFill>
                <a:latin typeface="AvenirNext LT Pro Regular" panose="020B0504020202020204" pitchFamily="34" charset="0"/>
              </a:defRPr>
            </a:lvl1pPr>
          </a:lstStyle>
          <a:p>
            <a:fld id="{835B6AD7-18B8-4C9C-AA70-ABD830A869AC}" type="slidenum">
              <a:rPr lang="en-US" smtClean="0"/>
              <a:pPr/>
              <a:t>‹#›</a:t>
            </a:fld>
            <a:endParaRPr lang="en-US"/>
          </a:p>
        </p:txBody>
      </p:sp>
    </p:spTree>
    <p:extLst>
      <p:ext uri="{BB962C8B-B14F-4D97-AF65-F5344CB8AC3E}">
        <p14:creationId xmlns:p14="http://schemas.microsoft.com/office/powerpoint/2010/main" val="1624799049"/>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Segoe UI Black" panose="020B0A02040204020203" pitchFamily="34" charset="0"/>
          <a:cs typeface="+mj-cs"/>
        </a:defRPr>
      </a:lvl1pPr>
    </p:titleStyle>
    <p:bodyStyle>
      <a:lvl1pPr marL="228600" indent="-228600" algn="l" defTabSz="914400" rtl="0" eaLnBrk="1" latinLnBrk="0" hangingPunct="1">
        <a:lnSpc>
          <a:spcPct val="90000"/>
        </a:lnSpc>
        <a:spcBef>
          <a:spcPts val="1000"/>
        </a:spcBef>
        <a:buClrTx/>
        <a:buFont typeface="Arial" panose="020B0604020202020204" pitchFamily="34" charset="0"/>
        <a:buChar char="•"/>
        <a:defRPr sz="2400" kern="1200">
          <a:solidFill>
            <a:schemeClr val="tx1"/>
          </a:solidFill>
          <a:latin typeface="Avenir Next LT Pro" panose="020B0504020202020204" pitchFamily="34" charset="0"/>
          <a:ea typeface="+mn-ea"/>
          <a:cs typeface="+mn-cs"/>
        </a:defRPr>
      </a:lvl1pPr>
      <a:lvl2pPr marL="685800" indent="-228600" algn="l" defTabSz="914400" rtl="0" eaLnBrk="1" latinLnBrk="0" hangingPunct="1">
        <a:lnSpc>
          <a:spcPct val="90000"/>
        </a:lnSpc>
        <a:spcBef>
          <a:spcPts val="500"/>
        </a:spcBef>
        <a:buClrTx/>
        <a:buFontTx/>
        <a:buChar char="◦"/>
        <a:defRPr sz="2000" kern="1200">
          <a:solidFill>
            <a:schemeClr val="tx1"/>
          </a:solidFill>
          <a:latin typeface="Avenir Next LT Pro" panose="020B0504020202020204" pitchFamily="34" charset="0"/>
          <a:ea typeface="+mn-ea"/>
          <a:cs typeface="+mn-cs"/>
        </a:defRPr>
      </a:lvl2pPr>
      <a:lvl3pPr marL="1143000" indent="-228600" algn="l" defTabSz="914400" rtl="0" eaLnBrk="1" latinLnBrk="0" hangingPunct="1">
        <a:lnSpc>
          <a:spcPct val="90000"/>
        </a:lnSpc>
        <a:spcBef>
          <a:spcPts val="500"/>
        </a:spcBef>
        <a:buClrTx/>
        <a:buFont typeface="Wingdings" panose="05000000000000000000" pitchFamily="2" charset="2"/>
        <a:buChar char="§"/>
        <a:defRPr sz="1800" kern="1200">
          <a:solidFill>
            <a:schemeClr val="tx1"/>
          </a:solidFill>
          <a:latin typeface="Avenir Next L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venir Next L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venir Next L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7FA706-7A05-E373-9BF0-57EA6A12D7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035798-479A-B12D-268C-FB319ABD5D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F2BB4B-7680-CCF9-77CC-CA699257B9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E150046-EF6D-42BD-A047-70DAF4329E88}" type="datetimeFigureOut">
              <a:rPr lang="en-US" smtClean="0"/>
              <a:t>2/8/2026</a:t>
            </a:fld>
            <a:endParaRPr lang="en-US"/>
          </a:p>
        </p:txBody>
      </p:sp>
      <p:sp>
        <p:nvSpPr>
          <p:cNvPr id="5" name="Footer Placeholder 4">
            <a:extLst>
              <a:ext uri="{FF2B5EF4-FFF2-40B4-BE49-F238E27FC236}">
                <a16:creationId xmlns:a16="http://schemas.microsoft.com/office/drawing/2014/main" id="{C458DA23-3698-EAF4-BA2B-CCDA86EE41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2DB9F02-9ED0-8C76-0B1F-B2CBADDC0A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BE37FF8-DB1B-4584-9CA9-8ADA3F63F53D}" type="slidenum">
              <a:rPr lang="en-US" smtClean="0"/>
              <a:t>‹#›</a:t>
            </a:fld>
            <a:endParaRPr lang="en-US"/>
          </a:p>
        </p:txBody>
      </p:sp>
    </p:spTree>
    <p:extLst>
      <p:ext uri="{BB962C8B-B14F-4D97-AF65-F5344CB8AC3E}">
        <p14:creationId xmlns:p14="http://schemas.microsoft.com/office/powerpoint/2010/main" val="1422347203"/>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 id="214748404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29769" y="274321"/>
            <a:ext cx="11378099" cy="5016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1615" y="1371600"/>
            <a:ext cx="11419468" cy="43069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0"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2"/>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sz="1800"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5997822" y="6468110"/>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0" name="Rectangle 256">
            <a:extLst>
              <a:ext uri="{FF2B5EF4-FFF2-40B4-BE49-F238E27FC236}">
                <a16:creationId xmlns:a16="http://schemas.microsoft.com/office/drawing/2014/main" id="{4C89F170-E44E-425F-916D-A6CE75BAD713}"/>
              </a:ext>
            </a:extLst>
          </p:cNvPr>
          <p:cNvSpPr txBox="1">
            <a:spLocks noChangeArrowheads="1"/>
          </p:cNvSpPr>
          <p:nvPr userDrawn="1"/>
        </p:nvSpPr>
        <p:spPr>
          <a:xfrm>
            <a:off x="9326359" y="6431204"/>
            <a:ext cx="2658013" cy="335039"/>
          </a:xfrm>
          <a:prstGeom prst="rect">
            <a:avLst/>
          </a:prstGeom>
          <a:ln/>
        </p:spPr>
        <p:txBody>
          <a:bodyPr anchor="ctr"/>
          <a:lstStyle/>
          <a:p>
            <a:pPr algn="r"/>
            <a:r>
              <a:rPr lang="en-US" sz="800" dirty="0">
                <a:solidFill>
                  <a:srgbClr val="BFBFBF"/>
                </a:solidFill>
                <a:latin typeface="+mn-lt"/>
                <a:cs typeface="Arial" pitchFamily="34" charset="0"/>
              </a:rPr>
              <a:t> NSD Progress Report</a:t>
            </a:r>
          </a:p>
          <a:p>
            <a:pPr algn="r"/>
            <a:r>
              <a:rPr lang="en-US" sz="800" dirty="0">
                <a:solidFill>
                  <a:srgbClr val="BFBFBF"/>
                </a:solidFill>
                <a:latin typeface="+mn-lt"/>
                <a:cs typeface="Arial" pitchFamily="34" charset="0"/>
              </a:rPr>
              <a:t>September 2022</a:t>
            </a:r>
          </a:p>
        </p:txBody>
      </p:sp>
      <p:pic>
        <p:nvPicPr>
          <p:cNvPr id="3" name="Picture 2" descr="A close up of a logo&#10;&#10;Description automatically generated">
            <a:extLst>
              <a:ext uri="{FF2B5EF4-FFF2-40B4-BE49-F238E27FC236}">
                <a16:creationId xmlns:a16="http://schemas.microsoft.com/office/drawing/2014/main" id="{CCE2F696-D0C3-415A-B3CF-6EB2B8812BE0}"/>
              </a:ext>
            </a:extLst>
          </p:cNvPr>
          <p:cNvPicPr>
            <a:picLocks noChangeAspect="1"/>
          </p:cNvPicPr>
          <p:nvPr userDrawn="1"/>
        </p:nvPicPr>
        <p:blipFill>
          <a:blip r:embed="rId18"/>
          <a:stretch>
            <a:fillRect/>
          </a:stretch>
        </p:blipFill>
        <p:spPr>
          <a:xfrm>
            <a:off x="391795" y="6431203"/>
            <a:ext cx="3050604" cy="326850"/>
          </a:xfrm>
          <a:prstGeom prst="rect">
            <a:avLst/>
          </a:prstGeom>
        </p:spPr>
      </p:pic>
    </p:spTree>
    <p:extLst>
      <p:ext uri="{BB962C8B-B14F-4D97-AF65-F5344CB8AC3E}">
        <p14:creationId xmlns:p14="http://schemas.microsoft.com/office/powerpoint/2010/main" val="4187583838"/>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 id="2147484059" r:id="rId12"/>
    <p:sldLayoutId id="2147484060" r:id="rId13"/>
    <p:sldLayoutId id="2147484061" r:id="rId14"/>
    <p:sldLayoutId id="2147484062" r:id="rId15"/>
    <p:sldLayoutId id="2147484063" r:id="rId16"/>
  </p:sldLayoutIdLst>
  <p:hf sldNum="0" hdr="0" dt="0"/>
  <p:txStyles>
    <p:titleStyle>
      <a:lvl1pPr algn="l" rtl="0" eaLnBrk="1" fontAlgn="base" hangingPunct="1">
        <a:lnSpc>
          <a:spcPct val="95000"/>
        </a:lnSpc>
        <a:spcBef>
          <a:spcPct val="0"/>
        </a:spcBef>
        <a:spcAft>
          <a:spcPct val="0"/>
        </a:spcAft>
        <a:defRPr sz="28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5000"/>
        </a:lnSpc>
        <a:spcBef>
          <a:spcPts val="1400"/>
        </a:spcBef>
        <a:spcAft>
          <a:spcPct val="0"/>
        </a:spcAft>
        <a:buClr>
          <a:schemeClr val="tx1"/>
        </a:buClr>
        <a:buFont typeface="Arial" charset="0"/>
        <a:buChar char="•"/>
        <a:defRPr sz="2400" kern="1200">
          <a:solidFill>
            <a:schemeClr val="tx1"/>
          </a:solidFill>
          <a:latin typeface="Century Gothic" panose="020B0502020202020204" pitchFamily="34" charset="0"/>
          <a:ea typeface="+mn-ea"/>
          <a:cs typeface="+mn-cs"/>
        </a:defRPr>
      </a:lvl1pPr>
      <a:lvl2pPr marL="625475" indent="-279400" algn="l" rtl="0" eaLnBrk="1" fontAlgn="base" hangingPunct="1">
        <a:lnSpc>
          <a:spcPct val="95000"/>
        </a:lnSpc>
        <a:spcBef>
          <a:spcPts val="800"/>
        </a:spcBef>
        <a:spcAft>
          <a:spcPct val="0"/>
        </a:spcAft>
        <a:buClr>
          <a:schemeClr val="tx1"/>
        </a:buClr>
        <a:buFont typeface="Arial" charset="0"/>
        <a:buChar char="–"/>
        <a:defRPr sz="2000" kern="1200">
          <a:solidFill>
            <a:schemeClr val="tx1"/>
          </a:solidFill>
          <a:latin typeface="Century Gothic" panose="020B0502020202020204" pitchFamily="34" charset="0"/>
          <a:ea typeface="+mn-ea"/>
          <a:cs typeface="+mn-cs"/>
        </a:defRPr>
      </a:lvl2pPr>
      <a:lvl3pPr marL="914400" indent="-230188" algn="l" rtl="0" eaLnBrk="1" fontAlgn="base" hangingPunct="1">
        <a:lnSpc>
          <a:spcPct val="95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6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862842F-612F-3641-9908-4224FD3698B3}"/>
              </a:ext>
            </a:extLst>
          </p:cNvPr>
          <p:cNvPicPr>
            <a:picLocks noChangeAspect="1"/>
          </p:cNvPicPr>
          <p:nvPr userDrawn="1"/>
        </p:nvPicPr>
        <p:blipFill>
          <a:blip r:embed="rId15"/>
          <a:stretch>
            <a:fillRect/>
          </a:stretch>
        </p:blipFill>
        <p:spPr>
          <a:xfrm>
            <a:off x="405644" y="6452482"/>
            <a:ext cx="2112264" cy="301752"/>
          </a:xfrm>
          <a:prstGeom prst="rect">
            <a:avLst/>
          </a:prstGeom>
        </p:spPr>
      </p:pic>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4010620304"/>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 id="2147484076" r:id="rId12"/>
    <p:sldLayoutId id="2147484077" r:id="rId13"/>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75000"/>
              </a:schemeClr>
            </a:gs>
            <a:gs pos="74000">
              <a:schemeClr val="accent1"/>
            </a:gs>
            <a:gs pos="83000">
              <a:schemeClr val="accent1">
                <a:lumMod val="60000"/>
                <a:lumOff val="40000"/>
              </a:schemeClr>
            </a:gs>
            <a:gs pos="100000">
              <a:schemeClr val="accent1">
                <a:lumMod val="75000"/>
              </a:schemeClr>
            </a:gs>
          </a:gsLst>
          <a:lin ang="1200000" scaled="0"/>
        </a:gradFill>
        <a:effectLst/>
      </p:bgPr>
    </p:bg>
    <p:spTree>
      <p:nvGrpSpPr>
        <p:cNvPr id="1" name=""/>
        <p:cNvGrpSpPr/>
        <p:nvPr/>
      </p:nvGrpSpPr>
      <p:grpSpPr>
        <a:xfrm>
          <a:off x="0" y="0"/>
          <a:ext cx="0" cy="0"/>
          <a:chOff x="0" y="0"/>
          <a:chExt cx="0" cy="0"/>
        </a:xfrm>
      </p:grpSpPr>
      <p:grpSp>
        <p:nvGrpSpPr>
          <p:cNvPr id="14" name="Group 13"/>
          <p:cNvGrpSpPr/>
          <p:nvPr userDrawn="1"/>
        </p:nvGrpSpPr>
        <p:grpSpPr>
          <a:xfrm>
            <a:off x="1" y="7702"/>
            <a:ext cx="12192001" cy="6858063"/>
            <a:chOff x="0" y="7701"/>
            <a:chExt cx="9144001" cy="6858063"/>
          </a:xfrm>
        </p:grpSpPr>
        <p:sp>
          <p:nvSpPr>
            <p:cNvPr id="20" name="Right Triangle 19"/>
            <p:cNvSpPr/>
            <p:nvPr/>
          </p:nvSpPr>
          <p:spPr>
            <a:xfrm rot="10800000">
              <a:off x="8676725" y="5968741"/>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ight Triangle 18"/>
            <p:cNvSpPr/>
            <p:nvPr/>
          </p:nvSpPr>
          <p:spPr>
            <a:xfrm rot="10800000">
              <a:off x="2825194" y="5776157"/>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8" name="Group 7"/>
            <p:cNvGrpSpPr/>
            <p:nvPr/>
          </p:nvGrpSpPr>
          <p:grpSpPr>
            <a:xfrm>
              <a:off x="0" y="7701"/>
              <a:ext cx="9144001" cy="6858063"/>
              <a:chOff x="0" y="7701"/>
              <a:chExt cx="9144001" cy="6858063"/>
            </a:xfrm>
          </p:grpSpPr>
          <p:sp>
            <p:nvSpPr>
              <p:cNvPr id="13" name="Rectangle 12"/>
              <p:cNvSpPr/>
              <p:nvPr/>
            </p:nvSpPr>
            <p:spPr>
              <a:xfrm flipV="1">
                <a:off x="3292469" y="6096000"/>
                <a:ext cx="5851531" cy="57717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ight Triangle 17"/>
              <p:cNvSpPr/>
              <p:nvPr/>
            </p:nvSpPr>
            <p:spPr>
              <a:xfrm flipH="1">
                <a:off x="8676725" y="7701"/>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ight Triangle 9"/>
              <p:cNvSpPr/>
              <p:nvPr/>
            </p:nvSpPr>
            <p:spPr>
              <a:xfrm flipH="1">
                <a:off x="1" y="902526"/>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0" y="1787093"/>
                <a:ext cx="9144000" cy="444632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Rectangle 6"/>
              <p:cNvSpPr/>
              <p:nvPr/>
            </p:nvSpPr>
            <p:spPr>
              <a:xfrm>
                <a:off x="467276" y="902527"/>
                <a:ext cx="8676725" cy="519347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2" name="Straight Connector 31"/>
              <p:cNvCxnSpPr>
                <a:cxnSpLocks/>
                <a:endCxn id="20" idx="0"/>
              </p:cNvCxnSpPr>
              <p:nvPr/>
            </p:nvCxnSpPr>
            <p:spPr>
              <a:xfrm>
                <a:off x="9034983" y="6670981"/>
                <a:ext cx="109017" cy="194783"/>
              </a:xfrm>
              <a:prstGeom prst="line">
                <a:avLst/>
              </a:prstGeom>
              <a:ln cap="rnd"/>
              <a:effectLst>
                <a:outerShdw blurRad="38100" dist="25400" dir="16200000" rotWithShape="0">
                  <a:srgbClr val="000000">
                    <a:alpha val="28000"/>
                  </a:srgbClr>
                </a:outerShdw>
              </a:effectLst>
            </p:spPr>
            <p:style>
              <a:lnRef idx="2">
                <a:schemeClr val="accent2"/>
              </a:lnRef>
              <a:fillRef idx="0">
                <a:schemeClr val="accent2"/>
              </a:fillRef>
              <a:effectRef idx="1">
                <a:schemeClr val="accent2"/>
              </a:effectRef>
              <a:fontRef idx="minor">
                <a:schemeClr val="tx1"/>
              </a:fontRef>
            </p:style>
          </p:cxnSp>
          <p:cxnSp>
            <p:nvCxnSpPr>
              <p:cNvPr id="26" name="Straight Connector 25"/>
              <p:cNvCxnSpPr>
                <a:cxnSpLocks/>
                <a:stCxn id="19" idx="0"/>
              </p:cNvCxnSpPr>
              <p:nvPr/>
            </p:nvCxnSpPr>
            <p:spPr>
              <a:xfrm flipH="1" flipV="1">
                <a:off x="3058832" y="6235098"/>
                <a:ext cx="233637" cy="438082"/>
              </a:xfrm>
              <a:prstGeom prst="line">
                <a:avLst/>
              </a:prstGeom>
              <a:ln cap="rnd"/>
              <a:effectLst>
                <a:outerShdw blurRad="38100" dist="25400" dir="16200000" rotWithShape="0">
                  <a:srgbClr val="000000">
                    <a:alpha val="28000"/>
                  </a:srgbClr>
                </a:outerShdw>
              </a:effectLst>
            </p:spPr>
            <p:style>
              <a:lnRef idx="2">
                <a:schemeClr val="accent2"/>
              </a:lnRef>
              <a:fillRef idx="0">
                <a:schemeClr val="accent2"/>
              </a:fillRef>
              <a:effectRef idx="1">
                <a:schemeClr val="accent2"/>
              </a:effectRef>
              <a:fontRef idx="minor">
                <a:schemeClr val="tx1"/>
              </a:fontRef>
            </p:style>
          </p:cxnSp>
        </p:grpSp>
      </p:grpSp>
      <p:sp>
        <p:nvSpPr>
          <p:cNvPr id="2" name="Title Placeholder 1"/>
          <p:cNvSpPr>
            <a:spLocks noGrp="1"/>
          </p:cNvSpPr>
          <p:nvPr>
            <p:ph type="title"/>
          </p:nvPr>
        </p:nvSpPr>
        <p:spPr>
          <a:xfrm>
            <a:off x="225779" y="3"/>
            <a:ext cx="11787327" cy="90252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3035" y="1017332"/>
            <a:ext cx="11390071" cy="50786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436808" y="6308056"/>
            <a:ext cx="576296" cy="365125"/>
          </a:xfrm>
          <a:prstGeom prst="rect">
            <a:avLst/>
          </a:prstGeom>
        </p:spPr>
        <p:txBody>
          <a:bodyPr vert="horz" lIns="91440" tIns="45720" rIns="91440" bIns="45720" rtlCol="0" anchor="ctr"/>
          <a:lstStyle>
            <a:lvl1pPr algn="r">
              <a:defRPr sz="1000">
                <a:solidFill>
                  <a:schemeClr val="accent1">
                    <a:lumMod val="75000"/>
                  </a:schemeClr>
                </a:solidFill>
              </a:defRPr>
            </a:lvl1pPr>
          </a:lstStyle>
          <a:p>
            <a:fld id="{26CA2777-A89F-4130-B308-73BB65955918}" type="slidenum">
              <a:rPr lang="en-US" smtClean="0"/>
              <a:pPr/>
              <a:t>‹#›</a:t>
            </a:fld>
            <a:endParaRPr lang="en-US" dirty="0"/>
          </a:p>
        </p:txBody>
      </p:sp>
      <p:pic>
        <p:nvPicPr>
          <p:cNvPr id="9" name="Picture 8"/>
          <p:cNvPicPr>
            <a:picLocks/>
          </p:cNvPicPr>
          <p:nvPr/>
        </p:nvPicPr>
        <p:blipFill>
          <a:blip r:embed="rId14" cstate="print">
            <a:extLst>
              <a:ext uri="{28A0092B-C50C-407E-A947-70E740481C1C}">
                <a14:useLocalDpi xmlns:a14="http://schemas.microsoft.com/office/drawing/2010/main" val="0"/>
              </a:ext>
            </a:extLst>
          </a:blip>
          <a:stretch>
            <a:fillRect/>
          </a:stretch>
        </p:blipFill>
        <p:spPr>
          <a:xfrm>
            <a:off x="727825" y="6316801"/>
            <a:ext cx="2622792" cy="440596"/>
          </a:xfrm>
          <a:prstGeom prst="rect">
            <a:avLst/>
          </a:prstGeom>
        </p:spPr>
      </p:pic>
      <p:cxnSp>
        <p:nvCxnSpPr>
          <p:cNvPr id="21" name="Straight Connector 20"/>
          <p:cNvCxnSpPr>
            <a:cxnSpLocks/>
            <a:stCxn id="18" idx="4"/>
            <a:endCxn id="18" idx="0"/>
          </p:cNvCxnSpPr>
          <p:nvPr/>
        </p:nvCxnSpPr>
        <p:spPr>
          <a:xfrm flipV="1">
            <a:off x="11568968" y="7702"/>
            <a:ext cx="623033" cy="897023"/>
          </a:xfrm>
          <a:prstGeom prst="line">
            <a:avLst/>
          </a:prstGeom>
          <a:ln cap="rnd"/>
        </p:spPr>
        <p:style>
          <a:lnRef idx="2">
            <a:schemeClr val="accent2"/>
          </a:lnRef>
          <a:fillRef idx="0">
            <a:schemeClr val="accent2"/>
          </a:fillRef>
          <a:effectRef idx="1">
            <a:schemeClr val="accent2"/>
          </a:effectRef>
          <a:fontRef idx="minor">
            <a:schemeClr val="tx1"/>
          </a:fontRef>
        </p:style>
      </p:cxnSp>
      <p:cxnSp>
        <p:nvCxnSpPr>
          <p:cNvPr id="29" name="Straight Connector 28"/>
          <p:cNvCxnSpPr>
            <a:cxnSpLocks/>
            <a:stCxn id="19" idx="0"/>
          </p:cNvCxnSpPr>
          <p:nvPr/>
        </p:nvCxnSpPr>
        <p:spPr>
          <a:xfrm flipV="1">
            <a:off x="4389959" y="6673178"/>
            <a:ext cx="7662341" cy="2"/>
          </a:xfrm>
          <a:prstGeom prst="line">
            <a:avLst/>
          </a:prstGeom>
          <a:ln cap="rnd"/>
          <a:effectLst>
            <a:outerShdw blurRad="38100" dist="25400" dir="16200000" rotWithShape="0">
              <a:srgbClr val="000000">
                <a:alpha val="28000"/>
              </a:srgbClr>
            </a:outerShdw>
          </a:effectLst>
        </p:spPr>
        <p:style>
          <a:lnRef idx="2">
            <a:schemeClr val="accent2"/>
          </a:lnRef>
          <a:fillRef idx="0">
            <a:schemeClr val="accent2"/>
          </a:fillRef>
          <a:effectRef idx="1">
            <a:schemeClr val="accent2"/>
          </a:effectRef>
          <a:fontRef idx="minor">
            <a:schemeClr val="tx1"/>
          </a:fontRef>
        </p:style>
      </p:cxnSp>
      <p:cxnSp>
        <p:nvCxnSpPr>
          <p:cNvPr id="23" name="Straight Connector 22"/>
          <p:cNvCxnSpPr/>
          <p:nvPr/>
        </p:nvCxnSpPr>
        <p:spPr>
          <a:xfrm>
            <a:off x="0" y="6233414"/>
            <a:ext cx="4078443" cy="0"/>
          </a:xfrm>
          <a:prstGeom prst="line">
            <a:avLst/>
          </a:prstGeom>
          <a:ln cap="rnd"/>
          <a:effectLst>
            <a:outerShdw blurRad="38100" dist="25400" dir="16200000" rotWithShape="0">
              <a:srgbClr val="000000">
                <a:alpha val="28000"/>
              </a:srgbClr>
            </a:outerShdw>
          </a:effectLst>
        </p:spPr>
        <p:style>
          <a:lnRef idx="2">
            <a:schemeClr val="accent2"/>
          </a:lnRef>
          <a:fillRef idx="0">
            <a:schemeClr val="accent2"/>
          </a:fillRef>
          <a:effectRef idx="1">
            <a:schemeClr val="accent2"/>
          </a:effectRef>
          <a:fontRef idx="minor">
            <a:schemeClr val="tx1"/>
          </a:fontRef>
        </p:style>
      </p:cxnSp>
      <p:cxnSp>
        <p:nvCxnSpPr>
          <p:cNvPr id="17" name="Straight Connector 16"/>
          <p:cNvCxnSpPr>
            <a:cxnSpLocks/>
            <a:endCxn id="10" idx="0"/>
          </p:cNvCxnSpPr>
          <p:nvPr/>
        </p:nvCxnSpPr>
        <p:spPr>
          <a:xfrm flipH="1">
            <a:off x="623035" y="902526"/>
            <a:ext cx="10945932" cy="0"/>
          </a:xfrm>
          <a:prstGeom prst="line">
            <a:avLst/>
          </a:prstGeom>
          <a:ln cap="rnd"/>
        </p:spPr>
        <p:style>
          <a:lnRef idx="2">
            <a:schemeClr val="accent2"/>
          </a:lnRef>
          <a:fillRef idx="0">
            <a:schemeClr val="accent2"/>
          </a:fillRef>
          <a:effectRef idx="1">
            <a:schemeClr val="accent2"/>
          </a:effectRef>
          <a:fontRef idx="minor">
            <a:schemeClr val="tx1"/>
          </a:fontRef>
        </p:style>
      </p:cxnSp>
      <p:cxnSp>
        <p:nvCxnSpPr>
          <p:cNvPr id="11" name="Straight Connector 10"/>
          <p:cNvCxnSpPr>
            <a:cxnSpLocks/>
            <a:endCxn id="10" idx="0"/>
          </p:cNvCxnSpPr>
          <p:nvPr/>
        </p:nvCxnSpPr>
        <p:spPr>
          <a:xfrm flipV="1">
            <a:off x="0" y="902527"/>
            <a:ext cx="623035" cy="897023"/>
          </a:xfrm>
          <a:prstGeom prst="line">
            <a:avLst/>
          </a:prstGeom>
          <a:ln cap="rnd"/>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694925010"/>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 id="2147484090" r:id="rId12"/>
  </p:sldLayoutIdLst>
  <p:hf hdr="0"/>
  <p:txStyles>
    <p:titleStyle>
      <a:lvl1pPr algn="l" defTabSz="685800"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227013" indent="-173038" algn="l" defTabSz="685800" rtl="0" eaLnBrk="1" latinLnBrk="0" hangingPunct="1">
        <a:lnSpc>
          <a:spcPct val="120000"/>
        </a:lnSpc>
        <a:spcBef>
          <a:spcPts val="1000"/>
        </a:spcBef>
        <a:buClr>
          <a:schemeClr val="accent1"/>
        </a:buClr>
        <a:buSzPct val="80000"/>
        <a:buFont typeface="Wingdings 3" panose="05040102010807070707" pitchFamily="18" charset="2"/>
        <a:buChar char=""/>
        <a:defRPr sz="2800" kern="1200">
          <a:solidFill>
            <a:schemeClr val="tx1"/>
          </a:solidFill>
          <a:latin typeface="+mn-lt"/>
          <a:ea typeface="+mn-ea"/>
          <a:cs typeface="+mn-cs"/>
        </a:defRPr>
      </a:lvl1pPr>
      <a:lvl2pPr marL="398463" indent="-171450" algn="l" defTabSz="685800" rtl="0" eaLnBrk="1" latinLnBrk="0" hangingPunct="1">
        <a:lnSpc>
          <a:spcPct val="120000"/>
        </a:lnSpc>
        <a:spcBef>
          <a:spcPts val="150"/>
        </a:spcBef>
        <a:spcAft>
          <a:spcPts val="300"/>
        </a:spcAft>
        <a:buClr>
          <a:schemeClr val="accent1"/>
        </a:buClr>
        <a:buSzPct val="80000"/>
        <a:buFont typeface="Wingdings 3" panose="05040102010807070707" pitchFamily="18" charset="2"/>
        <a:buChar char=""/>
        <a:defRPr sz="2400" kern="1200">
          <a:solidFill>
            <a:schemeClr val="tx1">
              <a:lumMod val="75000"/>
              <a:lumOff val="25000"/>
            </a:schemeClr>
          </a:solidFill>
          <a:latin typeface="+mn-lt"/>
          <a:ea typeface="+mn-ea"/>
          <a:cs typeface="+mn-cs"/>
        </a:defRPr>
      </a:lvl2pPr>
      <a:lvl3pPr marL="569913" indent="-171450" algn="l" defTabSz="685800" rtl="0" eaLnBrk="1" latinLnBrk="0" hangingPunct="1">
        <a:lnSpc>
          <a:spcPct val="120000"/>
        </a:lnSpc>
        <a:spcBef>
          <a:spcPts val="150"/>
        </a:spcBef>
        <a:spcAft>
          <a:spcPts val="300"/>
        </a:spcAft>
        <a:buClr>
          <a:schemeClr val="accent1"/>
        </a:buClr>
        <a:buSzPct val="80000"/>
        <a:buFont typeface="Wingdings 3" panose="05040102010807070707" pitchFamily="18" charset="2"/>
        <a:buChar char=""/>
        <a:defRPr sz="2000" kern="1200">
          <a:solidFill>
            <a:schemeClr val="tx1">
              <a:lumMod val="75000"/>
              <a:lumOff val="25000"/>
            </a:schemeClr>
          </a:solidFill>
          <a:latin typeface="+mn-lt"/>
          <a:ea typeface="+mn-ea"/>
          <a:cs typeface="+mn-cs"/>
        </a:defRPr>
      </a:lvl3pPr>
      <a:lvl4pPr marL="742950" indent="-173038" algn="l" defTabSz="685800" rtl="0" eaLnBrk="1" latinLnBrk="0" hangingPunct="1">
        <a:lnSpc>
          <a:spcPct val="120000"/>
        </a:lnSpc>
        <a:spcBef>
          <a:spcPts val="150"/>
        </a:spcBef>
        <a:spcAft>
          <a:spcPts val="300"/>
        </a:spcAft>
        <a:buClr>
          <a:schemeClr val="accent1"/>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4pPr>
      <a:lvl5pPr marL="914400" indent="-171450" algn="l" defTabSz="685800" rtl="0" eaLnBrk="1" latinLnBrk="0" hangingPunct="1">
        <a:lnSpc>
          <a:spcPct val="120000"/>
        </a:lnSpc>
        <a:spcBef>
          <a:spcPts val="150"/>
        </a:spcBef>
        <a:spcAft>
          <a:spcPts val="300"/>
        </a:spcAft>
        <a:buClr>
          <a:schemeClr val="accent1"/>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90.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png"/></Relationships>
</file>

<file path=ppt/slides/_rels/slide1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xml"/><Relationship Id="rId1" Type="http://schemas.openxmlformats.org/officeDocument/2006/relationships/slideLayout" Target="../slideLayouts/slideLayout90.xml"/><Relationship Id="rId5" Type="http://schemas.openxmlformats.org/officeDocument/2006/relationships/image" Target="../media/image71.png"/><Relationship Id="rId4" Type="http://schemas.openxmlformats.org/officeDocument/2006/relationships/image" Target="../media/image70.gif"/></Relationships>
</file>

<file path=ppt/slides/_rels/slide12.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12.xml"/></Relationships>
</file>

<file path=ppt/slides/_rels/slide1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xml"/><Relationship Id="rId1" Type="http://schemas.openxmlformats.org/officeDocument/2006/relationships/slideLayout" Target="../slideLayouts/slideLayout130.xml"/><Relationship Id="rId5" Type="http://schemas.openxmlformats.org/officeDocument/2006/relationships/image" Target="../media/image75.emf"/><Relationship Id="rId4" Type="http://schemas.openxmlformats.org/officeDocument/2006/relationships/image" Target="../media/image74.png"/></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1063/5.0281134" TargetMode="External"/><Relationship Id="rId2" Type="http://schemas.openxmlformats.org/officeDocument/2006/relationships/hyperlink" Target="https://doi.org/10.1016/J.JCIS.2025.137554" TargetMode="External"/><Relationship Id="rId1" Type="http://schemas.openxmlformats.org/officeDocument/2006/relationships/slideLayout" Target="../slideLayouts/slideLayout155.xml"/><Relationship Id="rId5" Type="http://schemas.openxmlformats.org/officeDocument/2006/relationships/image" Target="../media/image76.png"/><Relationship Id="rId4" Type="http://schemas.openxmlformats.org/officeDocument/2006/relationships/hyperlink" Target="https://doi.org/10.1063/5.0291081"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5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7.pn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conference.sns.gov/event/529/" TargetMode="External"/><Relationship Id="rId1" Type="http://schemas.openxmlformats.org/officeDocument/2006/relationships/slideLayout" Target="../slideLayouts/slideLayout6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10.xml"/><Relationship Id="rId1" Type="http://schemas.openxmlformats.org/officeDocument/2006/relationships/slideLayout" Target="../slideLayouts/slideLayout179.xml"/><Relationship Id="rId5" Type="http://schemas.openxmlformats.org/officeDocument/2006/relationships/image" Target="../media/image84.png"/><Relationship Id="rId4" Type="http://schemas.openxmlformats.org/officeDocument/2006/relationships/image" Target="../media/image83.jpeg"/></Relationships>
</file>

<file path=ppt/slides/_rels/slide2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1.xml"/><Relationship Id="rId1" Type="http://schemas.openxmlformats.org/officeDocument/2006/relationships/slideLayout" Target="../slideLayouts/slideLayout198.xml"/><Relationship Id="rId5" Type="http://schemas.openxmlformats.org/officeDocument/2006/relationships/image" Target="../media/image87.png"/><Relationship Id="rId4" Type="http://schemas.openxmlformats.org/officeDocument/2006/relationships/image" Target="../media/image86.png"/></Relationships>
</file>

<file path=ppt/slides/_rels/slide24.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12.xml"/><Relationship Id="rId1" Type="http://schemas.openxmlformats.org/officeDocument/2006/relationships/slideLayout" Target="../slideLayouts/slideLayout90.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jpg"/></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6.png"/><Relationship Id="rId2" Type="http://schemas.openxmlformats.org/officeDocument/2006/relationships/notesSlide" Target="../notesSlides/notesSlide13.xml"/><Relationship Id="rId1" Type="http://schemas.openxmlformats.org/officeDocument/2006/relationships/slideLayout" Target="../slideLayouts/slideLayout90.xml"/><Relationship Id="rId6" Type="http://schemas.openxmlformats.org/officeDocument/2006/relationships/image" Target="../media/image95.jpeg"/><Relationship Id="rId5" Type="http://schemas.openxmlformats.org/officeDocument/2006/relationships/image" Target="../media/image94.png"/><Relationship Id="rId4" Type="http://schemas.openxmlformats.org/officeDocument/2006/relationships/image" Target="../media/image93.tiff"/></Relationships>
</file>

<file path=ppt/slides/_rels/slide26.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2.png"/><Relationship Id="rId2" Type="http://schemas.openxmlformats.org/officeDocument/2006/relationships/image" Target="../media/image97.jpeg"/><Relationship Id="rId1" Type="http://schemas.openxmlformats.org/officeDocument/2006/relationships/slideLayout" Target="../slideLayouts/slideLayout114.xml"/><Relationship Id="rId6" Type="http://schemas.openxmlformats.org/officeDocument/2006/relationships/image" Target="../media/image101.png"/><Relationship Id="rId5" Type="http://schemas.openxmlformats.org/officeDocument/2006/relationships/image" Target="../media/image100.jpeg"/><Relationship Id="rId4" Type="http://schemas.openxmlformats.org/officeDocument/2006/relationships/image" Target="../media/image99.jpeg"/></Relationships>
</file>

<file path=ppt/slides/_rels/slide27.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png"/><Relationship Id="rId1" Type="http://schemas.openxmlformats.org/officeDocument/2006/relationships/slideLayout" Target="../slideLayouts/slideLayout114.xml"/><Relationship Id="rId4" Type="http://schemas.openxmlformats.org/officeDocument/2006/relationships/image" Target="../media/image105.png"/></Relationships>
</file>

<file path=ppt/slides/_rels/slide28.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14.xml"/><Relationship Id="rId1" Type="http://schemas.openxmlformats.org/officeDocument/2006/relationships/slideLayout" Target="../slideLayouts/slideLayout144.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29.xml.rels><?xml version="1.0" encoding="UTF-8" standalone="yes"?>
<Relationships xmlns="http://schemas.openxmlformats.org/package/2006/relationships"><Relationship Id="rId3" Type="http://schemas.openxmlformats.org/officeDocument/2006/relationships/image" Target="../media/image111.gif"/><Relationship Id="rId2" Type="http://schemas.openxmlformats.org/officeDocument/2006/relationships/notesSlide" Target="../notesSlides/notesSlide15.xml"/><Relationship Id="rId1" Type="http://schemas.openxmlformats.org/officeDocument/2006/relationships/slideLayout" Target="../slideLayouts/slideLayout48.xml"/><Relationship Id="rId5" Type="http://schemas.openxmlformats.org/officeDocument/2006/relationships/image" Target="../media/image113.png"/><Relationship Id="rId4" Type="http://schemas.openxmlformats.org/officeDocument/2006/relationships/image" Target="../media/image112.png"/></Relationships>
</file>

<file path=ppt/slides/_rels/slide3.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png"/><Relationship Id="rId1" Type="http://schemas.openxmlformats.org/officeDocument/2006/relationships/slideLayout" Target="../slideLayouts/slideLayout64.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3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55.xml"/></Relationships>
</file>

<file path=ppt/slides/_rels/slide31.xml.rels><?xml version="1.0" encoding="UTF-8" standalone="yes"?>
<Relationships xmlns="http://schemas.openxmlformats.org/package/2006/relationships"><Relationship Id="rId3" Type="http://schemas.openxmlformats.org/officeDocument/2006/relationships/image" Target="../media/image115.gif"/><Relationship Id="rId2" Type="http://schemas.openxmlformats.org/officeDocument/2006/relationships/hyperlink" Target="https://doi.org/10.1039/D5DD00038F" TargetMode="External"/><Relationship Id="rId1" Type="http://schemas.openxmlformats.org/officeDocument/2006/relationships/slideLayout" Target="../slideLayouts/slideLayout155.xml"/></Relationships>
</file>

<file path=ppt/slides/_rels/slide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64.xml"/><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doi.org/10.1371/journal.pone.0235893" TargetMode="External"/><Relationship Id="rId2" Type="http://schemas.openxmlformats.org/officeDocument/2006/relationships/notesSlide" Target="../notesSlides/notesSlide2.xml"/><Relationship Id="rId1" Type="http://schemas.openxmlformats.org/officeDocument/2006/relationships/slideLayout" Target="../slideLayouts/slideLayout78.xml"/><Relationship Id="rId6" Type="http://schemas.openxmlformats.org/officeDocument/2006/relationships/image" Target="../media/image59.tif"/><Relationship Id="rId5" Type="http://schemas.openxmlformats.org/officeDocument/2006/relationships/image" Target="../media/image58.jpeg"/><Relationship Id="rId4" Type="http://schemas.openxmlformats.org/officeDocument/2006/relationships/hyperlink" Target="https://doi.org/10.1039/D4EN01199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9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A1A0328-61E8-9596-4E94-B6FB6BB1888B}"/>
              </a:ext>
            </a:extLst>
          </p:cNvPr>
          <p:cNvSpPr>
            <a:spLocks noGrp="1"/>
          </p:cNvSpPr>
          <p:nvPr>
            <p:ph type="ctrTitle"/>
          </p:nvPr>
        </p:nvSpPr>
        <p:spPr>
          <a:xfrm>
            <a:off x="897657" y="2292076"/>
            <a:ext cx="4465176" cy="997196"/>
          </a:xfrm>
        </p:spPr>
        <p:txBody>
          <a:bodyPr/>
          <a:lstStyle/>
          <a:p>
            <a:r>
              <a:rPr lang="en-US" sz="3200" dirty="0"/>
              <a:t>Review of the (U)SANS Instrument Suite</a:t>
            </a:r>
          </a:p>
        </p:txBody>
      </p:sp>
      <p:sp>
        <p:nvSpPr>
          <p:cNvPr id="14" name="Subtitle 2">
            <a:extLst>
              <a:ext uri="{FF2B5EF4-FFF2-40B4-BE49-F238E27FC236}">
                <a16:creationId xmlns:a16="http://schemas.microsoft.com/office/drawing/2014/main" id="{9B3BBAEC-D3D5-5975-5FF0-4237D97B49E2}"/>
              </a:ext>
            </a:extLst>
          </p:cNvPr>
          <p:cNvSpPr>
            <a:spLocks noGrp="1"/>
          </p:cNvSpPr>
          <p:nvPr>
            <p:ph type="subTitle" idx="1"/>
          </p:nvPr>
        </p:nvSpPr>
        <p:spPr>
          <a:xfrm>
            <a:off x="897657" y="4019391"/>
            <a:ext cx="4465176" cy="193899"/>
          </a:xfrm>
        </p:spPr>
        <p:txBody>
          <a:bodyPr/>
          <a:lstStyle/>
          <a:p>
            <a:endParaRPr lang="en-US" dirty="0"/>
          </a:p>
        </p:txBody>
      </p:sp>
      <p:sp>
        <p:nvSpPr>
          <p:cNvPr id="16" name="Text Placeholder 3">
            <a:extLst>
              <a:ext uri="{FF2B5EF4-FFF2-40B4-BE49-F238E27FC236}">
                <a16:creationId xmlns:a16="http://schemas.microsoft.com/office/drawing/2014/main" id="{ABB2D71B-81F2-6119-DAC6-C3739A13ABF3}"/>
              </a:ext>
            </a:extLst>
          </p:cNvPr>
          <p:cNvSpPr>
            <a:spLocks noGrp="1"/>
          </p:cNvSpPr>
          <p:nvPr>
            <p:ph type="body" sz="quarter" idx="14"/>
          </p:nvPr>
        </p:nvSpPr>
        <p:spPr>
          <a:xfrm>
            <a:off x="897657" y="1880997"/>
            <a:ext cx="4465176" cy="193899"/>
          </a:xfrm>
        </p:spPr>
        <p:txBody>
          <a:bodyPr/>
          <a:lstStyle/>
          <a:p>
            <a:r>
              <a:rPr lang="en-US" dirty="0"/>
              <a:t>February 9, 2026</a:t>
            </a:r>
          </a:p>
        </p:txBody>
      </p:sp>
      <p:sp>
        <p:nvSpPr>
          <p:cNvPr id="18" name="Text Placeholder 4">
            <a:extLst>
              <a:ext uri="{FF2B5EF4-FFF2-40B4-BE49-F238E27FC236}">
                <a16:creationId xmlns:a16="http://schemas.microsoft.com/office/drawing/2014/main" id="{1C9DBA19-395B-8917-9569-41C56B20E767}"/>
              </a:ext>
            </a:extLst>
          </p:cNvPr>
          <p:cNvSpPr>
            <a:spLocks noGrp="1"/>
          </p:cNvSpPr>
          <p:nvPr>
            <p:ph type="body" sz="quarter" idx="15"/>
          </p:nvPr>
        </p:nvSpPr>
        <p:spPr>
          <a:xfrm>
            <a:off x="897657" y="4371534"/>
            <a:ext cx="4465176" cy="332399"/>
          </a:xfrm>
        </p:spPr>
        <p:txBody>
          <a:bodyPr/>
          <a:lstStyle/>
          <a:p>
            <a:r>
              <a:rPr lang="en-US" sz="2800" b="1" dirty="0">
                <a:latin typeface="Roboto" panose="02000000000000000000" pitchFamily="2" charset="0"/>
                <a:ea typeface="Roboto" panose="02000000000000000000" pitchFamily="2" charset="0"/>
                <a:cs typeface="+mj-cs"/>
              </a:rPr>
              <a:t>Volker Urban</a:t>
            </a:r>
          </a:p>
        </p:txBody>
      </p:sp>
      <p:sp>
        <p:nvSpPr>
          <p:cNvPr id="20" name="Text Placeholder 5">
            <a:extLst>
              <a:ext uri="{FF2B5EF4-FFF2-40B4-BE49-F238E27FC236}">
                <a16:creationId xmlns:a16="http://schemas.microsoft.com/office/drawing/2014/main" id="{97277376-FF78-327E-CE3F-4F7D74B42829}"/>
              </a:ext>
            </a:extLst>
          </p:cNvPr>
          <p:cNvSpPr>
            <a:spLocks noGrp="1"/>
          </p:cNvSpPr>
          <p:nvPr>
            <p:ph type="body" sz="quarter" idx="17"/>
          </p:nvPr>
        </p:nvSpPr>
        <p:spPr>
          <a:xfrm>
            <a:off x="897657" y="4881013"/>
            <a:ext cx="4465176" cy="246221"/>
          </a:xfrm>
        </p:spPr>
        <p:txBody>
          <a:bodyPr/>
          <a:lstStyle/>
          <a:p>
            <a:pPr algn="l">
              <a:buNone/>
            </a:pPr>
            <a:r>
              <a:rPr lang="en-US" b="0" i="0" dirty="0">
                <a:solidFill>
                  <a:srgbClr val="FFFFFF"/>
                </a:solidFill>
                <a:effectLst/>
                <a:latin typeface="Roboto" panose="02000000000000000000" pitchFamily="2" charset="0"/>
              </a:rPr>
              <a:t>Section Head, Large Scale Structures</a:t>
            </a:r>
          </a:p>
          <a:p>
            <a:pPr>
              <a:buNone/>
            </a:pPr>
            <a:br>
              <a:rPr lang="en-US" b="0" i="0" dirty="0">
                <a:solidFill>
                  <a:srgbClr val="373A36"/>
                </a:solidFill>
                <a:effectLst/>
                <a:latin typeface="Roboto" panose="02000000000000000000" pitchFamily="2" charset="0"/>
              </a:rPr>
            </a:br>
            <a:endParaRPr lang="en-US" dirty="0"/>
          </a:p>
        </p:txBody>
      </p:sp>
      <p:pic>
        <p:nvPicPr>
          <p:cNvPr id="7" name="Picture Placeholder 8">
            <a:extLst>
              <a:ext uri="{FF2B5EF4-FFF2-40B4-BE49-F238E27FC236}">
                <a16:creationId xmlns:a16="http://schemas.microsoft.com/office/drawing/2014/main" id="{409F4AC3-F998-383C-BB5C-A44E8A4D964A}"/>
              </a:ext>
            </a:extLst>
          </p:cNvPr>
          <p:cNvPicPr>
            <a:picLocks noChangeAspect="1"/>
          </p:cNvPicPr>
          <p:nvPr/>
        </p:nvPicPr>
        <p:blipFill>
          <a:blip r:embed="rId2">
            <a:extLst>
              <a:ext uri="{96DAC541-7B7A-43D3-8B79-37D633B846F1}">
                <asvg:svgBlip xmlns:asvg="http://schemas.microsoft.com/office/drawing/2016/SVG/main" r:embed="rId3"/>
              </a:ext>
            </a:extLst>
          </a:blip>
          <a:srcRect t="3280" b="3280"/>
          <a:stretch/>
        </p:blipFill>
        <p:spPr>
          <a:xfrm>
            <a:off x="6045200" y="10"/>
            <a:ext cx="6146800" cy="6857990"/>
          </a:xfrm>
          <a:prstGeom prst="rect">
            <a:avLst/>
          </a:prstGeom>
          <a:noFill/>
        </p:spPr>
      </p:pic>
    </p:spTree>
    <p:extLst>
      <p:ext uri="{BB962C8B-B14F-4D97-AF65-F5344CB8AC3E}">
        <p14:creationId xmlns:p14="http://schemas.microsoft.com/office/powerpoint/2010/main" val="1311391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Logo, company name&#10;&#10;Description automatically generated">
            <a:extLst>
              <a:ext uri="{FF2B5EF4-FFF2-40B4-BE49-F238E27FC236}">
                <a16:creationId xmlns:a16="http://schemas.microsoft.com/office/drawing/2014/main" id="{1BFA6BB8-748A-A5DA-6737-653FCA9AAA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6254" y="5782681"/>
            <a:ext cx="1413859" cy="460494"/>
          </a:xfrm>
          <a:prstGeom prst="rect">
            <a:avLst/>
          </a:prstGeom>
        </p:spPr>
      </p:pic>
      <p:sp>
        <p:nvSpPr>
          <p:cNvPr id="3" name="Slide Number Placeholder 2">
            <a:extLst>
              <a:ext uri="{FF2B5EF4-FFF2-40B4-BE49-F238E27FC236}">
                <a16:creationId xmlns:a16="http://schemas.microsoft.com/office/drawing/2014/main" id="{0AA899E0-809B-46E5-9CA7-368D37C42E37}"/>
              </a:ext>
            </a:extLst>
          </p:cNvPr>
          <p:cNvSpPr>
            <a:spLocks noGrp="1"/>
          </p:cNvSpPr>
          <p:nvPr>
            <p:ph type="sldNum" sz="quarter" idx="12"/>
          </p:nvPr>
        </p:nvSpPr>
        <p:spPr>
          <a:xfrm>
            <a:off x="11436808" y="6308056"/>
            <a:ext cx="576296"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accent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CA2777-A89F-4130-B308-73BB65955918}" type="slidenum">
              <a:rPr kumimoji="0" lang="en-US" sz="1000" b="0" i="0" u="none" strike="noStrike" kern="1200" cap="none" spc="0" normalizeH="0" baseline="0" noProof="0" smtClean="0">
                <a:ln>
                  <a:noFill/>
                </a:ln>
                <a:solidFill>
                  <a:srgbClr val="10436A">
                    <a:lumMod val="75000"/>
                  </a:srgbClr>
                </a:solidFill>
                <a:effectLst/>
                <a:uLnTx/>
                <a:uFillTx/>
                <a:latin typeface="AvenirNext LT Pro Regular"/>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000" b="0" i="0" u="none" strike="noStrike" kern="1200" cap="none" spc="0" normalizeH="0" baseline="0" noProof="0">
              <a:ln>
                <a:noFill/>
              </a:ln>
              <a:solidFill>
                <a:srgbClr val="0F3F66"/>
              </a:solidFill>
              <a:effectLst/>
              <a:uLnTx/>
              <a:uFillTx/>
              <a:latin typeface="Arial" charset="0"/>
              <a:ea typeface="+mn-ea"/>
              <a:cs typeface="+mn-cs"/>
            </a:endParaRPr>
          </a:p>
        </p:txBody>
      </p:sp>
      <p:sp>
        <p:nvSpPr>
          <p:cNvPr id="23" name="Rectangle 22">
            <a:extLst>
              <a:ext uri="{FF2B5EF4-FFF2-40B4-BE49-F238E27FC236}">
                <a16:creationId xmlns:a16="http://schemas.microsoft.com/office/drawing/2014/main" id="{61E319B0-40C1-4006-BDAD-053C6FD8ABA8}"/>
              </a:ext>
            </a:extLst>
          </p:cNvPr>
          <p:cNvSpPr/>
          <p:nvPr/>
        </p:nvSpPr>
        <p:spPr>
          <a:xfrm>
            <a:off x="9957" y="5080181"/>
            <a:ext cx="4720825" cy="113877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Next LT Pro Regular"/>
                <a:ea typeface="+mn-ea"/>
                <a:cs typeface="Arial" panose="020B0604020202020204" pitchFamily="34" charset="0"/>
              </a:rPr>
              <a:t>H. Suriya </a:t>
            </a:r>
            <a:r>
              <a:rPr kumimoji="0" lang="en-US" sz="1050" b="0" i="0" u="none" strike="noStrike" kern="1200" cap="none" spc="0" normalizeH="0" baseline="0" noProof="0" dirty="0" err="1">
                <a:ln>
                  <a:noFill/>
                </a:ln>
                <a:solidFill>
                  <a:prstClr val="black"/>
                </a:solidFill>
                <a:effectLst/>
                <a:uLnTx/>
                <a:uFillTx/>
                <a:latin typeface="AvenirNext LT Pro Regular"/>
                <a:ea typeface="+mn-ea"/>
                <a:cs typeface="Arial" panose="020B0604020202020204" pitchFamily="34" charset="0"/>
              </a:rPr>
              <a:t>Arachchigea</a:t>
            </a:r>
            <a:r>
              <a:rPr kumimoji="0" lang="en-US" sz="1050" b="0" i="0" u="none" strike="noStrike" kern="1200" cap="none" spc="0" normalizeH="0" baseline="0" noProof="0" dirty="0">
                <a:ln>
                  <a:noFill/>
                </a:ln>
                <a:solidFill>
                  <a:prstClr val="black"/>
                </a:solidFill>
                <a:effectLst/>
                <a:uLnTx/>
                <a:uFillTx/>
                <a:latin typeface="AvenirNext LT Pro Regular"/>
                <a:ea typeface="+mn-ea"/>
                <a:cs typeface="Arial" panose="020B0604020202020204" pitchFamily="34" charset="0"/>
              </a:rPr>
              <a:t>, L.M. </a:t>
            </a:r>
            <a:r>
              <a:rPr kumimoji="0" lang="en-US" sz="1050" b="0" i="0" u="none" strike="noStrike" kern="1200" cap="none" spc="0" normalizeH="0" baseline="0" noProof="0" dirty="0" err="1">
                <a:ln>
                  <a:noFill/>
                </a:ln>
                <a:solidFill>
                  <a:prstClr val="black"/>
                </a:solidFill>
                <a:effectLst/>
                <a:uLnTx/>
                <a:uFillTx/>
                <a:latin typeface="AvenirNext LT Pro Regular"/>
                <a:ea typeface="+mn-ea"/>
                <a:cs typeface="Arial" panose="020B0604020202020204" pitchFamily="34" charset="0"/>
              </a:rPr>
              <a:t>DeBeer-Schmitt,</a:t>
            </a:r>
            <a:r>
              <a:rPr kumimoji="0" lang="en-US" sz="1050" b="0" i="0" u="none" strike="noStrike" kern="1200" cap="none" spc="0" normalizeH="0" baseline="0" noProof="0" dirty="0">
                <a:ln>
                  <a:noFill/>
                </a:ln>
                <a:solidFill>
                  <a:prstClr val="black"/>
                </a:solidFill>
                <a:effectLst/>
                <a:uLnTx/>
                <a:uFillTx/>
                <a:latin typeface="AvenirNext LT Pro Regular"/>
                <a:ea typeface="+mn-ea"/>
                <a:cs typeface="Arial" panose="020B0604020202020204" pitchFamily="34" charset="0"/>
              </a:rPr>
              <a:t> L.L. Kish, Binod K. Rai, A.F. May, D.S. Parker, G. Pokharel, Wei Tian, Matthew B. Stone, Matthias Frontzek, D.G. Mandrus, M. </a:t>
            </a:r>
            <a:r>
              <a:rPr kumimoji="0" lang="en-US" sz="1050" b="0" i="0" u="none" strike="noStrike" kern="1200" cap="none" spc="0" normalizeH="0" baseline="0" noProof="0" dirty="0" err="1">
                <a:ln>
                  <a:noFill/>
                </a:ln>
                <a:solidFill>
                  <a:prstClr val="black"/>
                </a:solidFill>
                <a:effectLst/>
                <a:uLnTx/>
                <a:uFillTx/>
                <a:latin typeface="AvenirNext LT Pro Regular"/>
                <a:ea typeface="+mn-ea"/>
                <a:cs typeface="Arial" panose="020B0604020202020204" pitchFamily="34" charset="0"/>
              </a:rPr>
              <a:t>Bleuel</a:t>
            </a:r>
            <a:r>
              <a:rPr kumimoji="0" lang="en-US" sz="1050" b="0" i="0" u="none" strike="noStrike" kern="1200" cap="none" spc="0" normalizeH="0" baseline="0" noProof="0" dirty="0">
                <a:ln>
                  <a:noFill/>
                </a:ln>
                <a:solidFill>
                  <a:prstClr val="black"/>
                </a:solidFill>
                <a:effectLst/>
                <a:uLnTx/>
                <a:uFillTx/>
                <a:latin typeface="AvenirNext LT Pro Regular"/>
                <a:ea typeface="+mn-ea"/>
                <a:cs typeface="Arial" panose="020B0604020202020204" pitchFamily="34" charset="0"/>
              </a:rPr>
              <a:t>, Z. Islam, G. </a:t>
            </a:r>
            <a:r>
              <a:rPr kumimoji="0" lang="en-US" sz="1050" b="0" i="0" u="none" strike="noStrike" kern="1200" cap="none" spc="0" normalizeH="0" baseline="0" noProof="0" dirty="0" err="1">
                <a:ln>
                  <a:noFill/>
                </a:ln>
                <a:solidFill>
                  <a:prstClr val="black"/>
                </a:solidFill>
                <a:effectLst/>
                <a:uLnTx/>
                <a:uFillTx/>
                <a:latin typeface="AvenirNext LT Pro Regular"/>
                <a:ea typeface="+mn-ea"/>
                <a:cs typeface="Arial" panose="020B0604020202020204" pitchFamily="34" charset="0"/>
              </a:rPr>
              <a:t>Fabbris</a:t>
            </a:r>
            <a:r>
              <a:rPr kumimoji="0" lang="en-US" sz="1050" b="0" i="0" u="none" strike="noStrike" kern="1200" cap="none" spc="0" normalizeH="0" baseline="0" noProof="0" dirty="0">
                <a:ln>
                  <a:noFill/>
                </a:ln>
                <a:solidFill>
                  <a:prstClr val="black"/>
                </a:solidFill>
                <a:effectLst/>
                <a:uLnTx/>
                <a:uFillTx/>
                <a:latin typeface="AvenirNext LT Pro Regular"/>
                <a:ea typeface="+mn-ea"/>
                <a:cs typeface="Arial" panose="020B0604020202020204" pitchFamily="34" charset="0"/>
              </a:rPr>
              <a:t>, H.X. Li, S. Gao, H. Miao, S.M. Thomas, P.F.S. Rosa, J.D. Thompson, Shi-Zeng Lin, A.D. Christianson </a:t>
            </a:r>
            <a:r>
              <a:rPr kumimoji="0" lang="en-US" sz="1050" b="0" i="1" u="none" strike="noStrike" kern="1200" cap="none" spc="0" normalizeH="0" baseline="0" noProof="0" dirty="0">
                <a:ln>
                  <a:noFill/>
                </a:ln>
                <a:solidFill>
                  <a:prstClr val="black"/>
                </a:solidFill>
                <a:effectLst/>
                <a:uLnTx/>
                <a:uFillTx/>
                <a:latin typeface="AvenirNext LT Pro Regular"/>
                <a:ea typeface="+mn-ea"/>
                <a:cs typeface="Arial" panose="020B0604020202020204" pitchFamily="34" charset="0"/>
              </a:rPr>
              <a:t>Materials Today Quantum </a:t>
            </a:r>
            <a:r>
              <a:rPr kumimoji="0" lang="en-US" sz="1050" b="1" i="1" u="none" strike="noStrike" kern="1200" cap="none" spc="0" normalizeH="0" baseline="0" noProof="0" dirty="0">
                <a:ln>
                  <a:noFill/>
                </a:ln>
                <a:solidFill>
                  <a:prstClr val="black"/>
                </a:solidFill>
                <a:effectLst/>
                <a:uLnTx/>
                <a:uFillTx/>
                <a:latin typeface="AvenirNext LT Pro Regular"/>
                <a:ea typeface="+mn-ea"/>
                <a:cs typeface="Arial" panose="020B0604020202020204" pitchFamily="34" charset="0"/>
              </a:rPr>
              <a:t>4</a:t>
            </a:r>
            <a:r>
              <a:rPr kumimoji="0" lang="en-US" sz="1050" b="0" i="0" u="none" strike="noStrike" kern="1200" cap="none" spc="0" normalizeH="0" baseline="0" noProof="0" dirty="0">
                <a:ln>
                  <a:noFill/>
                </a:ln>
                <a:solidFill>
                  <a:prstClr val="black"/>
                </a:solidFill>
                <a:effectLst/>
                <a:uLnTx/>
                <a:uFillTx/>
                <a:latin typeface="AvenirNext LT Pro Regular"/>
                <a:ea typeface="+mn-ea"/>
                <a:cs typeface="Arial" panose="020B0604020202020204" pitchFamily="34" charset="0"/>
              </a:rPr>
              <a:t>, 100016 (2024), doi:10.1016/j.mtquan.2024.100016.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Next LT Pro Regular"/>
                <a:ea typeface="+mn-ea"/>
                <a:cs typeface="Arial" panose="020B0604020202020204" pitchFamily="34" charset="0"/>
              </a:rPr>
              <a:t>Work was performed at ORNL. </a:t>
            </a:r>
          </a:p>
        </p:txBody>
      </p:sp>
      <p:sp>
        <p:nvSpPr>
          <p:cNvPr id="11" name="Title 1">
            <a:extLst>
              <a:ext uri="{FF2B5EF4-FFF2-40B4-BE49-F238E27FC236}">
                <a16:creationId xmlns:a16="http://schemas.microsoft.com/office/drawing/2014/main" id="{D7747B4D-9046-8D0D-DAD5-B6C30624EFD2}"/>
              </a:ext>
            </a:extLst>
          </p:cNvPr>
          <p:cNvSpPr>
            <a:spLocks noGrp="1"/>
          </p:cNvSpPr>
          <p:nvPr>
            <p:ph type="title"/>
          </p:nvPr>
        </p:nvSpPr>
        <p:spPr>
          <a:xfrm>
            <a:off x="145053" y="23286"/>
            <a:ext cx="11901893" cy="902525"/>
          </a:xfrm>
        </p:spPr>
        <p:txBody>
          <a:bodyPr>
            <a:normAutofit/>
          </a:bodyPr>
          <a:lstStyle/>
          <a:p>
            <a:pPr algn="ctr"/>
            <a:r>
              <a:rPr lang="en-US" sz="2800" dirty="0"/>
              <a:t>Nanometric modulations of the magnetic structure of the element Nd</a:t>
            </a:r>
          </a:p>
        </p:txBody>
      </p:sp>
      <p:sp>
        <p:nvSpPr>
          <p:cNvPr id="7" name="Rectangle 35">
            <a:extLst>
              <a:ext uri="{FF2B5EF4-FFF2-40B4-BE49-F238E27FC236}">
                <a16:creationId xmlns:a16="http://schemas.microsoft.com/office/drawing/2014/main" id="{322F0C1E-BB76-835D-DB74-01D75D303C0B}"/>
              </a:ext>
            </a:extLst>
          </p:cNvPr>
          <p:cNvSpPr>
            <a:spLocks noChangeArrowheads="1"/>
          </p:cNvSpPr>
          <p:nvPr/>
        </p:nvSpPr>
        <p:spPr bwMode="auto">
          <a:xfrm>
            <a:off x="4752897" y="778678"/>
            <a:ext cx="7280432" cy="4501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ts val="3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enirNext LT Pro Bold"/>
                <a:ea typeface="Calibri" pitchFamily="34" charset="0"/>
                <a:cs typeface="Calibri"/>
              </a:rPr>
              <a:t>Scientific Achievement</a:t>
            </a:r>
          </a:p>
          <a:p>
            <a:pPr marL="114300" marR="0" lvl="0" indent="0" algn="l" defTabSz="914400" rtl="0" eaLnBrk="1" fontAlgn="base" latinLnBrk="0" hangingPunct="1">
              <a:lnSpc>
                <a:spcPct val="100000"/>
              </a:lnSpc>
              <a:spcBef>
                <a:spcPct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venirNext LT Pro Regular"/>
                <a:ea typeface="+mn-ea"/>
                <a:cs typeface="+mn-cs"/>
              </a:rPr>
              <a:t>The discovery of new magnetic Bragg peaks in elemental Nd, revealing spin textures with nanoscale modulations and highlighting the emergence of large-scale spin structures from localized moment-conduction electron interactions.</a:t>
            </a:r>
          </a:p>
          <a:p>
            <a:pPr marL="114300" marR="0" lvl="0" indent="0" algn="l" defTabSz="914400" rtl="0" eaLnBrk="1" fontAlgn="base" latinLnBrk="0" hangingPunct="1">
              <a:lnSpc>
                <a:spcPct val="100000"/>
              </a:lnSpc>
              <a:spcBef>
                <a:spcPct val="0"/>
              </a:spcBef>
              <a:spcAft>
                <a:spcPts val="600"/>
              </a:spcAft>
              <a:buClrTx/>
              <a:buSzTx/>
              <a:buFontTx/>
              <a:buNone/>
              <a:tabLst/>
              <a:defRPr/>
            </a:pPr>
            <a:r>
              <a:rPr kumimoji="0" lang="en-US" altLang="ja-JP" sz="2400" b="1" i="0" u="none" strike="noStrike" kern="1200" cap="none" spc="0" normalizeH="0" baseline="0" noProof="0" dirty="0">
                <a:ln>
                  <a:noFill/>
                </a:ln>
                <a:solidFill>
                  <a:prstClr val="black"/>
                </a:solidFill>
                <a:effectLst/>
                <a:uLnTx/>
                <a:uFillTx/>
                <a:latin typeface="AvenirNext LT Pro Bold"/>
                <a:ea typeface="Calibri" pitchFamily="34" charset="0"/>
                <a:cs typeface="Calibri"/>
              </a:rPr>
              <a:t>Significance </a:t>
            </a:r>
            <a:r>
              <a:rPr kumimoji="0" lang="en-US" altLang="ja-JP" sz="2400" b="1" i="0" u="none" strike="noStrike" kern="1200" cap="none" spc="0" normalizeH="0" baseline="0" noProof="0" dirty="0">
                <a:ln>
                  <a:noFill/>
                </a:ln>
                <a:solidFill>
                  <a:prstClr val="black"/>
                </a:solidFill>
                <a:effectLst/>
                <a:uLnTx/>
                <a:uFillTx/>
                <a:latin typeface="AvenirNext LT Pro Bold"/>
                <a:ea typeface="Calibri" panose="020F0502020204030204" pitchFamily="34" charset="0"/>
                <a:cs typeface="Calibri" panose="020F0502020204030204" pitchFamily="34" charset="0"/>
              </a:rPr>
              <a:t>and</a:t>
            </a:r>
            <a:r>
              <a:rPr kumimoji="0" lang="en-US" altLang="ja-JP" sz="2400" b="1" i="0" u="none" strike="noStrike" kern="1200" cap="none" spc="0" normalizeH="0" baseline="0" noProof="0" dirty="0">
                <a:ln>
                  <a:noFill/>
                </a:ln>
                <a:solidFill>
                  <a:prstClr val="black"/>
                </a:solidFill>
                <a:effectLst/>
                <a:uLnTx/>
                <a:uFillTx/>
                <a:latin typeface="AvenirNext LT Pro Bold"/>
                <a:ea typeface="Calibri" pitchFamily="34" charset="0"/>
                <a:cs typeface="Calibri"/>
              </a:rPr>
              <a:t> Impact</a:t>
            </a:r>
          </a:p>
          <a:p>
            <a:pPr marL="114300" marR="0" lvl="0" indent="0" algn="l" defTabSz="914400" rtl="0" eaLnBrk="1" fontAlgn="base" latinLnBrk="0" hangingPunct="1">
              <a:lnSpc>
                <a:spcPct val="100000"/>
              </a:lnSpc>
              <a:spcBef>
                <a:spcPct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venirNext LT Pro Bold"/>
                <a:ea typeface="+mn-ea"/>
                <a:cs typeface="+mn-cs"/>
              </a:rPr>
              <a:t>Advancing the understanding of the interactions between localized magnetic moments and conduction electrons giving insights to relevant to fields like spintronics.</a:t>
            </a:r>
          </a:p>
          <a:p>
            <a:pPr marL="114300" marR="0" lvl="0" indent="0" algn="l" defTabSz="914400" rtl="0" eaLnBrk="1" fontAlgn="base" latinLnBrk="0" hangingPunct="1">
              <a:lnSpc>
                <a:spcPct val="100000"/>
              </a:lnSpc>
              <a:spcBef>
                <a:spcPct val="0"/>
              </a:spcBef>
              <a:spcAft>
                <a:spcPts val="600"/>
              </a:spcAft>
              <a:buClrTx/>
              <a:buSzTx/>
              <a:buFontTx/>
              <a:buNone/>
              <a:tabLst/>
              <a:defRPr/>
            </a:pPr>
            <a:r>
              <a:rPr kumimoji="0" lang="en-US" altLang="ja-JP" sz="2200" b="1" i="0" u="none" strike="noStrike" kern="1200" cap="none" spc="0" normalizeH="0" baseline="0" noProof="0" dirty="0">
                <a:ln>
                  <a:noFill/>
                </a:ln>
                <a:solidFill>
                  <a:prstClr val="black"/>
                </a:solidFill>
                <a:effectLst/>
                <a:uLnTx/>
                <a:uFillTx/>
                <a:latin typeface="AvenirNext LT Pro Bold"/>
                <a:ea typeface="Calibri" pitchFamily="34" charset="0"/>
                <a:cs typeface="Calibri"/>
              </a:rPr>
              <a:t>Research Details</a:t>
            </a:r>
          </a:p>
          <a:p>
            <a:pPr marL="288925" marR="0" lvl="1" indent="-165100" algn="l" defTabSz="914400" rtl="0" eaLnBrk="1" fontAlgn="base" latinLnBrk="0" hangingPunct="1">
              <a:lnSpc>
                <a:spcPct val="100000"/>
              </a:lnSpc>
              <a:spcBef>
                <a:spcPts val="0"/>
              </a:spcBef>
              <a:spcAft>
                <a:spcPts val="200"/>
              </a:spcAft>
              <a:buClrTx/>
              <a:buSzTx/>
              <a:buFont typeface="Arial" panose="020B0604020202020204" pitchFamily="34" charset="0"/>
              <a:buChar char="•"/>
              <a:tabLst/>
              <a:defRPr/>
            </a:pPr>
            <a:r>
              <a:rPr kumimoji="0" lang="en-US" altLang="ja-JP" sz="2000" b="0" i="0" u="none" strike="noStrike" kern="1200" cap="none" spc="0" normalizeH="0" baseline="0" noProof="0" dirty="0">
                <a:ln>
                  <a:noFill/>
                </a:ln>
                <a:solidFill>
                  <a:prstClr val="black"/>
                </a:solidFill>
                <a:effectLst/>
                <a:uLnTx/>
                <a:uFillTx/>
                <a:latin typeface="AvenirNext LT Pro Bold"/>
                <a:ea typeface="+mn-ea"/>
                <a:cs typeface="Calibri"/>
              </a:rPr>
              <a:t>SANS done at GP-SANS at HFIR  and at NG3 at NCNR revealed new magnetic Bragg peaks that correspond to spin textures. </a:t>
            </a:r>
          </a:p>
        </p:txBody>
      </p:sp>
      <p:sp>
        <p:nvSpPr>
          <p:cNvPr id="5" name="TextBox 4">
            <a:extLst>
              <a:ext uri="{FF2B5EF4-FFF2-40B4-BE49-F238E27FC236}">
                <a16:creationId xmlns:a16="http://schemas.microsoft.com/office/drawing/2014/main" id="{49B2BCC9-030F-8595-73CD-F119708DF463}"/>
              </a:ext>
            </a:extLst>
          </p:cNvPr>
          <p:cNvSpPr txBox="1"/>
          <p:nvPr/>
        </p:nvSpPr>
        <p:spPr>
          <a:xfrm>
            <a:off x="73740" y="3630777"/>
            <a:ext cx="4955460" cy="156966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Next LT Pro Regular"/>
                <a:ea typeface="+mn-ea"/>
                <a:cs typeface="+mn-cs"/>
              </a:rPr>
              <a:t>Field-temperature phase diagram (𝜇₀𝐻 ∥ 𝑐) for Nd, with phase boundaries determined from this study (filled circles) and (dashed lines), showing individual phases (I-VI) and SANS diffraction patterns for phases VI, IV, and II, alongside the Nd double hexagonal closed packed structure (inset).</a:t>
            </a:r>
          </a:p>
        </p:txBody>
      </p:sp>
      <p:pic>
        <p:nvPicPr>
          <p:cNvPr id="4" name="Picture 3" descr="Diagram&#10;&#10;Description automatically generated">
            <a:extLst>
              <a:ext uri="{FF2B5EF4-FFF2-40B4-BE49-F238E27FC236}">
                <a16:creationId xmlns:a16="http://schemas.microsoft.com/office/drawing/2014/main" id="{0AF33F77-76BA-1868-09D7-CD1C8B5ADD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412" y="778678"/>
            <a:ext cx="3985513" cy="2994092"/>
          </a:xfrm>
          <a:prstGeom prst="rect">
            <a:avLst/>
          </a:prstGeom>
        </p:spPr>
      </p:pic>
      <p:pic>
        <p:nvPicPr>
          <p:cNvPr id="2" name="Picture 8" descr="Download Tennessee - University Of Tennessee Knoxville Logo Png PNG Image  with No Background - PNGkey.com">
            <a:extLst>
              <a:ext uri="{FF2B5EF4-FFF2-40B4-BE49-F238E27FC236}">
                <a16:creationId xmlns:a16="http://schemas.microsoft.com/office/drawing/2014/main" id="{1B02A5DE-5F14-5553-C246-9ACE2B38FD9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92506" y="5782682"/>
            <a:ext cx="1522600" cy="4604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Text&#10;&#10;Description automatically generated with medium confidence">
            <a:extLst>
              <a:ext uri="{FF2B5EF4-FFF2-40B4-BE49-F238E27FC236}">
                <a16:creationId xmlns:a16="http://schemas.microsoft.com/office/drawing/2014/main" id="{D31BC05C-ABC8-2F38-0DB2-51ABF14100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0253" y="5739454"/>
            <a:ext cx="1100821" cy="546949"/>
          </a:xfrm>
          <a:prstGeom prst="rect">
            <a:avLst/>
          </a:prstGeom>
        </p:spPr>
      </p:pic>
      <p:pic>
        <p:nvPicPr>
          <p:cNvPr id="15" name="Picture 14" descr="Logo&#10;&#10;Description automatically generated">
            <a:extLst>
              <a:ext uri="{FF2B5EF4-FFF2-40B4-BE49-F238E27FC236}">
                <a16:creationId xmlns:a16="http://schemas.microsoft.com/office/drawing/2014/main" id="{4A60D976-FBE9-A338-34B1-F0205D5F96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42947" y="5816129"/>
            <a:ext cx="1174741" cy="393599"/>
          </a:xfrm>
          <a:prstGeom prst="rect">
            <a:avLst/>
          </a:prstGeom>
        </p:spPr>
      </p:pic>
      <p:pic>
        <p:nvPicPr>
          <p:cNvPr id="18" name="Picture 17" descr="Logo, company name&#10;&#10;Description automatically generated">
            <a:extLst>
              <a:ext uri="{FF2B5EF4-FFF2-40B4-BE49-F238E27FC236}">
                <a16:creationId xmlns:a16="http://schemas.microsoft.com/office/drawing/2014/main" id="{C4FC7579-BBAC-1710-2D2F-7109D55A79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70122" y="5688553"/>
            <a:ext cx="1621878" cy="648751"/>
          </a:xfrm>
          <a:prstGeom prst="rect">
            <a:avLst/>
          </a:prstGeom>
        </p:spPr>
      </p:pic>
      <p:pic>
        <p:nvPicPr>
          <p:cNvPr id="20" name="Picture 19" descr="Text&#10;&#10;Description automatically generated with medium confidence">
            <a:extLst>
              <a:ext uri="{FF2B5EF4-FFF2-40B4-BE49-F238E27FC236}">
                <a16:creationId xmlns:a16="http://schemas.microsoft.com/office/drawing/2014/main" id="{F846B2F8-FE80-86CF-FAEE-199B5FBE20A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47671" y="5816130"/>
            <a:ext cx="1522600" cy="393597"/>
          </a:xfrm>
          <a:prstGeom prst="rect">
            <a:avLst/>
          </a:prstGeom>
        </p:spPr>
      </p:pic>
    </p:spTree>
    <p:extLst>
      <p:ext uri="{BB962C8B-B14F-4D97-AF65-F5344CB8AC3E}">
        <p14:creationId xmlns:p14="http://schemas.microsoft.com/office/powerpoint/2010/main" val="285146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Oak Ridge National Laboratory | Drupal.org">
            <a:extLst>
              <a:ext uri="{FF2B5EF4-FFF2-40B4-BE49-F238E27FC236}">
                <a16:creationId xmlns:a16="http://schemas.microsoft.com/office/drawing/2014/main" id="{17477904-EB42-DC65-5139-FEE0889B1E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50390" y="5630693"/>
            <a:ext cx="1200616" cy="69140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0AA899E0-809B-46E5-9CA7-368D37C42E37}"/>
              </a:ext>
            </a:extLst>
          </p:cNvPr>
          <p:cNvSpPr>
            <a:spLocks noGrp="1"/>
          </p:cNvSpPr>
          <p:nvPr>
            <p:ph type="sldNum" sz="quarter" idx="12"/>
          </p:nvPr>
        </p:nvSpPr>
        <p:spPr>
          <a:xfrm>
            <a:off x="11436808" y="6308056"/>
            <a:ext cx="576296"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accent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CA2777-A89F-4130-B308-73BB65955918}" type="slidenum">
              <a:rPr kumimoji="0" lang="en-US" sz="1000" b="0" i="0" u="none" strike="noStrike" kern="1200" cap="none" spc="0" normalizeH="0" baseline="0" noProof="0" smtClean="0">
                <a:ln>
                  <a:noFill/>
                </a:ln>
                <a:solidFill>
                  <a:srgbClr val="10436A">
                    <a:lumMod val="75000"/>
                  </a:srgbClr>
                </a:solidFill>
                <a:effectLst/>
                <a:uLnTx/>
                <a:uFillTx/>
                <a:latin typeface="AvenirNext LT Pro Regular"/>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000" b="0" i="0" u="none" strike="noStrike" kern="1200" cap="none" spc="0" normalizeH="0" baseline="0" noProof="0">
              <a:ln>
                <a:noFill/>
              </a:ln>
              <a:solidFill>
                <a:srgbClr val="0F3F66"/>
              </a:solidFill>
              <a:effectLst/>
              <a:uLnTx/>
              <a:uFillTx/>
              <a:latin typeface="Arial" charset="0"/>
              <a:ea typeface="+mn-ea"/>
              <a:cs typeface="+mn-cs"/>
            </a:endParaRPr>
          </a:p>
        </p:txBody>
      </p:sp>
      <p:sp>
        <p:nvSpPr>
          <p:cNvPr id="23" name="Rectangle 22">
            <a:extLst>
              <a:ext uri="{FF2B5EF4-FFF2-40B4-BE49-F238E27FC236}">
                <a16:creationId xmlns:a16="http://schemas.microsoft.com/office/drawing/2014/main" id="{61E319B0-40C1-4006-BDAD-053C6FD8ABA8}"/>
              </a:ext>
            </a:extLst>
          </p:cNvPr>
          <p:cNvSpPr/>
          <p:nvPr/>
        </p:nvSpPr>
        <p:spPr>
          <a:xfrm>
            <a:off x="188394" y="5611321"/>
            <a:ext cx="4695392" cy="654025"/>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Next LT Pro Regular"/>
                <a:ea typeface="+mn-ea"/>
                <a:cs typeface="Arial" panose="020B0604020202020204" pitchFamily="34" charset="0"/>
              </a:rPr>
              <a:t>Eliza Price, Guilherme Bejar, Jimin Kwag, Niamh Brown, Lilin He, William Tisdale</a:t>
            </a:r>
            <a:r>
              <a:rPr kumimoji="0" lang="en-US" sz="1050" b="0" i="1" u="none" strike="noStrike" kern="1200" cap="none" spc="0" normalizeH="0" baseline="0" noProof="0" dirty="0">
                <a:ln>
                  <a:noFill/>
                </a:ln>
                <a:solidFill>
                  <a:prstClr val="black"/>
                </a:solidFill>
                <a:effectLst/>
                <a:uLnTx/>
                <a:uFillTx/>
                <a:latin typeface="AvenirNext LT Pro Regular"/>
                <a:ea typeface="+mn-ea"/>
                <a:cs typeface="Arial" panose="020B0604020202020204" pitchFamily="34" charset="0"/>
              </a:rPr>
              <a:t> J.</a:t>
            </a:r>
            <a:r>
              <a:rPr kumimoji="0" lang="de-DE" sz="1050" b="0" i="1" u="none" strike="noStrike" kern="1200" cap="none" spc="0" normalizeH="0" baseline="0" noProof="0" dirty="0">
                <a:ln>
                  <a:noFill/>
                </a:ln>
                <a:solidFill>
                  <a:prstClr val="black"/>
                </a:solidFill>
                <a:effectLst/>
                <a:uLnTx/>
                <a:uFillTx/>
                <a:latin typeface="AvenirNext LT Pro Regular"/>
                <a:ea typeface="+mn-ea"/>
                <a:cs typeface="Arial" panose="020B0604020202020204" pitchFamily="34" charset="0"/>
              </a:rPr>
              <a:t> Am. Chem. Soc. 2025,</a:t>
            </a:r>
            <a:r>
              <a:rPr kumimoji="0" lang="en-US" sz="1050" b="0" i="0" u="none" strike="noStrike" kern="1200" cap="none" spc="0" normalizeH="0" baseline="0" noProof="0" dirty="0">
                <a:ln>
                  <a:noFill/>
                </a:ln>
                <a:solidFill>
                  <a:prstClr val="black"/>
                </a:solidFill>
                <a:effectLst/>
                <a:uLnTx/>
                <a:uFillTx/>
                <a:latin typeface="AvenirNext LT Pro Regular"/>
                <a:ea typeface="+mn-ea"/>
                <a:cs typeface="Arial" panose="020B0604020202020204" pitchFamily="34" charset="0"/>
              </a:rPr>
              <a:t> </a:t>
            </a:r>
            <a:r>
              <a:rPr kumimoji="0" lang="en-US" sz="1050" b="1" i="0" u="none" strike="noStrike" kern="1200" cap="none" spc="0" normalizeH="0" baseline="0" noProof="0" dirty="0">
                <a:ln>
                  <a:noFill/>
                </a:ln>
                <a:solidFill>
                  <a:prstClr val="black"/>
                </a:solidFill>
                <a:effectLst/>
                <a:uLnTx/>
                <a:uFillTx/>
                <a:latin typeface="AvenirNext LT Pro Regular"/>
                <a:ea typeface="+mn-ea"/>
                <a:cs typeface="Arial" panose="020B0604020202020204" pitchFamily="34" charset="0"/>
              </a:rPr>
              <a:t>147</a:t>
            </a:r>
            <a:r>
              <a:rPr kumimoji="0" lang="en-US" sz="1050" b="0" i="0" u="none" strike="noStrike" kern="1200" cap="none" spc="0" normalizeH="0" baseline="0" noProof="0" dirty="0">
                <a:ln>
                  <a:noFill/>
                </a:ln>
                <a:solidFill>
                  <a:prstClr val="black"/>
                </a:solidFill>
                <a:effectLst/>
                <a:uLnTx/>
                <a:uFillTx/>
                <a:latin typeface="AvenirNext LT Pro Regular"/>
                <a:ea typeface="+mn-ea"/>
                <a:cs typeface="Arial" panose="020B0604020202020204" pitchFamily="34" charset="0"/>
              </a:rPr>
              <a:t>, 13859-13870(2025), doi:10.1021/jacs.5c02070</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Next LT Pro Regular"/>
                <a:ea typeface="+mn-ea"/>
                <a:cs typeface="Arial" panose="020B0604020202020204" pitchFamily="34" charset="0"/>
              </a:rPr>
              <a:t>Work was performed at GP-SANS/ORNL. </a:t>
            </a:r>
          </a:p>
        </p:txBody>
      </p:sp>
      <p:sp>
        <p:nvSpPr>
          <p:cNvPr id="11" name="Title 1">
            <a:extLst>
              <a:ext uri="{FF2B5EF4-FFF2-40B4-BE49-F238E27FC236}">
                <a16:creationId xmlns:a16="http://schemas.microsoft.com/office/drawing/2014/main" id="{D7747B4D-9046-8D0D-DAD5-B6C30624EFD2}"/>
              </a:ext>
            </a:extLst>
          </p:cNvPr>
          <p:cNvSpPr>
            <a:spLocks noGrp="1"/>
          </p:cNvSpPr>
          <p:nvPr>
            <p:ph type="title"/>
          </p:nvPr>
        </p:nvSpPr>
        <p:spPr>
          <a:xfrm>
            <a:off x="15192" y="-145447"/>
            <a:ext cx="12741780" cy="902525"/>
          </a:xfrm>
        </p:spPr>
        <p:txBody>
          <a:bodyPr>
            <a:normAutofit/>
          </a:bodyPr>
          <a:lstStyle/>
          <a:p>
            <a:r>
              <a:rPr lang="en-US" sz="2700" dirty="0"/>
              <a:t>Probing the Invisible: Neutrons Illuminate Ligand Structures in Colloidal Nanocrystals</a:t>
            </a:r>
          </a:p>
        </p:txBody>
      </p:sp>
      <p:sp>
        <p:nvSpPr>
          <p:cNvPr id="7" name="Rectangle 35">
            <a:extLst>
              <a:ext uri="{FF2B5EF4-FFF2-40B4-BE49-F238E27FC236}">
                <a16:creationId xmlns:a16="http://schemas.microsoft.com/office/drawing/2014/main" id="{322F0C1E-BB76-835D-DB74-01D75D303C0B}"/>
              </a:ext>
            </a:extLst>
          </p:cNvPr>
          <p:cNvSpPr>
            <a:spLocks noChangeArrowheads="1"/>
          </p:cNvSpPr>
          <p:nvPr/>
        </p:nvSpPr>
        <p:spPr bwMode="auto">
          <a:xfrm>
            <a:off x="5008563" y="405131"/>
            <a:ext cx="7283654" cy="54168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ts val="3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enirNext LT Pro Bold"/>
                <a:ea typeface="Calibri" pitchFamily="34" charset="0"/>
                <a:cs typeface="Calibri"/>
              </a:rPr>
              <a:t>Scientific Achievement</a:t>
            </a:r>
          </a:p>
          <a:p>
            <a:pPr marL="114300" marR="0" lvl="0" indent="0" algn="l" defTabSz="914400" rtl="0" eaLnBrk="1" fontAlgn="base" latinLnBrk="0" hangingPunct="1">
              <a:lnSpc>
                <a:spcPct val="100000"/>
              </a:lnSpc>
              <a:spcBef>
                <a:spcPct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venirNext LT Pro Bold"/>
                <a:ea typeface="+mn-ea"/>
                <a:cs typeface="+mn-cs"/>
              </a:rPr>
              <a:t>Precise ligand shell thickness and structures of colloidal nanocrystals were revealed by small-angle neutron scattering (SANS), providing essential information unattainable by other conventional techniques.</a:t>
            </a:r>
          </a:p>
          <a:p>
            <a:pPr marL="0" marR="0" lvl="0" indent="0" algn="l" defTabSz="914400" rtl="0" eaLnBrk="1" fontAlgn="base" latinLnBrk="0" hangingPunct="1">
              <a:lnSpc>
                <a:spcPct val="100000"/>
              </a:lnSpc>
              <a:spcBef>
                <a:spcPct val="0"/>
              </a:spcBef>
              <a:spcAft>
                <a:spcPts val="300"/>
              </a:spcAft>
              <a:buClrTx/>
              <a:buSzTx/>
              <a:buFontTx/>
              <a:buNone/>
              <a:tabLst/>
              <a:defRPr/>
            </a:pPr>
            <a:r>
              <a:rPr kumimoji="0" lang="en-US" altLang="ja-JP" sz="2400" b="1" i="0" u="none" strike="noStrike" kern="1200" cap="none" spc="0" normalizeH="0" baseline="0" noProof="0" dirty="0">
                <a:ln>
                  <a:noFill/>
                </a:ln>
                <a:solidFill>
                  <a:prstClr val="black"/>
                </a:solidFill>
                <a:effectLst/>
                <a:uLnTx/>
                <a:uFillTx/>
                <a:latin typeface="AvenirNext LT Pro Bold"/>
                <a:ea typeface="Calibri" pitchFamily="34" charset="0"/>
                <a:cs typeface="Calibri"/>
              </a:rPr>
              <a:t>Significance </a:t>
            </a:r>
            <a:r>
              <a:rPr kumimoji="0" lang="en-US" altLang="ja-JP" sz="2400" b="1" i="0" u="none" strike="noStrike" kern="1200" cap="none" spc="0" normalizeH="0" baseline="0" noProof="0" dirty="0">
                <a:ln>
                  <a:noFill/>
                </a:ln>
                <a:solidFill>
                  <a:prstClr val="black"/>
                </a:solidFill>
                <a:effectLst/>
                <a:uLnTx/>
                <a:uFillTx/>
                <a:latin typeface="AvenirNext LT Pro Bold"/>
                <a:ea typeface="Calibri" panose="020F0502020204030204" pitchFamily="34" charset="0"/>
                <a:cs typeface="Calibri" panose="020F0502020204030204" pitchFamily="34" charset="0"/>
              </a:rPr>
              <a:t>and</a:t>
            </a:r>
            <a:r>
              <a:rPr kumimoji="0" lang="en-US" altLang="ja-JP" sz="2400" b="1" i="0" u="none" strike="noStrike" kern="1200" cap="none" spc="0" normalizeH="0" baseline="0" noProof="0" dirty="0">
                <a:ln>
                  <a:noFill/>
                </a:ln>
                <a:solidFill>
                  <a:prstClr val="black"/>
                </a:solidFill>
                <a:effectLst/>
                <a:uLnTx/>
                <a:uFillTx/>
                <a:latin typeface="AvenirNext LT Pro Bold"/>
                <a:ea typeface="Calibri" pitchFamily="34" charset="0"/>
                <a:cs typeface="Calibri"/>
              </a:rPr>
              <a:t> Impact</a:t>
            </a:r>
          </a:p>
          <a:p>
            <a:pPr marL="114300" marR="0" lvl="0" indent="0" algn="l" defTabSz="914400" rtl="0" eaLnBrk="1" fontAlgn="base" latinLnBrk="0" hangingPunct="1">
              <a:lnSpc>
                <a:spcPct val="100000"/>
              </a:lnSpc>
              <a:spcBef>
                <a:spcPct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venirNext LT Pro Bold"/>
                <a:ea typeface="+mn-ea"/>
                <a:cs typeface="+mn-cs"/>
              </a:rPr>
              <a:t>Deepened the understanding of ligand shell structures in colloidal nanocrystals, enabled improved control of their self-assembly and functionality, which is critical for applications in optoelectronics, sensing, and photocatalysis.</a:t>
            </a:r>
          </a:p>
          <a:p>
            <a:pPr marL="0" marR="0" lvl="0" indent="0" algn="l" defTabSz="914400" rtl="0" eaLnBrk="1" fontAlgn="base" latinLnBrk="0" hangingPunct="1">
              <a:lnSpc>
                <a:spcPct val="100000"/>
              </a:lnSpc>
              <a:spcBef>
                <a:spcPct val="0"/>
              </a:spcBef>
              <a:spcAft>
                <a:spcPts val="400"/>
              </a:spcAft>
              <a:buClrTx/>
              <a:buSzTx/>
              <a:buFontTx/>
              <a:buNone/>
              <a:tabLst/>
              <a:defRPr/>
            </a:pPr>
            <a:r>
              <a:rPr kumimoji="0" lang="en-US" altLang="ja-JP" sz="2200" b="1" i="0" u="none" strike="noStrike" kern="1200" cap="none" spc="0" normalizeH="0" baseline="0" noProof="0" dirty="0">
                <a:ln>
                  <a:noFill/>
                </a:ln>
                <a:solidFill>
                  <a:prstClr val="black"/>
                </a:solidFill>
                <a:effectLst/>
                <a:uLnTx/>
                <a:uFillTx/>
                <a:latin typeface="AvenirNext LT Pro Bold"/>
                <a:ea typeface="Calibri" pitchFamily="34" charset="0"/>
                <a:cs typeface="Calibri"/>
              </a:rPr>
              <a:t>Research Details</a:t>
            </a:r>
          </a:p>
          <a:p>
            <a:pPr marL="288925" marR="0" lvl="1" indent="-165100" algn="l" defTabSz="914400" rtl="0" eaLnBrk="1" fontAlgn="base" latinLnBrk="0" hangingPunct="1">
              <a:lnSpc>
                <a:spcPct val="100000"/>
              </a:lnSpc>
              <a:spcBef>
                <a:spcPts val="0"/>
              </a:spcBef>
              <a:spcAft>
                <a:spcPts val="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venirNext LT Pro Regular"/>
                <a:ea typeface="+mn-ea"/>
                <a:cs typeface="+mn-cs"/>
              </a:rPr>
              <a:t>Organic ligand shells on colloidal nanocrystals were characterized by SANS and data fitting;</a:t>
            </a:r>
          </a:p>
          <a:p>
            <a:pPr marL="288925" marR="0" lvl="1" indent="-165100" algn="l" defTabSz="914400" rtl="0" eaLnBrk="1" fontAlgn="base" latinLnBrk="0" hangingPunct="1">
              <a:lnSpc>
                <a:spcPct val="100000"/>
              </a:lnSpc>
              <a:spcBef>
                <a:spcPts val="0"/>
              </a:spcBef>
              <a:spcAft>
                <a:spcPts val="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venirNext LT Pro Regular"/>
                <a:ea typeface="+mn-ea"/>
                <a:cs typeface="+mn-cs"/>
              </a:rPr>
              <a:t>Ligand shell thickness was influenced by both the nanocrystal core size and the surrounding solvent's identity.</a:t>
            </a:r>
            <a:endParaRPr kumimoji="0" lang="en-US" altLang="ja-JP" sz="2000" b="0" i="0" u="none" strike="noStrike" kern="1200" cap="none" spc="0" normalizeH="0" baseline="0" noProof="0" dirty="0">
              <a:ln>
                <a:noFill/>
              </a:ln>
              <a:solidFill>
                <a:prstClr val="black"/>
              </a:solidFill>
              <a:effectLst/>
              <a:uLnTx/>
              <a:uFillTx/>
              <a:latin typeface="AvenirNext LT Pro Bold"/>
              <a:ea typeface="+mn-ea"/>
              <a:cs typeface="Calibri"/>
            </a:endParaRPr>
          </a:p>
        </p:txBody>
      </p:sp>
      <p:sp>
        <p:nvSpPr>
          <p:cNvPr id="5" name="TextBox 4">
            <a:extLst>
              <a:ext uri="{FF2B5EF4-FFF2-40B4-BE49-F238E27FC236}">
                <a16:creationId xmlns:a16="http://schemas.microsoft.com/office/drawing/2014/main" id="{49B2BCC9-030F-8595-73CD-F119708DF463}"/>
              </a:ext>
            </a:extLst>
          </p:cNvPr>
          <p:cNvSpPr txBox="1"/>
          <p:nvPr/>
        </p:nvSpPr>
        <p:spPr>
          <a:xfrm>
            <a:off x="2454622" y="1145643"/>
            <a:ext cx="2621101" cy="329320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Next LT Pro Regular"/>
                <a:ea typeface="+mn-ea"/>
                <a:cs typeface="+mn-cs"/>
              </a:rPr>
              <a:t>(a) SANS data (colored data points with error bars) and core–shell model (black lines) for the nominally 7.4 nm diameter </a:t>
            </a:r>
            <a:r>
              <a:rPr kumimoji="0" lang="en-US" sz="1600" b="0" i="0" u="none" strike="noStrike" kern="1200" cap="none" spc="0" normalizeH="0" baseline="0" noProof="0" dirty="0" err="1">
                <a:ln>
                  <a:noFill/>
                </a:ln>
                <a:solidFill>
                  <a:prstClr val="black"/>
                </a:solidFill>
                <a:effectLst/>
                <a:uLnTx/>
                <a:uFillTx/>
                <a:latin typeface="AvenirNext LT Pro Regular"/>
                <a:ea typeface="+mn-ea"/>
                <a:cs typeface="+mn-cs"/>
              </a:rPr>
              <a:t>PbS</a:t>
            </a:r>
            <a:r>
              <a:rPr kumimoji="0" lang="en-US" sz="1600" b="0" i="0" u="none" strike="noStrike" kern="1200" cap="none" spc="0" normalizeH="0" baseline="0" noProof="0" dirty="0">
                <a:ln>
                  <a:noFill/>
                </a:ln>
                <a:solidFill>
                  <a:prstClr val="black"/>
                </a:solidFill>
                <a:effectLst/>
                <a:uLnTx/>
                <a:uFillTx/>
                <a:latin typeface="AvenirNext LT Pro Regular"/>
                <a:ea typeface="+mn-ea"/>
                <a:cs typeface="+mn-cs"/>
              </a:rPr>
              <a:t> NC batch, where the data are shown only at 100%, 60%, and 20% toluene deuteration for clarity. (b) Schematic of core–shell model, including fit parameters of core size (R), shell thickness (L), and volume fraction of solvent in</a:t>
            </a:r>
          </a:p>
        </p:txBody>
      </p:sp>
      <p:pic>
        <p:nvPicPr>
          <p:cNvPr id="1028" name="Picture 4">
            <a:extLst>
              <a:ext uri="{FF2B5EF4-FFF2-40B4-BE49-F238E27FC236}">
                <a16:creationId xmlns:a16="http://schemas.microsoft.com/office/drawing/2014/main" id="{DE0337D7-0AC8-926E-5C43-602FE74126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58" y="757078"/>
            <a:ext cx="2378564" cy="37551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2BFF397-17C6-1DCB-F550-F5B8012F49E1}"/>
              </a:ext>
            </a:extLst>
          </p:cNvPr>
          <p:cNvSpPr txBox="1"/>
          <p:nvPr/>
        </p:nvSpPr>
        <p:spPr>
          <a:xfrm>
            <a:off x="63616" y="4534103"/>
            <a:ext cx="4695392"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Next LT Pro Regular"/>
                <a:ea typeface="+mn-ea"/>
                <a:cs typeface="+mn-cs"/>
              </a:rPr>
              <a:t>shell (</a:t>
            </a:r>
            <a:r>
              <a:rPr kumimoji="0" lang="en-US" sz="1600" b="0" i="0" u="none" strike="noStrike" kern="1200" cap="none" spc="0" normalizeH="0" baseline="0" noProof="0" dirty="0" err="1">
                <a:ln>
                  <a:noFill/>
                </a:ln>
                <a:solidFill>
                  <a:prstClr val="black"/>
                </a:solidFill>
                <a:effectLst/>
                <a:uLnTx/>
                <a:uFillTx/>
                <a:latin typeface="AvenirNext LT Pro Regular"/>
                <a:ea typeface="+mn-ea"/>
                <a:cs typeface="+mn-cs"/>
              </a:rPr>
              <a:t>φsol</a:t>
            </a:r>
            <a:r>
              <a:rPr kumimoji="0" lang="en-US" sz="1600" b="0" i="0" u="none" strike="noStrike" kern="1200" cap="none" spc="0" normalizeH="0" baseline="0" noProof="0" dirty="0">
                <a:ln>
                  <a:noFill/>
                </a:ln>
                <a:solidFill>
                  <a:prstClr val="black"/>
                </a:solidFill>
                <a:effectLst/>
                <a:uLnTx/>
                <a:uFillTx/>
                <a:latin typeface="AvenirNext LT Pro Regular"/>
                <a:ea typeface="+mn-ea"/>
                <a:cs typeface="+mn-cs"/>
              </a:rPr>
              <a:t>) as well as the calculated parameter of areal ligand coverage (η). (c–e) Variation of physical parameters with fitted core radius, including (c) fitted L, (d) calculated η, and (e) fitted </a:t>
            </a:r>
            <a:r>
              <a:rPr kumimoji="0" lang="en-US" sz="1600" b="0" i="0" u="none" strike="noStrike" kern="1200" cap="none" spc="0" normalizeH="0" baseline="0" noProof="0" dirty="0" err="1">
                <a:ln>
                  <a:noFill/>
                </a:ln>
                <a:solidFill>
                  <a:prstClr val="black"/>
                </a:solidFill>
                <a:effectLst/>
                <a:uLnTx/>
                <a:uFillTx/>
                <a:latin typeface="AvenirNext LT Pro Regular"/>
                <a:ea typeface="+mn-ea"/>
                <a:cs typeface="+mn-cs"/>
              </a:rPr>
              <a:t>φsol</a:t>
            </a:r>
            <a:r>
              <a:rPr kumimoji="0" lang="en-US" sz="1600" b="0" i="0" u="none" strike="noStrike" kern="1200" cap="none" spc="0" normalizeH="0" baseline="0" noProof="0" dirty="0">
                <a:ln>
                  <a:noFill/>
                </a:ln>
                <a:solidFill>
                  <a:prstClr val="black"/>
                </a:solidFill>
                <a:effectLst/>
                <a:uLnTx/>
                <a:uFillTx/>
                <a:latin typeface="AvenirNext LT Pro Regular"/>
                <a:ea typeface="+mn-ea"/>
                <a:cs typeface="+mn-cs"/>
              </a:rPr>
              <a:t>. </a:t>
            </a:r>
          </a:p>
        </p:txBody>
      </p:sp>
      <p:pic>
        <p:nvPicPr>
          <p:cNvPr id="1030" name="Picture 6">
            <a:extLst>
              <a:ext uri="{FF2B5EF4-FFF2-40B4-BE49-F238E27FC236}">
                <a16:creationId xmlns:a16="http://schemas.microsoft.com/office/drawing/2014/main" id="{1117CCA2-29FF-483C-C375-6A633E3D63B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65830" y="5749818"/>
            <a:ext cx="1073805" cy="554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611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1D4AE-311E-1A4F-7A46-B359CD2FE242}"/>
              </a:ext>
            </a:extLst>
          </p:cNvPr>
          <p:cNvSpPr>
            <a:spLocks noGrp="1"/>
          </p:cNvSpPr>
          <p:nvPr>
            <p:ph type="title"/>
          </p:nvPr>
        </p:nvSpPr>
        <p:spPr/>
        <p:txBody>
          <a:bodyPr>
            <a:normAutofit fontScale="90000"/>
          </a:bodyPr>
          <a:lstStyle/>
          <a:p>
            <a:r>
              <a:rPr lang="en-US" dirty="0"/>
              <a:t>Automation &amp; Precision: The Multi-Axis Robotic Platform at GP-SANS</a:t>
            </a:r>
          </a:p>
        </p:txBody>
      </p:sp>
      <p:sp>
        <p:nvSpPr>
          <p:cNvPr id="3" name="Content Placeholder 2">
            <a:extLst>
              <a:ext uri="{FF2B5EF4-FFF2-40B4-BE49-F238E27FC236}">
                <a16:creationId xmlns:a16="http://schemas.microsoft.com/office/drawing/2014/main" id="{CB1898EA-7F97-7A9B-F16D-E9A7BA5FF65B}"/>
              </a:ext>
            </a:extLst>
          </p:cNvPr>
          <p:cNvSpPr>
            <a:spLocks noGrp="1"/>
          </p:cNvSpPr>
          <p:nvPr>
            <p:ph idx="1"/>
          </p:nvPr>
        </p:nvSpPr>
        <p:spPr>
          <a:xfrm>
            <a:off x="5101839" y="1421506"/>
            <a:ext cx="7018723" cy="5606478"/>
          </a:xfrm>
        </p:spPr>
        <p:txBody>
          <a:bodyPr/>
          <a:lstStyle/>
          <a:p>
            <a:r>
              <a:rPr lang="en-US" sz="2000" b="1" dirty="0"/>
              <a:t>New multipurpose Robotic changer</a:t>
            </a:r>
          </a:p>
          <a:p>
            <a:pPr lvl="1"/>
            <a:r>
              <a:rPr lang="en-US" sz="2000" dirty="0"/>
              <a:t>Replaces 9 different sample changers</a:t>
            </a:r>
          </a:p>
          <a:p>
            <a:pPr lvl="1"/>
            <a:r>
              <a:rPr lang="en-US" sz="2000" dirty="0"/>
              <a:t>Better changer for use in magnetic fields</a:t>
            </a:r>
          </a:p>
          <a:p>
            <a:pPr lvl="1"/>
            <a:r>
              <a:rPr lang="en-US" sz="2000" dirty="0"/>
              <a:t>ALARA for highly irradiated samples (also in magnetic fields)</a:t>
            </a:r>
          </a:p>
          <a:p>
            <a:pPr lvl="1"/>
            <a:r>
              <a:rPr lang="en-US" sz="2000" dirty="0"/>
              <a:t>Optimize shielding for background reduction</a:t>
            </a:r>
          </a:p>
          <a:p>
            <a:pPr lvl="1"/>
            <a:r>
              <a:rPr lang="en-US" sz="2000" dirty="0"/>
              <a:t>High throughput, reducing manual sample changes </a:t>
            </a:r>
          </a:p>
          <a:p>
            <a:pPr lvl="1"/>
            <a:r>
              <a:rPr lang="en-US" sz="2000" dirty="0"/>
              <a:t>Better optimization of sample environment stimuli (humidity, temperature, lab on table)</a:t>
            </a:r>
          </a:p>
          <a:p>
            <a:pPr lvl="1"/>
            <a:r>
              <a:rPr lang="en-US" sz="2000" dirty="0"/>
              <a:t>Decrease in beam line footprint (post-HBRR)</a:t>
            </a:r>
          </a:p>
          <a:p>
            <a:r>
              <a:rPr lang="en-US" sz="2000" b="1" dirty="0"/>
              <a:t>Future developments: </a:t>
            </a:r>
          </a:p>
          <a:p>
            <a:pPr lvl="1"/>
            <a:r>
              <a:rPr lang="en-US" sz="2000" dirty="0"/>
              <a:t>Automation of sample aperture changes for optimizing beam time</a:t>
            </a:r>
          </a:p>
          <a:p>
            <a:pPr lvl="1"/>
            <a:r>
              <a:rPr lang="en-US" sz="2000" dirty="0"/>
              <a:t>In beam positioning of samples (Raster scans across welds or corrosion points)</a:t>
            </a:r>
          </a:p>
        </p:txBody>
      </p:sp>
      <p:pic>
        <p:nvPicPr>
          <p:cNvPr id="4" name="Picture 3" descr="A machine with a robot arm&#10;&#10;Description automatically generated">
            <a:extLst>
              <a:ext uri="{FF2B5EF4-FFF2-40B4-BE49-F238E27FC236}">
                <a16:creationId xmlns:a16="http://schemas.microsoft.com/office/drawing/2014/main" id="{07E7AE59-28F4-7791-03F5-69B637F741E2}"/>
              </a:ext>
            </a:extLst>
          </p:cNvPr>
          <p:cNvPicPr>
            <a:picLocks noChangeAspect="1"/>
          </p:cNvPicPr>
          <p:nvPr/>
        </p:nvPicPr>
        <p:blipFill>
          <a:blip r:embed="rId2"/>
          <a:stretch>
            <a:fillRect/>
          </a:stretch>
        </p:blipFill>
        <p:spPr>
          <a:xfrm>
            <a:off x="314692" y="1697518"/>
            <a:ext cx="4617285" cy="3462963"/>
          </a:xfrm>
          <a:prstGeom prst="rect">
            <a:avLst/>
          </a:prstGeom>
        </p:spPr>
      </p:pic>
    </p:spTree>
    <p:extLst>
      <p:ext uri="{BB962C8B-B14F-4D97-AF65-F5344CB8AC3E}">
        <p14:creationId xmlns:p14="http://schemas.microsoft.com/office/powerpoint/2010/main" val="3060281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E8E52-02B8-35E5-E5AB-65D4DDA8F91E}"/>
              </a:ext>
            </a:extLst>
          </p:cNvPr>
          <p:cNvSpPr>
            <a:spLocks noGrp="1"/>
          </p:cNvSpPr>
          <p:nvPr>
            <p:ph type="title"/>
          </p:nvPr>
        </p:nvSpPr>
        <p:spPr/>
        <p:txBody>
          <a:bodyPr/>
          <a:lstStyle/>
          <a:p>
            <a:r>
              <a:rPr lang="en-US" dirty="0"/>
              <a:t>User Inspired SEs</a:t>
            </a:r>
          </a:p>
        </p:txBody>
      </p:sp>
      <p:sp>
        <p:nvSpPr>
          <p:cNvPr id="7" name="Content Placeholder 2">
            <a:extLst>
              <a:ext uri="{FF2B5EF4-FFF2-40B4-BE49-F238E27FC236}">
                <a16:creationId xmlns:a16="http://schemas.microsoft.com/office/drawing/2014/main" id="{9F06E624-0DE2-F542-F6F7-799396CA145C}"/>
              </a:ext>
            </a:extLst>
          </p:cNvPr>
          <p:cNvSpPr>
            <a:spLocks noGrp="1"/>
          </p:cNvSpPr>
          <p:nvPr>
            <p:ph idx="1"/>
          </p:nvPr>
        </p:nvSpPr>
        <p:spPr>
          <a:xfrm>
            <a:off x="448055" y="1148213"/>
            <a:ext cx="6964127" cy="4047778"/>
          </a:xfrm>
        </p:spPr>
        <p:txBody>
          <a:bodyPr/>
          <a:lstStyle/>
          <a:p>
            <a:pPr marL="0" indent="0">
              <a:buNone/>
            </a:pPr>
            <a:r>
              <a:rPr lang="en-US" dirty="0"/>
              <a:t>In-situ battery electrode casting</a:t>
            </a:r>
          </a:p>
          <a:p>
            <a:pPr lvl="1"/>
            <a:r>
              <a:rPr lang="en-US" dirty="0"/>
              <a:t>Collaborative development proposal</a:t>
            </a:r>
          </a:p>
          <a:p>
            <a:pPr lvl="1"/>
            <a:r>
              <a:rPr lang="en-US" dirty="0"/>
              <a:t>Safety developments allowing:</a:t>
            </a:r>
          </a:p>
          <a:p>
            <a:pPr lvl="2"/>
            <a:r>
              <a:rPr lang="en-US" dirty="0"/>
              <a:t>Unbound nanomaterial</a:t>
            </a:r>
          </a:p>
          <a:p>
            <a:pPr lvl="2"/>
            <a:r>
              <a:rPr lang="en-US" dirty="0"/>
              <a:t>Flammable solvent</a:t>
            </a:r>
          </a:p>
        </p:txBody>
      </p:sp>
      <p:pic>
        <p:nvPicPr>
          <p:cNvPr id="11" name="Picture 10" descr="A picture containing indoor, equipment&#10;&#10;AI-generated content may be incorrect.">
            <a:extLst>
              <a:ext uri="{FF2B5EF4-FFF2-40B4-BE49-F238E27FC236}">
                <a16:creationId xmlns:a16="http://schemas.microsoft.com/office/drawing/2014/main" id="{5F512E55-7FFD-FD61-7083-E12C7C44BCE6}"/>
              </a:ext>
            </a:extLst>
          </p:cNvPr>
          <p:cNvPicPr>
            <a:picLocks noChangeAspect="1"/>
          </p:cNvPicPr>
          <p:nvPr/>
        </p:nvPicPr>
        <p:blipFill>
          <a:blip r:embed="rId3"/>
          <a:stretch>
            <a:fillRect/>
          </a:stretch>
        </p:blipFill>
        <p:spPr>
          <a:xfrm rot="5400000">
            <a:off x="7007726" y="1456470"/>
            <a:ext cx="5558446" cy="4168834"/>
          </a:xfrm>
          <a:prstGeom prst="rect">
            <a:avLst/>
          </a:prstGeom>
        </p:spPr>
      </p:pic>
      <p:pic>
        <p:nvPicPr>
          <p:cNvPr id="4" name="Picture 3" descr="A picture containing text&#10;&#10;AI-generated content may be incorrect.">
            <a:extLst>
              <a:ext uri="{FF2B5EF4-FFF2-40B4-BE49-F238E27FC236}">
                <a16:creationId xmlns:a16="http://schemas.microsoft.com/office/drawing/2014/main" id="{2C87C166-5E1A-18BF-6B21-8F6E8202E69A}"/>
              </a:ext>
            </a:extLst>
          </p:cNvPr>
          <p:cNvPicPr>
            <a:picLocks noChangeAspect="1"/>
          </p:cNvPicPr>
          <p:nvPr/>
        </p:nvPicPr>
        <p:blipFill>
          <a:blip r:embed="rId4"/>
          <a:stretch>
            <a:fillRect/>
          </a:stretch>
        </p:blipFill>
        <p:spPr>
          <a:xfrm>
            <a:off x="563331" y="3429000"/>
            <a:ext cx="4995816" cy="2801807"/>
          </a:xfrm>
          <a:prstGeom prst="rect">
            <a:avLst/>
          </a:prstGeom>
        </p:spPr>
      </p:pic>
      <p:pic>
        <p:nvPicPr>
          <p:cNvPr id="5" name="Picture 4">
            <a:extLst>
              <a:ext uri="{FF2B5EF4-FFF2-40B4-BE49-F238E27FC236}">
                <a16:creationId xmlns:a16="http://schemas.microsoft.com/office/drawing/2014/main" id="{5B4C0C08-6B86-29B6-CAD2-9ED2118B4095}"/>
              </a:ext>
            </a:extLst>
          </p:cNvPr>
          <p:cNvPicPr>
            <a:picLocks noChangeAspect="1"/>
          </p:cNvPicPr>
          <p:nvPr/>
        </p:nvPicPr>
        <p:blipFill>
          <a:blip r:embed="rId5"/>
          <a:srcRect l="6125" r="65168"/>
          <a:stretch>
            <a:fillRect/>
          </a:stretch>
        </p:blipFill>
        <p:spPr>
          <a:xfrm>
            <a:off x="5849498" y="2846698"/>
            <a:ext cx="1458334" cy="3612709"/>
          </a:xfrm>
          <a:prstGeom prst="rect">
            <a:avLst/>
          </a:prstGeom>
        </p:spPr>
      </p:pic>
    </p:spTree>
    <p:extLst>
      <p:ext uri="{BB962C8B-B14F-4D97-AF65-F5344CB8AC3E}">
        <p14:creationId xmlns:p14="http://schemas.microsoft.com/office/powerpoint/2010/main" val="150593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5EA00-027D-A31C-D1A9-FBD072815D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6C0EB0-A9AF-2598-F331-D1CFB0114FA9}"/>
              </a:ext>
            </a:extLst>
          </p:cNvPr>
          <p:cNvSpPr>
            <a:spLocks noGrp="1"/>
          </p:cNvSpPr>
          <p:nvPr>
            <p:ph type="title"/>
          </p:nvPr>
        </p:nvSpPr>
        <p:spPr/>
        <p:txBody>
          <a:bodyPr/>
          <a:lstStyle/>
          <a:p>
            <a:r>
              <a:rPr lang="en-US" dirty="0"/>
              <a:t>Integration/Application of ML &amp; AI Approaches (Q7)</a:t>
            </a:r>
          </a:p>
        </p:txBody>
      </p:sp>
      <p:sp>
        <p:nvSpPr>
          <p:cNvPr id="3" name="Content Placeholder 2">
            <a:extLst>
              <a:ext uri="{FF2B5EF4-FFF2-40B4-BE49-F238E27FC236}">
                <a16:creationId xmlns:a16="http://schemas.microsoft.com/office/drawing/2014/main" id="{6D596C14-5B8E-0597-E3ED-2125AEFBD08C}"/>
              </a:ext>
            </a:extLst>
          </p:cNvPr>
          <p:cNvSpPr>
            <a:spLocks noGrp="1"/>
          </p:cNvSpPr>
          <p:nvPr>
            <p:ph idx="1"/>
          </p:nvPr>
        </p:nvSpPr>
        <p:spPr>
          <a:xfrm>
            <a:off x="448055" y="924050"/>
            <a:ext cx="5423827" cy="4708455"/>
          </a:xfrm>
        </p:spPr>
        <p:txBody>
          <a:bodyPr/>
          <a:lstStyle/>
          <a:p>
            <a:r>
              <a:rPr lang="en-US" sz="2000" dirty="0"/>
              <a:t>Augmenting Sparse SANS Measurements with Bayesian Inference</a:t>
            </a:r>
          </a:p>
          <a:p>
            <a:pPr lvl="1"/>
            <a:r>
              <a:rPr lang="en-US" sz="1600" dirty="0"/>
              <a:t>Result of a completed LDRD project “ML-Assisted SANS Data Analysis”</a:t>
            </a:r>
          </a:p>
          <a:p>
            <a:pPr lvl="1"/>
            <a:r>
              <a:rPr lang="en-US" sz="1600" b="1" dirty="0"/>
              <a:t>1D High-Fidelity Reconstruction</a:t>
            </a:r>
            <a:r>
              <a:rPr lang="en-US" sz="1600" dirty="0"/>
              <a:t>: A "one-shot" GPR approach that reconstructs smooth 1D profiles from sparse data</a:t>
            </a:r>
          </a:p>
          <a:p>
            <a:pPr lvl="1"/>
            <a:r>
              <a:rPr lang="en-US" sz="1600" b="1" dirty="0"/>
              <a:t>2D anisotropic Recovery</a:t>
            </a:r>
            <a:r>
              <a:rPr lang="en-US" sz="1600" dirty="0"/>
              <a:t>: Extends Bayesian inference to 2D patterns using symmetry-aware basis functions to recover complex features from noisy or occluded detector data</a:t>
            </a:r>
          </a:p>
          <a:p>
            <a:pPr lvl="1"/>
            <a:r>
              <a:rPr lang="en-US" sz="1600" b="1" dirty="0"/>
              <a:t>Real-Time Convergence Metric</a:t>
            </a:r>
            <a:r>
              <a:rPr lang="en-US" sz="1600" dirty="0"/>
              <a:t>: A dimensionless forecasting tool that predicts optimal measurement duration from early-time data by identifying universal power-law scaling in profile evolution.</a:t>
            </a:r>
          </a:p>
          <a:p>
            <a:pPr lvl="2"/>
            <a:endParaRPr lang="en-US" sz="1600" dirty="0"/>
          </a:p>
        </p:txBody>
      </p:sp>
      <p:sp>
        <p:nvSpPr>
          <p:cNvPr id="5" name="TextBox 4">
            <a:extLst>
              <a:ext uri="{FF2B5EF4-FFF2-40B4-BE49-F238E27FC236}">
                <a16:creationId xmlns:a16="http://schemas.microsoft.com/office/drawing/2014/main" id="{A3DE9409-3A4B-F62A-2991-077289FF95ED}"/>
              </a:ext>
            </a:extLst>
          </p:cNvPr>
          <p:cNvSpPr txBox="1"/>
          <p:nvPr/>
        </p:nvSpPr>
        <p:spPr>
          <a:xfrm>
            <a:off x="387086" y="5459378"/>
            <a:ext cx="11659517" cy="1277273"/>
          </a:xfrm>
          <a:prstGeom prst="rect">
            <a:avLst/>
          </a:prstGeom>
          <a:solidFill>
            <a:schemeClr val="bg1">
              <a:lumMod val="85000"/>
            </a:schemeClr>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(1) Tung, C. H.; Yip, S.; Huang, G. R.; Porcar, L.; Shinohara, Y.; Sumpter, B. G.; Ding, L.; Do, C.; Chen, W. R. </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Unlocking Hidden Information in Sparse Small-Angle Neutron Scattering Measurements</a:t>
            </a: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1100" b="0" i="1" u="none" strike="noStrike" kern="1200" cap="none" spc="0" normalizeH="0" baseline="0" noProof="0" dirty="0">
                <a:ln>
                  <a:noFill/>
                </a:ln>
                <a:solidFill>
                  <a:prstClr val="black"/>
                </a:solidFill>
                <a:effectLst/>
                <a:uLnTx/>
                <a:uFillTx/>
                <a:latin typeface="Arial" charset="0"/>
                <a:ea typeface="+mn-ea"/>
                <a:cs typeface="Arial" charset="0"/>
              </a:rPr>
              <a:t>Journal of Colloid and Interface Science</a:t>
            </a: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2025</a:t>
            </a: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1100" b="0" i="1" u="none" strike="noStrike" kern="1200" cap="none" spc="0" normalizeH="0" baseline="0" noProof="0" dirty="0">
                <a:ln>
                  <a:noFill/>
                </a:ln>
                <a:solidFill>
                  <a:prstClr val="black"/>
                </a:solidFill>
                <a:effectLst/>
                <a:uLnTx/>
                <a:uFillTx/>
                <a:latin typeface="Arial" charset="0"/>
                <a:ea typeface="+mn-ea"/>
                <a:cs typeface="Arial" charset="0"/>
              </a:rPr>
              <a:t>692</a:t>
            </a: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 137554–137554. </a:t>
            </a: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hlinkClick r:id="rId2"/>
              </a:rPr>
              <a:t>https://doi.org/10.1016/J.JCIS.2025.137554</a:t>
            </a: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(2) Tung, C.-H.; Ding, L.; Shinohara, Y.; Huang, G.-R.; Carrillo, J.-M.; Chen, W.-R.; Do, C. </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A Convergence Metric for Counting Statistics in Time-Resolved Small Angle Neutron Scattering</a:t>
            </a: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1100" b="0" i="1" u="none" strike="noStrike" kern="1200" cap="none" spc="0" normalizeH="0" baseline="0" noProof="0" dirty="0">
                <a:ln>
                  <a:noFill/>
                </a:ln>
                <a:solidFill>
                  <a:prstClr val="black"/>
                </a:solidFill>
                <a:effectLst/>
                <a:uLnTx/>
                <a:uFillTx/>
                <a:latin typeface="Arial" charset="0"/>
                <a:ea typeface="+mn-ea"/>
                <a:cs typeface="Arial" charset="0"/>
              </a:rPr>
              <a:t>The Journal of Chemical Physics</a:t>
            </a: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2025</a:t>
            </a: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1100" b="0" i="1" u="none" strike="noStrike" kern="1200" cap="none" spc="0" normalizeH="0" baseline="0" noProof="0" dirty="0">
                <a:ln>
                  <a:noFill/>
                </a:ln>
                <a:solidFill>
                  <a:prstClr val="black"/>
                </a:solidFill>
                <a:effectLst/>
                <a:uLnTx/>
                <a:uFillTx/>
                <a:latin typeface="Arial" charset="0"/>
                <a:ea typeface="+mn-ea"/>
                <a:cs typeface="Arial" charset="0"/>
              </a:rPr>
              <a:t>163</a:t>
            </a: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 (7), 074107. </a:t>
            </a: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hlinkClick r:id="rId3"/>
              </a:rPr>
              <a:t>https://doi.org/10.1063/5.0281134</a:t>
            </a: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(3) Tung, C.-H.; Wang, Y.; Carrillo, J.-M.; Shinohara, Y.; Chen, C.-Y.; Lin, J.-M.; Porcar, L.; Murphy, R. P.; Huang, G.-R.; Ding, L.; Do, C.; Chen, W.-R. </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Bayesian Inference of Anisotropic 2D Small-Angle Scattering from Sparse Measurement</a:t>
            </a: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1100" b="0" i="1" u="none" strike="noStrike" kern="1200" cap="none" spc="0" normalizeH="0" baseline="0" noProof="0" dirty="0">
                <a:ln>
                  <a:noFill/>
                </a:ln>
                <a:solidFill>
                  <a:prstClr val="black"/>
                </a:solidFill>
                <a:effectLst/>
                <a:uLnTx/>
                <a:uFillTx/>
                <a:latin typeface="Arial" charset="0"/>
                <a:ea typeface="+mn-ea"/>
                <a:cs typeface="Arial" charset="0"/>
              </a:rPr>
              <a:t>The Journal of Chemical Physics</a:t>
            </a: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2025</a:t>
            </a: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1100" b="0" i="1" u="none" strike="noStrike" kern="1200" cap="none" spc="0" normalizeH="0" baseline="0" noProof="0" dirty="0">
                <a:ln>
                  <a:noFill/>
                </a:ln>
                <a:solidFill>
                  <a:prstClr val="black"/>
                </a:solidFill>
                <a:effectLst/>
                <a:uLnTx/>
                <a:uFillTx/>
                <a:latin typeface="Arial" charset="0"/>
                <a:ea typeface="+mn-ea"/>
                <a:cs typeface="Arial" charset="0"/>
              </a:rPr>
              <a:t>163</a:t>
            </a: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 (15), 154103. </a:t>
            </a: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hlinkClick r:id="rId4"/>
              </a:rPr>
              <a:t>https://doi.org/10.1063/5.0291081</a:t>
            </a: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7" name="Picture 6" descr="Chart&#10;&#10;AI-generated content may be incorrect.">
            <a:extLst>
              <a:ext uri="{FF2B5EF4-FFF2-40B4-BE49-F238E27FC236}">
                <a16:creationId xmlns:a16="http://schemas.microsoft.com/office/drawing/2014/main" id="{90537446-0574-238A-38DA-3978926FBB56}"/>
              </a:ext>
            </a:extLst>
          </p:cNvPr>
          <p:cNvPicPr>
            <a:picLocks noChangeAspect="1"/>
          </p:cNvPicPr>
          <p:nvPr/>
        </p:nvPicPr>
        <p:blipFill>
          <a:blip r:embed="rId5"/>
          <a:stretch>
            <a:fillRect/>
          </a:stretch>
        </p:blipFill>
        <p:spPr>
          <a:xfrm>
            <a:off x="5645803" y="1209539"/>
            <a:ext cx="6400800" cy="3145693"/>
          </a:xfrm>
          <a:prstGeom prst="rect">
            <a:avLst/>
          </a:prstGeom>
        </p:spPr>
      </p:pic>
    </p:spTree>
    <p:extLst>
      <p:ext uri="{BB962C8B-B14F-4D97-AF65-F5344CB8AC3E}">
        <p14:creationId xmlns:p14="http://schemas.microsoft.com/office/powerpoint/2010/main" val="3351469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73AA5-7B6B-4125-67FD-34EFA200FB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4A59EB-CED5-5E18-A97A-A95301359284}"/>
              </a:ext>
            </a:extLst>
          </p:cNvPr>
          <p:cNvSpPr>
            <a:spLocks noGrp="1"/>
          </p:cNvSpPr>
          <p:nvPr>
            <p:ph type="title"/>
          </p:nvPr>
        </p:nvSpPr>
        <p:spPr/>
        <p:txBody>
          <a:bodyPr/>
          <a:lstStyle/>
          <a:p>
            <a:r>
              <a:rPr lang="en-US" dirty="0"/>
              <a:t>Integration/Application of ML &amp; AI Approaches</a:t>
            </a:r>
          </a:p>
        </p:txBody>
      </p:sp>
      <p:pic>
        <p:nvPicPr>
          <p:cNvPr id="8" name="esac_fast2">
            <a:hlinkClick r:id="" action="ppaction://media"/>
            <a:extLst>
              <a:ext uri="{FF2B5EF4-FFF2-40B4-BE49-F238E27FC236}">
                <a16:creationId xmlns:a16="http://schemas.microsoft.com/office/drawing/2014/main" id="{28D57715-63C3-AAF6-0F84-31E077F2868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295331"/>
            <a:ext cx="12191999" cy="6288349"/>
          </a:xfrm>
        </p:spPr>
      </p:pic>
      <p:sp>
        <p:nvSpPr>
          <p:cNvPr id="11" name="Content Placeholder 2">
            <a:extLst>
              <a:ext uri="{FF2B5EF4-FFF2-40B4-BE49-F238E27FC236}">
                <a16:creationId xmlns:a16="http://schemas.microsoft.com/office/drawing/2014/main" id="{29E68254-FD63-1380-5C3D-165B0FDB92A2}"/>
              </a:ext>
            </a:extLst>
          </p:cNvPr>
          <p:cNvSpPr txBox="1">
            <a:spLocks/>
          </p:cNvSpPr>
          <p:nvPr/>
        </p:nvSpPr>
        <p:spPr bwMode="auto">
          <a:xfrm>
            <a:off x="3729318" y="5199530"/>
            <a:ext cx="3567953" cy="1363139"/>
          </a:xfrm>
          <a:prstGeom prst="rect">
            <a:avLst/>
          </a:prstGeom>
          <a:solidFill>
            <a:srgbClr val="88B749">
              <a:alpha val="40000"/>
            </a:srgbClr>
          </a:solid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8925" marR="0" lvl="0" indent="-288925" algn="l" defTabSz="914400" rtl="0" eaLnBrk="1" fontAlgn="base" latinLnBrk="0" hangingPunct="1">
              <a:lnSpc>
                <a:spcPct val="90000"/>
              </a:lnSpc>
              <a:spcBef>
                <a:spcPts val="600"/>
              </a:spcBef>
              <a:spcAft>
                <a:spcPct val="0"/>
              </a:spcAft>
              <a:buClr>
                <a:prstClr val="black"/>
              </a:buClr>
              <a:buSzPct val="90000"/>
              <a:buFont typeface="Century Gothic" panose="020B0502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User describes experiment intent</a:t>
            </a:r>
          </a:p>
          <a:p>
            <a:pPr marL="288925" marR="0" lvl="0" indent="-288925" algn="l" defTabSz="914400" rtl="0" eaLnBrk="1" fontAlgn="base" latinLnBrk="0" hangingPunct="1">
              <a:lnSpc>
                <a:spcPct val="90000"/>
              </a:lnSpc>
              <a:spcBef>
                <a:spcPts val="600"/>
              </a:spcBef>
              <a:spcAft>
                <a:spcPct val="0"/>
              </a:spcAft>
              <a:buClr>
                <a:prstClr val="black"/>
              </a:buClr>
              <a:buSzPct val="90000"/>
              <a:buFont typeface="Century Gothic" panose="020B0502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ESAC proposes script</a:t>
            </a:r>
          </a:p>
          <a:p>
            <a:pPr marL="288925" marR="0" lvl="0" indent="-288925" algn="l" defTabSz="914400" rtl="0" eaLnBrk="1" fontAlgn="base" latinLnBrk="0" hangingPunct="1">
              <a:lnSpc>
                <a:spcPct val="90000"/>
              </a:lnSpc>
              <a:spcBef>
                <a:spcPts val="600"/>
              </a:spcBef>
              <a:spcAft>
                <a:spcPct val="0"/>
              </a:spcAft>
              <a:buClr>
                <a:prstClr val="black"/>
              </a:buClr>
              <a:buSzPct val="90000"/>
              <a:buFont typeface="Century Gothic" panose="020B0502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User reviews/ modifies</a:t>
            </a:r>
          </a:p>
          <a:p>
            <a:pPr marL="288925" marR="0" lvl="0" indent="-288925" algn="l" defTabSz="914400" rtl="0" eaLnBrk="1" fontAlgn="base" latinLnBrk="0" hangingPunct="1">
              <a:lnSpc>
                <a:spcPct val="90000"/>
              </a:lnSpc>
              <a:spcBef>
                <a:spcPts val="600"/>
              </a:spcBef>
              <a:spcAft>
                <a:spcPct val="0"/>
              </a:spcAft>
              <a:buClr>
                <a:prstClr val="black"/>
              </a:buClr>
              <a:buSzPct val="90000"/>
              <a:buFont typeface="Century Gothic" panose="020B0502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Answer questions about instrument</a:t>
            </a:r>
          </a:p>
          <a:p>
            <a:pPr marL="288925" marR="0" lvl="0" indent="-288925" algn="l" defTabSz="914400" rtl="0" eaLnBrk="1" fontAlgn="base" latinLnBrk="0" hangingPunct="1">
              <a:lnSpc>
                <a:spcPct val="90000"/>
              </a:lnSpc>
              <a:spcBef>
                <a:spcPts val="600"/>
              </a:spcBef>
              <a:spcAft>
                <a:spcPct val="0"/>
              </a:spcAft>
              <a:buClr>
                <a:prstClr val="black"/>
              </a:buClr>
              <a:buSzPct val="90000"/>
              <a:buFont typeface="Century Gothic" panose="020B0502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Search past script</a:t>
            </a:r>
          </a:p>
          <a:p>
            <a:pPr marL="288925" marR="0" lvl="0" indent="-288925" algn="l" defTabSz="914400" rtl="0" eaLnBrk="1" fontAlgn="base" latinLnBrk="0" hangingPunct="1">
              <a:lnSpc>
                <a:spcPct val="90000"/>
              </a:lnSpc>
              <a:spcBef>
                <a:spcPts val="600"/>
              </a:spcBef>
              <a:spcAft>
                <a:spcPct val="0"/>
              </a:spcAft>
              <a:buClr>
                <a:prstClr val="black"/>
              </a:buClr>
              <a:buSzPct val="90000"/>
              <a:buFont typeface="Century Gothic" panose="020B0502020202020204" pitchFamily="34" charset="0"/>
              <a:buChar char="•"/>
              <a:tabLst/>
              <a:defRPr/>
            </a:pPr>
            <a:endPar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3704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93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692E2-5698-CBCD-909D-E970D09FB809}"/>
              </a:ext>
            </a:extLst>
          </p:cNvPr>
          <p:cNvSpPr>
            <a:spLocks noGrp="1"/>
          </p:cNvSpPr>
          <p:nvPr>
            <p:ph type="title"/>
          </p:nvPr>
        </p:nvSpPr>
        <p:spPr>
          <a:xfrm>
            <a:off x="314692" y="115189"/>
            <a:ext cx="11492432" cy="886397"/>
          </a:xfrm>
        </p:spPr>
        <p:txBody>
          <a:bodyPr/>
          <a:lstStyle/>
          <a:p>
            <a:r>
              <a:rPr lang="en-US" dirty="0"/>
              <a:t>Review Charge Questions</a:t>
            </a:r>
          </a:p>
        </p:txBody>
      </p:sp>
      <p:sp>
        <p:nvSpPr>
          <p:cNvPr id="3" name="Content Placeholder 2">
            <a:extLst>
              <a:ext uri="{FF2B5EF4-FFF2-40B4-BE49-F238E27FC236}">
                <a16:creationId xmlns:a16="http://schemas.microsoft.com/office/drawing/2014/main" id="{381341DE-0D48-6E1D-3781-60B725C208EC}"/>
              </a:ext>
            </a:extLst>
          </p:cNvPr>
          <p:cNvSpPr>
            <a:spLocks noGrp="1"/>
          </p:cNvSpPr>
          <p:nvPr>
            <p:ph idx="1"/>
          </p:nvPr>
        </p:nvSpPr>
        <p:spPr>
          <a:xfrm>
            <a:off x="314692" y="819785"/>
            <a:ext cx="11492432" cy="4061829"/>
          </a:xfrm>
        </p:spPr>
        <p:txBody>
          <a:bodyPr/>
          <a:lstStyle/>
          <a:p>
            <a:pPr marL="342900" lvl="0" indent="-342900">
              <a:spcBef>
                <a:spcPts val="600"/>
              </a:spcBef>
              <a:buFont typeface="+mj-lt"/>
              <a:buAutoNum type="arabicPeriod"/>
            </a:pPr>
            <a:r>
              <a:rPr lang="en-US" sz="1600" dirty="0">
                <a:latin typeface="+mn-lt"/>
              </a:rPr>
              <a:t>Do the technical capabilities and performance of the individual instruments and instrument suites compare favorably with peer instruments at leading national and international neutron facilities?</a:t>
            </a:r>
          </a:p>
          <a:p>
            <a:pPr marL="342900" lvl="0" indent="-342900">
              <a:spcBef>
                <a:spcPts val="600"/>
              </a:spcBef>
              <a:buFont typeface="+mj-lt"/>
              <a:buAutoNum type="arabicPeriod"/>
            </a:pPr>
            <a:r>
              <a:rPr lang="en-US" sz="1600" dirty="0">
                <a:latin typeface="+mn-lt"/>
              </a:rPr>
              <a:t>Does the scientific productivity and impact of the instrument programs compare favorably with comparable programs at peer facilities?</a:t>
            </a:r>
          </a:p>
          <a:p>
            <a:pPr marL="342900" lvl="0" indent="-342900">
              <a:spcBef>
                <a:spcPts val="600"/>
              </a:spcBef>
              <a:buFont typeface="+mj-lt"/>
              <a:buAutoNum type="arabicPeriod"/>
            </a:pPr>
            <a:r>
              <a:rPr lang="en-US" sz="1600" dirty="0">
                <a:latin typeface="+mn-lt"/>
              </a:rPr>
              <a:t>Do the beamlines meet users’ day-to-day needs for data collection, reduction, and analysis? Are planned software developments sufficient to meet anticipated future user needs?</a:t>
            </a:r>
          </a:p>
          <a:p>
            <a:pPr marL="342900" lvl="0" indent="-342900">
              <a:spcBef>
                <a:spcPts val="600"/>
              </a:spcBef>
              <a:buFont typeface="+mj-lt"/>
              <a:buAutoNum type="arabicPeriod"/>
            </a:pPr>
            <a:r>
              <a:rPr lang="en-US" sz="1600" dirty="0">
                <a:latin typeface="+mn-lt"/>
              </a:rPr>
              <a:t>Is the current scientific portfolio and business case for each instrument competitive nationally and internationally (e.g., user demand, breadth of scientific applications, scientific impact, mission relevance, agency support, and/or industrial engagement)?</a:t>
            </a:r>
          </a:p>
          <a:p>
            <a:pPr marL="342900" lvl="0" indent="-342900">
              <a:spcBef>
                <a:spcPts val="600"/>
              </a:spcBef>
              <a:buFont typeface="+mj-lt"/>
              <a:buAutoNum type="arabicPeriod"/>
            </a:pPr>
            <a:r>
              <a:rPr lang="en-US" sz="1600" dirty="0">
                <a:latin typeface="+mn-lt"/>
              </a:rPr>
              <a:t>Are there a strong and sustainable user community and a clear case for future scientific demand for these instruments? Is the number of beamlines in a suite proportionate to user community demand?</a:t>
            </a:r>
          </a:p>
          <a:p>
            <a:pPr marL="342900" lvl="0" indent="-342900">
              <a:spcBef>
                <a:spcPts val="600"/>
              </a:spcBef>
              <a:buFont typeface="+mj-lt"/>
              <a:buAutoNum type="arabicPeriod"/>
            </a:pPr>
            <a:r>
              <a:rPr lang="en-US" sz="1600" dirty="0">
                <a:latin typeface="+mn-lt"/>
              </a:rPr>
              <a:t>Are the plans for development appropriate and well justified to meet current and future user requirements? Please consider aspects of instrument techniques, sample environments, sample preparation and characterization infrastructure, data analysis and modeling capabilities. </a:t>
            </a:r>
          </a:p>
          <a:p>
            <a:pPr marL="342900" lvl="0" indent="-342900">
              <a:spcBef>
                <a:spcPts val="600"/>
              </a:spcBef>
              <a:buFont typeface="+mj-lt"/>
              <a:buAutoNum type="arabicPeriod"/>
            </a:pPr>
            <a:r>
              <a:rPr lang="en-US" sz="1600" dirty="0">
                <a:latin typeface="+mn-lt"/>
              </a:rPr>
              <a:t>Are there well-defined and credible plans for future automation and integration of artificial intelligence or machine-learning approaches?</a:t>
            </a:r>
          </a:p>
          <a:p>
            <a:pPr marL="342900" lvl="0" indent="-342900">
              <a:spcBef>
                <a:spcPts val="600"/>
              </a:spcBef>
              <a:buFont typeface="+mj-lt"/>
              <a:buAutoNum type="arabicPeriod"/>
            </a:pPr>
            <a:r>
              <a:rPr lang="en-US" sz="1600" dirty="0">
                <a:latin typeface="+mn-lt"/>
              </a:rPr>
              <a:t>Have the strengths, weaknesses, opportunities, and threats for each instrument or suite been clearly identified, and are there realistic plans to address them where feasible?</a:t>
            </a:r>
          </a:p>
          <a:p>
            <a:pPr marL="342900" lvl="0" indent="-342900">
              <a:spcBef>
                <a:spcPts val="600"/>
              </a:spcBef>
              <a:buFont typeface="+mj-lt"/>
              <a:buAutoNum type="arabicPeriod"/>
            </a:pPr>
            <a:r>
              <a:rPr lang="en-US" sz="1600" dirty="0">
                <a:latin typeface="+mn-lt"/>
              </a:rPr>
              <a:t>Are there additional developments, capabilities, or provisions that could enhance the capacity, effectiveness, or scientific impact of diffraction science at SNS and HFIR that were not presented by the instrument teams?</a:t>
            </a:r>
          </a:p>
          <a:p>
            <a:pPr marL="342900" indent="-342900">
              <a:spcBef>
                <a:spcPts val="600"/>
              </a:spcBef>
              <a:buFont typeface="+mj-lt"/>
              <a:buAutoNum type="arabicPeriod"/>
            </a:pPr>
            <a:r>
              <a:rPr lang="en-US" sz="1600" dirty="0">
                <a:latin typeface="+mn-lt"/>
              </a:rPr>
              <a:t>Any other comments or recommendations the panel wishes to provide to the </a:t>
            </a:r>
            <a:r>
              <a:rPr lang="en-US" sz="1600" dirty="0" err="1">
                <a:latin typeface="+mn-lt"/>
              </a:rPr>
              <a:t>NScD</a:t>
            </a:r>
            <a:r>
              <a:rPr lang="en-US" sz="1600" dirty="0">
                <a:latin typeface="+mn-lt"/>
              </a:rPr>
              <a:t> Associate Laboratory Director?</a:t>
            </a:r>
          </a:p>
        </p:txBody>
      </p:sp>
    </p:spTree>
    <p:extLst>
      <p:ext uri="{BB962C8B-B14F-4D97-AF65-F5344CB8AC3E}">
        <p14:creationId xmlns:p14="http://schemas.microsoft.com/office/powerpoint/2010/main" val="3183392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88439-7219-5A9D-C6D6-F0752BA6AAA1}"/>
              </a:ext>
            </a:extLst>
          </p:cNvPr>
          <p:cNvSpPr>
            <a:spLocks noGrp="1"/>
          </p:cNvSpPr>
          <p:nvPr>
            <p:ph type="title"/>
          </p:nvPr>
        </p:nvSpPr>
        <p:spPr/>
        <p:txBody>
          <a:bodyPr/>
          <a:lstStyle/>
          <a:p>
            <a:r>
              <a:rPr lang="en-US" dirty="0"/>
              <a:t>Review Agenda</a:t>
            </a:r>
          </a:p>
        </p:txBody>
      </p:sp>
      <p:sp>
        <p:nvSpPr>
          <p:cNvPr id="3" name="Content Placeholder 2">
            <a:extLst>
              <a:ext uri="{FF2B5EF4-FFF2-40B4-BE49-F238E27FC236}">
                <a16:creationId xmlns:a16="http://schemas.microsoft.com/office/drawing/2014/main" id="{4BEC1165-46D4-72CC-0651-3C27C3075FB7}"/>
              </a:ext>
            </a:extLst>
          </p:cNvPr>
          <p:cNvSpPr>
            <a:spLocks noGrp="1"/>
          </p:cNvSpPr>
          <p:nvPr>
            <p:ph idx="1"/>
          </p:nvPr>
        </p:nvSpPr>
        <p:spPr/>
        <p:txBody>
          <a:bodyPr/>
          <a:lstStyle/>
          <a:p>
            <a:endParaRPr lang="en-US" dirty="0"/>
          </a:p>
        </p:txBody>
      </p:sp>
      <p:pic>
        <p:nvPicPr>
          <p:cNvPr id="6" name="Picture 5" descr="Table&#10;&#10;AI-generated content may be incorrect.">
            <a:extLst>
              <a:ext uri="{FF2B5EF4-FFF2-40B4-BE49-F238E27FC236}">
                <a16:creationId xmlns:a16="http://schemas.microsoft.com/office/drawing/2014/main" id="{C43A87D0-2F7C-8321-3134-D6BE83DD04DB}"/>
              </a:ext>
            </a:extLst>
          </p:cNvPr>
          <p:cNvPicPr>
            <a:picLocks noChangeAspect="1"/>
          </p:cNvPicPr>
          <p:nvPr/>
        </p:nvPicPr>
        <p:blipFill>
          <a:blip r:embed="rId3"/>
          <a:srcRect b="3637"/>
          <a:stretch>
            <a:fillRect/>
          </a:stretch>
        </p:blipFill>
        <p:spPr>
          <a:xfrm>
            <a:off x="3159963" y="0"/>
            <a:ext cx="4387993" cy="6853534"/>
          </a:xfrm>
          <a:prstGeom prst="rect">
            <a:avLst/>
          </a:prstGeom>
        </p:spPr>
      </p:pic>
      <p:pic>
        <p:nvPicPr>
          <p:cNvPr id="11" name="Picture 10" descr="Table&#10;&#10;AI-generated content may be incorrect.">
            <a:extLst>
              <a:ext uri="{FF2B5EF4-FFF2-40B4-BE49-F238E27FC236}">
                <a16:creationId xmlns:a16="http://schemas.microsoft.com/office/drawing/2014/main" id="{8D7272E0-8555-3983-CC6A-8DF2DA3415E0}"/>
              </a:ext>
            </a:extLst>
          </p:cNvPr>
          <p:cNvPicPr>
            <a:picLocks noChangeAspect="1"/>
          </p:cNvPicPr>
          <p:nvPr/>
        </p:nvPicPr>
        <p:blipFill>
          <a:blip r:embed="rId4"/>
          <a:stretch>
            <a:fillRect/>
          </a:stretch>
        </p:blipFill>
        <p:spPr>
          <a:xfrm>
            <a:off x="7589951" y="605307"/>
            <a:ext cx="4287357" cy="5497045"/>
          </a:xfrm>
          <a:prstGeom prst="rect">
            <a:avLst/>
          </a:prstGeom>
        </p:spPr>
      </p:pic>
    </p:spTree>
    <p:extLst>
      <p:ext uri="{BB962C8B-B14F-4D97-AF65-F5344CB8AC3E}">
        <p14:creationId xmlns:p14="http://schemas.microsoft.com/office/powerpoint/2010/main" val="2099179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D86DB-3DAF-1C33-3016-6979D67969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4ED489-1CC2-BE47-CBC8-061B39F50FD2}"/>
              </a:ext>
            </a:extLst>
          </p:cNvPr>
          <p:cNvSpPr>
            <a:spLocks noGrp="1"/>
          </p:cNvSpPr>
          <p:nvPr>
            <p:ph type="title"/>
          </p:nvPr>
        </p:nvSpPr>
        <p:spPr/>
        <p:txBody>
          <a:bodyPr/>
          <a:lstStyle/>
          <a:p>
            <a:r>
              <a:rPr lang="en-US" dirty="0"/>
              <a:t>LSS Beamline Suites Review – nuts &amp; bolts</a:t>
            </a:r>
          </a:p>
        </p:txBody>
      </p:sp>
      <p:sp>
        <p:nvSpPr>
          <p:cNvPr id="3" name="Content Placeholder 2">
            <a:extLst>
              <a:ext uri="{FF2B5EF4-FFF2-40B4-BE49-F238E27FC236}">
                <a16:creationId xmlns:a16="http://schemas.microsoft.com/office/drawing/2014/main" id="{127FC038-3712-093F-996B-ED61536D3EB1}"/>
              </a:ext>
            </a:extLst>
          </p:cNvPr>
          <p:cNvSpPr>
            <a:spLocks noGrp="1"/>
          </p:cNvSpPr>
          <p:nvPr>
            <p:ph idx="1"/>
          </p:nvPr>
        </p:nvSpPr>
        <p:spPr/>
        <p:txBody>
          <a:bodyPr/>
          <a:lstStyle/>
          <a:p>
            <a:r>
              <a:rPr lang="en-US" dirty="0"/>
              <a:t>Review Material: Agenda, Presentations, Additional Documentation: </a:t>
            </a:r>
            <a:r>
              <a:rPr lang="en-US" u="sng" dirty="0">
                <a:hlinkClick r:id="rId2"/>
              </a:rPr>
              <a:t>https://conference.sns.gov/event/529/</a:t>
            </a:r>
            <a:endParaRPr lang="en-US" u="sng" dirty="0"/>
          </a:p>
          <a:p>
            <a:r>
              <a:rPr lang="en-US" dirty="0"/>
              <a:t>Some context</a:t>
            </a:r>
          </a:p>
          <a:p>
            <a:pPr lvl="1"/>
            <a:r>
              <a:rPr lang="en-US" dirty="0"/>
              <a:t>Previous suite reviews 2017, </a:t>
            </a:r>
            <a:r>
              <a:rPr lang="en-US" b="1" dirty="0"/>
              <a:t>2020</a:t>
            </a:r>
          </a:p>
          <a:p>
            <a:pPr lvl="1"/>
            <a:r>
              <a:rPr lang="en-US" dirty="0"/>
              <a:t>DOE reviews: …, 2018, 2023, 2027</a:t>
            </a:r>
          </a:p>
          <a:p>
            <a:r>
              <a:rPr lang="en-US" dirty="0"/>
              <a:t>Reviewers: </a:t>
            </a:r>
          </a:p>
          <a:p>
            <a:pPr lvl="1"/>
            <a:r>
              <a:rPr lang="en-US" dirty="0"/>
              <a:t>We can arrange additional discussions </a:t>
            </a:r>
            <a:br>
              <a:rPr lang="en-US" dirty="0"/>
            </a:br>
            <a:r>
              <a:rPr lang="en-US" dirty="0"/>
              <a:t>as needed.</a:t>
            </a:r>
          </a:p>
          <a:p>
            <a:pPr lvl="1"/>
            <a:r>
              <a:rPr lang="en-US" dirty="0"/>
              <a:t>We request report in 2 weeks.</a:t>
            </a:r>
          </a:p>
          <a:p>
            <a:pPr lvl="1"/>
            <a:endParaRPr lang="en-US" dirty="0"/>
          </a:p>
          <a:p>
            <a:endParaRPr lang="en-US" dirty="0"/>
          </a:p>
        </p:txBody>
      </p:sp>
      <p:pic>
        <p:nvPicPr>
          <p:cNvPr id="6" name="Picture 5" descr="Graphical user interface, website&#10;&#10;AI-generated content may be incorrect.">
            <a:extLst>
              <a:ext uri="{FF2B5EF4-FFF2-40B4-BE49-F238E27FC236}">
                <a16:creationId xmlns:a16="http://schemas.microsoft.com/office/drawing/2014/main" id="{897AABC6-77DA-CE33-64E6-CB920F4244EC}"/>
              </a:ext>
            </a:extLst>
          </p:cNvPr>
          <p:cNvPicPr>
            <a:picLocks noChangeAspect="1"/>
          </p:cNvPicPr>
          <p:nvPr/>
        </p:nvPicPr>
        <p:blipFill>
          <a:blip r:embed="rId3"/>
          <a:stretch>
            <a:fillRect/>
          </a:stretch>
        </p:blipFill>
        <p:spPr>
          <a:xfrm>
            <a:off x="8085893" y="2891306"/>
            <a:ext cx="3773874" cy="4782015"/>
          </a:xfrm>
          <a:prstGeom prst="rect">
            <a:avLst/>
          </a:prstGeom>
        </p:spPr>
      </p:pic>
    </p:spTree>
    <p:extLst>
      <p:ext uri="{BB962C8B-B14F-4D97-AF65-F5344CB8AC3E}">
        <p14:creationId xmlns:p14="http://schemas.microsoft.com/office/powerpoint/2010/main" val="190616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8C0C6-BA54-E79E-C703-B93684E2191D}"/>
              </a:ext>
            </a:extLst>
          </p:cNvPr>
          <p:cNvSpPr>
            <a:spLocks noGrp="1"/>
          </p:cNvSpPr>
          <p:nvPr>
            <p:ph type="title"/>
          </p:nvPr>
        </p:nvSpPr>
        <p:spPr/>
        <p:txBody>
          <a:bodyPr/>
          <a:lstStyle/>
          <a:p>
            <a:r>
              <a:rPr lang="en-US" dirty="0"/>
              <a:t>A few recurring abbreviations…</a:t>
            </a:r>
          </a:p>
        </p:txBody>
      </p:sp>
      <p:sp>
        <p:nvSpPr>
          <p:cNvPr id="3" name="Content Placeholder 2">
            <a:extLst>
              <a:ext uri="{FF2B5EF4-FFF2-40B4-BE49-F238E27FC236}">
                <a16:creationId xmlns:a16="http://schemas.microsoft.com/office/drawing/2014/main" id="{2BD2B8C0-B711-1158-7B5E-DB62C542D840}"/>
              </a:ext>
            </a:extLst>
          </p:cNvPr>
          <p:cNvSpPr>
            <a:spLocks noGrp="1"/>
          </p:cNvSpPr>
          <p:nvPr>
            <p:ph idx="1"/>
          </p:nvPr>
        </p:nvSpPr>
        <p:spPr/>
        <p:txBody>
          <a:bodyPr/>
          <a:lstStyle/>
          <a:p>
            <a:r>
              <a:rPr lang="en-US" dirty="0"/>
              <a:t>CIS: Computational Instrument Scientist</a:t>
            </a:r>
          </a:p>
          <a:p>
            <a:r>
              <a:rPr lang="en-US" dirty="0"/>
              <a:t>SA: Scientific Associate (assigned to a beamline, staff in instrument support section) </a:t>
            </a:r>
          </a:p>
          <a:p>
            <a:r>
              <a:rPr lang="en-US" dirty="0"/>
              <a:t>SE: sample environment (generally and specifically SE Section)</a:t>
            </a:r>
          </a:p>
          <a:p>
            <a:r>
              <a:rPr lang="en-US" dirty="0"/>
              <a:t>HBRR: HFIR Beryllium Reflector Replacement </a:t>
            </a:r>
          </a:p>
          <a:p>
            <a:r>
              <a:rPr lang="en-US" dirty="0"/>
              <a:t>LSS(S): Large Scale Structures (Section)</a:t>
            </a:r>
          </a:p>
        </p:txBody>
      </p:sp>
    </p:spTree>
    <p:extLst>
      <p:ext uri="{BB962C8B-B14F-4D97-AF65-F5344CB8AC3E}">
        <p14:creationId xmlns:p14="http://schemas.microsoft.com/office/powerpoint/2010/main" val="372447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2F450-0E8F-2054-E2AA-3FFFF9BB4E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88895A-7090-815D-F8C5-D9B0175EB3BC}"/>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CF03A00D-28E5-0538-067C-9715D192B118}"/>
              </a:ext>
            </a:extLst>
          </p:cNvPr>
          <p:cNvSpPr>
            <a:spLocks noGrp="1"/>
          </p:cNvSpPr>
          <p:nvPr>
            <p:ph idx="1"/>
          </p:nvPr>
        </p:nvSpPr>
        <p:spPr/>
        <p:txBody>
          <a:bodyPr/>
          <a:lstStyle/>
          <a:p>
            <a:r>
              <a:rPr lang="en-US" dirty="0"/>
              <a:t>Introduction of Review</a:t>
            </a:r>
          </a:p>
          <a:p>
            <a:r>
              <a:rPr lang="en-US" dirty="0"/>
              <a:t>Large Scale Structures Section Context</a:t>
            </a:r>
          </a:p>
          <a:p>
            <a:r>
              <a:rPr lang="en-US" dirty="0"/>
              <a:t>SANS &amp; USANS at ORNL </a:t>
            </a:r>
          </a:p>
          <a:p>
            <a:r>
              <a:rPr lang="en-US" dirty="0"/>
              <a:t>Review Charge Questions</a:t>
            </a:r>
          </a:p>
          <a:p>
            <a:r>
              <a:rPr lang="en-US" dirty="0"/>
              <a:t>Agenda &amp; ‘Nuts &amp; Bolts’</a:t>
            </a:r>
          </a:p>
          <a:p>
            <a:endParaRPr lang="en-US" dirty="0"/>
          </a:p>
        </p:txBody>
      </p:sp>
    </p:spTree>
    <p:extLst>
      <p:ext uri="{BB962C8B-B14F-4D97-AF65-F5344CB8AC3E}">
        <p14:creationId xmlns:p14="http://schemas.microsoft.com/office/powerpoint/2010/main" val="1392761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DC67-DD84-6E6B-FC19-68494A561919}"/>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490272BF-369F-0F22-0B4B-41E73D243AF3}"/>
              </a:ext>
            </a:extLst>
          </p:cNvPr>
          <p:cNvSpPr>
            <a:spLocks noGrp="1"/>
          </p:cNvSpPr>
          <p:nvPr>
            <p:ph idx="1"/>
          </p:nvPr>
        </p:nvSpPr>
        <p:spPr/>
        <p:txBody>
          <a:bodyPr/>
          <a:lstStyle/>
          <a:p>
            <a:r>
              <a:rPr lang="en-US" dirty="0"/>
              <a:t>Next up: Group Leader Presentations, Hugh O’Neill, William Heller</a:t>
            </a:r>
          </a:p>
        </p:txBody>
      </p:sp>
    </p:spTree>
    <p:extLst>
      <p:ext uri="{BB962C8B-B14F-4D97-AF65-F5344CB8AC3E}">
        <p14:creationId xmlns:p14="http://schemas.microsoft.com/office/powerpoint/2010/main" val="128615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4A1E49F-DB1E-4576-A6A3-1CC6388BEBF6}"/>
              </a:ext>
            </a:extLst>
          </p:cNvPr>
          <p:cNvPicPr>
            <a:picLocks noChangeAspect="1"/>
          </p:cNvPicPr>
          <p:nvPr/>
        </p:nvPicPr>
        <p:blipFill>
          <a:blip r:embed="rId3"/>
          <a:stretch>
            <a:fillRect/>
          </a:stretch>
        </p:blipFill>
        <p:spPr>
          <a:xfrm>
            <a:off x="4985374" y="1780001"/>
            <a:ext cx="7112034" cy="4257101"/>
          </a:xfrm>
          <a:prstGeom prst="rect">
            <a:avLst/>
          </a:prstGeom>
        </p:spPr>
      </p:pic>
      <p:sp>
        <p:nvSpPr>
          <p:cNvPr id="2" name="Title 1">
            <a:extLst>
              <a:ext uri="{FF2B5EF4-FFF2-40B4-BE49-F238E27FC236}">
                <a16:creationId xmlns:a16="http://schemas.microsoft.com/office/drawing/2014/main" id="{34D2D566-82E7-4D99-A523-A86F2AD921C0}"/>
              </a:ext>
            </a:extLst>
          </p:cNvPr>
          <p:cNvSpPr>
            <a:spLocks noGrp="1"/>
          </p:cNvSpPr>
          <p:nvPr>
            <p:ph type="title"/>
          </p:nvPr>
        </p:nvSpPr>
        <p:spPr>
          <a:xfrm>
            <a:off x="429767" y="274320"/>
            <a:ext cx="11615792" cy="535531"/>
          </a:xfrm>
        </p:spPr>
        <p:txBody>
          <a:bodyPr/>
          <a:lstStyle/>
          <a:p>
            <a:r>
              <a:rPr lang="en-US" dirty="0"/>
              <a:t>HBRR is critical to HFIR’s continued operations</a:t>
            </a:r>
          </a:p>
        </p:txBody>
      </p:sp>
      <p:sp>
        <p:nvSpPr>
          <p:cNvPr id="69" name="TextBox 68">
            <a:extLst>
              <a:ext uri="{FF2B5EF4-FFF2-40B4-BE49-F238E27FC236}">
                <a16:creationId xmlns:a16="http://schemas.microsoft.com/office/drawing/2014/main" id="{2810B173-DAAF-77EE-76B2-B893F91A346A}"/>
              </a:ext>
            </a:extLst>
          </p:cNvPr>
          <p:cNvSpPr txBox="1"/>
          <p:nvPr/>
        </p:nvSpPr>
        <p:spPr>
          <a:xfrm>
            <a:off x="456077" y="727537"/>
            <a:ext cx="11431123"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Arial" charset="0"/>
            </a:endParaRPr>
          </a:p>
        </p:txBody>
      </p:sp>
      <p:sp>
        <p:nvSpPr>
          <p:cNvPr id="6" name="TextBox 5">
            <a:extLst>
              <a:ext uri="{FF2B5EF4-FFF2-40B4-BE49-F238E27FC236}">
                <a16:creationId xmlns:a16="http://schemas.microsoft.com/office/drawing/2014/main" id="{E68A385A-6BE3-85F2-EC9C-7D2D1D0CFE0F}"/>
              </a:ext>
            </a:extLst>
          </p:cNvPr>
          <p:cNvSpPr txBox="1"/>
          <p:nvPr/>
        </p:nvSpPr>
        <p:spPr>
          <a:xfrm>
            <a:off x="492247" y="1780001"/>
            <a:ext cx="4823886" cy="4081117"/>
          </a:xfrm>
          <a:prstGeom prst="rect">
            <a:avLst/>
          </a:prstGeom>
          <a:noFill/>
          <a:ln w="19050">
            <a:noFill/>
          </a:ln>
        </p:spPr>
        <p:txBody>
          <a:bodyPr wrap="squar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a:ea typeface="+mn-ea"/>
                <a:cs typeface="Arial" charset="0"/>
              </a:rPr>
              <a:t>Be embrittles and swells from fast neutron flux</a:t>
            </a: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Roboto"/>
              <a:ea typeface="+mn-ea"/>
              <a:cs typeface="Arial" charset="0"/>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a:ea typeface="+mn-ea"/>
                <a:cs typeface="Arial" charset="0"/>
              </a:rPr>
              <a:t>Replace permanent Be reflector, core components, beam tubes, and cold neutron source</a:t>
            </a: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Roboto"/>
              <a:ea typeface="+mn-ea"/>
              <a:cs typeface="Arial" charset="0"/>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a:ea typeface="+mn-ea"/>
                <a:cs typeface="Arial" charset="0"/>
              </a:rPr>
              <a:t>Replace cold neutron guide network</a:t>
            </a: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Roboto"/>
              <a:ea typeface="+mn-ea"/>
              <a:cs typeface="Arial" charset="0"/>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a:ea typeface="+mn-ea"/>
                <a:cs typeface="Arial" charset="0"/>
              </a:rPr>
              <a:t>Instrument upgrades </a:t>
            </a: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Roboto"/>
              <a:ea typeface="+mn-ea"/>
              <a:cs typeface="Arial" charset="0"/>
            </a:endParaRPr>
          </a:p>
        </p:txBody>
      </p:sp>
    </p:spTree>
    <p:extLst>
      <p:ext uri="{BB962C8B-B14F-4D97-AF65-F5344CB8AC3E}">
        <p14:creationId xmlns:p14="http://schemas.microsoft.com/office/powerpoint/2010/main" val="16084109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F698B-D435-6C4D-E950-E8C94800216C}"/>
            </a:ext>
          </a:extLst>
        </p:cNvPr>
        <p:cNvGrpSpPr/>
        <p:nvPr/>
      </p:nvGrpSpPr>
      <p:grpSpPr>
        <a:xfrm>
          <a:off x="0" y="0"/>
          <a:ext cx="0" cy="0"/>
          <a:chOff x="0" y="0"/>
          <a:chExt cx="0" cy="0"/>
        </a:xfrm>
      </p:grpSpPr>
      <p:pic>
        <p:nvPicPr>
          <p:cNvPr id="4" name="Picture 3" descr="Figure 1">
            <a:extLst>
              <a:ext uri="{FF2B5EF4-FFF2-40B4-BE49-F238E27FC236}">
                <a16:creationId xmlns:a16="http://schemas.microsoft.com/office/drawing/2014/main" id="{363A6A3F-94BF-49FD-CB40-6147CC56509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575667" y="4688813"/>
            <a:ext cx="4653993" cy="2169187"/>
          </a:xfrm>
          <a:prstGeom prst="rect">
            <a:avLst/>
          </a:prstGeom>
          <a:noFill/>
          <a:ln>
            <a:noFill/>
          </a:ln>
        </p:spPr>
      </p:pic>
      <p:sp>
        <p:nvSpPr>
          <p:cNvPr id="2" name="Title 1">
            <a:extLst>
              <a:ext uri="{FF2B5EF4-FFF2-40B4-BE49-F238E27FC236}">
                <a16:creationId xmlns:a16="http://schemas.microsoft.com/office/drawing/2014/main" id="{0BC827E9-F6DC-3FCC-224A-85128F9DE643}"/>
              </a:ext>
            </a:extLst>
          </p:cNvPr>
          <p:cNvSpPr>
            <a:spLocks noGrp="1"/>
          </p:cNvSpPr>
          <p:nvPr>
            <p:ph type="title"/>
          </p:nvPr>
        </p:nvSpPr>
        <p:spPr>
          <a:xfrm>
            <a:off x="189250" y="170757"/>
            <a:ext cx="7163068" cy="723205"/>
          </a:xfrm>
        </p:spPr>
        <p:txBody>
          <a:bodyPr>
            <a:noAutofit/>
          </a:bodyPr>
          <a:lstStyle/>
          <a:p>
            <a:r>
              <a:rPr lang="en-US" sz="3200" dirty="0">
                <a:latin typeface="Roboto" panose="02000000000000000000" pitchFamily="2" charset="0"/>
                <a:ea typeface="Roboto" panose="02000000000000000000" pitchFamily="2" charset="0"/>
              </a:rPr>
              <a:t>SEC-SANS &amp; SANS AI Auto Sampler</a:t>
            </a:r>
          </a:p>
        </p:txBody>
      </p:sp>
      <p:sp>
        <p:nvSpPr>
          <p:cNvPr id="3" name="Content Placeholder 2">
            <a:extLst>
              <a:ext uri="{FF2B5EF4-FFF2-40B4-BE49-F238E27FC236}">
                <a16:creationId xmlns:a16="http://schemas.microsoft.com/office/drawing/2014/main" id="{4C52FC3C-3696-D542-CC71-B39FE004E55B}"/>
              </a:ext>
            </a:extLst>
          </p:cNvPr>
          <p:cNvSpPr>
            <a:spLocks noGrp="1"/>
          </p:cNvSpPr>
          <p:nvPr>
            <p:ph idx="1"/>
          </p:nvPr>
        </p:nvSpPr>
        <p:spPr>
          <a:xfrm>
            <a:off x="5758464" y="1228649"/>
            <a:ext cx="3074012" cy="3692975"/>
          </a:xfrm>
        </p:spPr>
        <p:txBody>
          <a:bodyPr>
            <a:normAutofit/>
          </a:bodyPr>
          <a:lstStyle/>
          <a:p>
            <a:r>
              <a:rPr lang="en-US" sz="1600" dirty="0">
                <a:latin typeface="Roboto" panose="02000000000000000000" pitchFamily="2" charset="0"/>
                <a:ea typeface="Roboto" panose="02000000000000000000" pitchFamily="2" charset="0"/>
              </a:rPr>
              <a:t>DOE BRAVE funded collaboration with NIST-NCNR (T. Martin, P. Beaucage) and UConn: M-P. Nieh, Q. Yang</a:t>
            </a:r>
          </a:p>
          <a:p>
            <a:r>
              <a:rPr lang="en-US" sz="1600" dirty="0">
                <a:latin typeface="Roboto" panose="02000000000000000000" pitchFamily="2" charset="0"/>
                <a:ea typeface="Roboto" panose="02000000000000000000" pitchFamily="2" charset="0"/>
              </a:rPr>
              <a:t>96 sample well capacity</a:t>
            </a:r>
          </a:p>
          <a:p>
            <a:r>
              <a:rPr lang="en-US" sz="1600" dirty="0">
                <a:latin typeface="Roboto" panose="02000000000000000000" pitchFamily="2" charset="0"/>
                <a:ea typeface="Roboto" panose="02000000000000000000" pitchFamily="2" charset="0"/>
              </a:rPr>
              <a:t>AI/ML Model fitting (10 models currently loaded). Minimizes number of measurements to determine phase diagram.</a:t>
            </a:r>
          </a:p>
          <a:p>
            <a:r>
              <a:rPr lang="en-US" sz="1600" dirty="0">
                <a:latin typeface="Roboto" panose="02000000000000000000" pitchFamily="2" charset="0"/>
                <a:ea typeface="Roboto" panose="02000000000000000000" pitchFamily="2" charset="0"/>
              </a:rPr>
              <a:t>Currently up to 4 components to form complex solution </a:t>
            </a:r>
          </a:p>
          <a:p>
            <a:r>
              <a:rPr lang="en-US" sz="1600" dirty="0">
                <a:latin typeface="Roboto" panose="02000000000000000000" pitchFamily="2" charset="0"/>
                <a:ea typeface="Roboto" panose="02000000000000000000" pitchFamily="2" charset="0"/>
              </a:rPr>
              <a:t>Testing on CG-3 utilizing existing  Universal Robot system</a:t>
            </a:r>
          </a:p>
        </p:txBody>
      </p:sp>
      <p:sp>
        <p:nvSpPr>
          <p:cNvPr id="5" name="Text Box 56">
            <a:extLst>
              <a:ext uri="{FF2B5EF4-FFF2-40B4-BE49-F238E27FC236}">
                <a16:creationId xmlns:a16="http://schemas.microsoft.com/office/drawing/2014/main" id="{F6FED3A7-7D39-5C54-FBB8-A03301AF3525}"/>
              </a:ext>
            </a:extLst>
          </p:cNvPr>
          <p:cNvSpPr txBox="1"/>
          <p:nvPr/>
        </p:nvSpPr>
        <p:spPr>
          <a:xfrm>
            <a:off x="7722203" y="6603469"/>
            <a:ext cx="1580721" cy="254531"/>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1000"/>
              </a:spcAft>
              <a:buClrTx/>
              <a:buSzTx/>
              <a:buFontTx/>
              <a:buNone/>
              <a:tabLst/>
              <a:defRPr/>
            </a:pPr>
            <a:r>
              <a:rPr kumimoji="0" lang="en-US" sz="1000" b="0" i="0" u="none" strike="noStrike" kern="1200" cap="none" spc="0" normalizeH="0" baseline="0" noProof="0" dirty="0">
                <a:ln>
                  <a:noFill/>
                </a:ln>
                <a:solidFill>
                  <a:srgbClr val="44546A"/>
                </a:solidFill>
                <a:effectLst/>
                <a:uLnTx/>
                <a:uFillTx/>
                <a:latin typeface="Roboto" panose="02000000000000000000" pitchFamily="2" charset="0"/>
                <a:ea typeface="Roboto" panose="02000000000000000000" pitchFamily="2" charset="0"/>
                <a:cs typeface="Arial" panose="020B0604020202020204" pitchFamily="34" charset="0"/>
              </a:rPr>
              <a:t>Courtesy of NIST/UCONN</a:t>
            </a:r>
            <a:endParaRPr kumimoji="0" lang="en-US" sz="900" b="0" i="1" u="none" strike="noStrike" kern="1200" cap="none" spc="0" normalizeH="0" baseline="0" noProof="0" dirty="0">
              <a:ln>
                <a:noFill/>
              </a:ln>
              <a:solidFill>
                <a:srgbClr val="44546A"/>
              </a:solidFill>
              <a:effectLst/>
              <a:uLnTx/>
              <a:uFillTx/>
              <a:latin typeface="Roboto" panose="02000000000000000000" pitchFamily="2" charset="0"/>
              <a:ea typeface="Roboto" panose="02000000000000000000" pitchFamily="2" charset="0"/>
              <a:cs typeface="Arial" panose="020B0604020202020204" pitchFamily="34" charset="0"/>
            </a:endParaRPr>
          </a:p>
        </p:txBody>
      </p:sp>
      <p:pic>
        <p:nvPicPr>
          <p:cNvPr id="7" name="Picture 6" descr="A picture containing text, cluttered, miller&#10;&#10;AI-generated content may be incorrect.">
            <a:extLst>
              <a:ext uri="{FF2B5EF4-FFF2-40B4-BE49-F238E27FC236}">
                <a16:creationId xmlns:a16="http://schemas.microsoft.com/office/drawing/2014/main" id="{9BABF076-B186-3BDC-685E-725264690B9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901852" y="254531"/>
            <a:ext cx="3074012" cy="4132091"/>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7A43792D-29BE-35C4-DE67-7F03401D3F0D}"/>
              </a:ext>
            </a:extLst>
          </p:cNvPr>
          <p:cNvSpPr txBox="1"/>
          <p:nvPr/>
        </p:nvSpPr>
        <p:spPr>
          <a:xfrm>
            <a:off x="8903474" y="4386622"/>
            <a:ext cx="306808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0436A"/>
                </a:solidFill>
                <a:effectLst/>
                <a:uLnTx/>
                <a:uFillTx/>
                <a:latin typeface="AvenirNext LT Pro Regular"/>
                <a:ea typeface="+mn-ea"/>
                <a:cs typeface="+mn-cs"/>
              </a:rPr>
              <a:t>Installation on Bio-SANS HFIR CG-3</a:t>
            </a:r>
          </a:p>
        </p:txBody>
      </p:sp>
      <p:sp>
        <p:nvSpPr>
          <p:cNvPr id="13" name="TextBox 12">
            <a:extLst>
              <a:ext uri="{FF2B5EF4-FFF2-40B4-BE49-F238E27FC236}">
                <a16:creationId xmlns:a16="http://schemas.microsoft.com/office/drawing/2014/main" id="{01337A97-5A57-99B2-D6F8-3553E9A18672}"/>
              </a:ext>
            </a:extLst>
          </p:cNvPr>
          <p:cNvSpPr txBox="1"/>
          <p:nvPr/>
        </p:nvSpPr>
        <p:spPr>
          <a:xfrm>
            <a:off x="183616" y="6002771"/>
            <a:ext cx="6097554" cy="661720"/>
          </a:xfrm>
          <a:prstGeom prst="rect">
            <a:avLst/>
          </a:prstGeom>
          <a:noFill/>
        </p:spPr>
        <p:txBody>
          <a:bodyPr wrap="square">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boto"/>
                <a:ea typeface="+mn-ea"/>
                <a:cs typeface="Arial" panose="020B0604020202020204" pitchFamily="34" charset="0"/>
              </a:rPr>
              <a:t>G.M. Thomas, et al., </a:t>
            </a:r>
            <a:r>
              <a:rPr kumimoji="0" lang="en-US" sz="1600" b="0" i="1" u="none" strike="noStrike" kern="1200" cap="none" spc="0" normalizeH="0" baseline="0" noProof="0" dirty="0" err="1">
                <a:ln>
                  <a:noFill/>
                </a:ln>
                <a:solidFill>
                  <a:prstClr val="black"/>
                </a:solidFill>
                <a:effectLst/>
                <a:uLnTx/>
                <a:uFillTx/>
                <a:latin typeface="Roboto"/>
                <a:ea typeface="+mn-ea"/>
                <a:cs typeface="Arial" panose="020B0604020202020204" pitchFamily="34" charset="0"/>
              </a:rPr>
              <a:t>Biophys</a:t>
            </a:r>
            <a:r>
              <a:rPr kumimoji="0" lang="en-US" sz="1600" b="0" i="1" u="none" strike="noStrike" kern="1200" cap="none" spc="0" normalizeH="0" baseline="0" noProof="0" dirty="0">
                <a:ln>
                  <a:noFill/>
                </a:ln>
                <a:solidFill>
                  <a:prstClr val="black"/>
                </a:solidFill>
                <a:effectLst/>
                <a:uLnTx/>
                <a:uFillTx/>
                <a:latin typeface="Roboto"/>
                <a:ea typeface="+mn-ea"/>
                <a:cs typeface="Arial" panose="020B0604020202020204" pitchFamily="34" charset="0"/>
              </a:rPr>
              <a:t>. J.</a:t>
            </a:r>
            <a:r>
              <a:rPr kumimoji="0" lang="en-US" sz="1600" b="0" i="0" u="none" strike="noStrike" kern="1200" cap="none" spc="0" normalizeH="0" baseline="0" noProof="0" dirty="0">
                <a:ln>
                  <a:noFill/>
                </a:ln>
                <a:solidFill>
                  <a:prstClr val="black"/>
                </a:solidFill>
                <a:effectLst/>
                <a:uLnTx/>
                <a:uFillTx/>
                <a:latin typeface="Roboto"/>
                <a:ea typeface="+mn-ea"/>
                <a:cs typeface="Arial" panose="020B0604020202020204" pitchFamily="34" charset="0"/>
              </a:rPr>
              <a:t> </a:t>
            </a:r>
            <a:r>
              <a:rPr kumimoji="0" lang="en-US" sz="1600" b="1" i="0" u="none" strike="noStrike" kern="1200" cap="none" spc="0" normalizeH="0" baseline="0" noProof="0" dirty="0">
                <a:ln>
                  <a:noFill/>
                </a:ln>
                <a:solidFill>
                  <a:prstClr val="black"/>
                </a:solidFill>
                <a:effectLst/>
                <a:uLnTx/>
                <a:uFillTx/>
                <a:latin typeface="Roboto"/>
                <a:ea typeface="+mn-ea"/>
                <a:cs typeface="Arial" panose="020B0604020202020204" pitchFamily="34" charset="0"/>
              </a:rPr>
              <a:t>123</a:t>
            </a:r>
            <a:r>
              <a:rPr kumimoji="0" lang="en-US" sz="1600" b="0" i="0" u="none" strike="noStrike" kern="1200" cap="none" spc="0" normalizeH="0" baseline="0" noProof="0" dirty="0">
                <a:ln>
                  <a:noFill/>
                </a:ln>
                <a:solidFill>
                  <a:prstClr val="black"/>
                </a:solidFill>
                <a:effectLst/>
                <a:uLnTx/>
                <a:uFillTx/>
                <a:latin typeface="Roboto"/>
                <a:ea typeface="+mn-ea"/>
                <a:cs typeface="Arial" panose="020B0604020202020204" pitchFamily="34" charset="0"/>
              </a:rPr>
              <a:t>(13), 1846-1856 (2024).</a:t>
            </a: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boto"/>
                <a:ea typeface="+mn-ea"/>
                <a:cs typeface="Arial" panose="020B0604020202020204" pitchFamily="34" charset="0"/>
              </a:rPr>
              <a:t>			     Bio-SANS, HFIR CG-3</a:t>
            </a:r>
          </a:p>
        </p:txBody>
      </p:sp>
      <p:sp>
        <p:nvSpPr>
          <p:cNvPr id="18" name="TextBox 17">
            <a:extLst>
              <a:ext uri="{FF2B5EF4-FFF2-40B4-BE49-F238E27FC236}">
                <a16:creationId xmlns:a16="http://schemas.microsoft.com/office/drawing/2014/main" id="{FCA61FE2-1EE8-ECD8-1951-3CB08DE6A9E2}"/>
              </a:ext>
            </a:extLst>
          </p:cNvPr>
          <p:cNvSpPr txBox="1"/>
          <p:nvPr/>
        </p:nvSpPr>
        <p:spPr>
          <a:xfrm>
            <a:off x="165637" y="4320511"/>
            <a:ext cx="5347657" cy="1643527"/>
          </a:xfrm>
          <a:prstGeom prst="rect">
            <a:avLst/>
          </a:prstGeom>
          <a:noFill/>
        </p:spPr>
        <p:txBody>
          <a:bodyPr wrap="square" rtlCol="0">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Next LT Pro Regular"/>
                <a:ea typeface="+mn-ea"/>
                <a:cs typeface="+mn-cs"/>
              </a:rPr>
              <a:t>Integrated approach of neutron contrast matching, in-line Size-Exclusion Chromatography-Small Angle Neutron Scattering (SEC-SANS) with broad angular two-detector coverage, and advanced data analysis (DENSS). Example: D</a:t>
            </a:r>
            <a:r>
              <a:rPr kumimoji="0" lang="en-US" sz="1600" b="0" i="0" u="none" strike="noStrike" kern="1200" cap="none" spc="0" normalizeH="0" baseline="0" noProof="0" dirty="0" err="1">
                <a:ln>
                  <a:noFill/>
                </a:ln>
                <a:solidFill>
                  <a:prstClr val="black"/>
                </a:solidFill>
                <a:effectLst/>
                <a:uLnTx/>
                <a:uFillTx/>
                <a:latin typeface="AvenirNext LT Pro Regular"/>
                <a:ea typeface="+mn-ea"/>
                <a:cs typeface="+mn-cs"/>
                <a:sym typeface="Arial"/>
              </a:rPr>
              <a:t>iscovery</a:t>
            </a:r>
            <a:r>
              <a:rPr kumimoji="0" lang="en-US" sz="1600" b="0" i="0" u="none" strike="noStrike" kern="1200" cap="none" spc="0" normalizeH="0" baseline="0" noProof="0" dirty="0">
                <a:ln>
                  <a:noFill/>
                </a:ln>
                <a:solidFill>
                  <a:prstClr val="black"/>
                </a:solidFill>
                <a:effectLst/>
                <a:uLnTx/>
                <a:uFillTx/>
                <a:latin typeface="AvenirNext LT Pro Regular"/>
                <a:ea typeface="+mn-ea"/>
                <a:cs typeface="+mn-cs"/>
                <a:sym typeface="Arial"/>
              </a:rPr>
              <a:t> of multiple oligomeric states and the monomer solution structure of an intramembrane aspartyl protease protein in detergent and in membrane-like lipid environment</a:t>
            </a:r>
            <a:r>
              <a:rPr kumimoji="0" lang="en-US" sz="1600" b="0" i="0" u="none" strike="noStrike" kern="1200" cap="none" spc="0" normalizeH="0" baseline="0" noProof="0" dirty="0">
                <a:ln>
                  <a:noFill/>
                </a:ln>
                <a:solidFill>
                  <a:prstClr val="black"/>
                </a:solidFill>
                <a:effectLst/>
                <a:uLnTx/>
                <a:uFillTx/>
                <a:latin typeface="AvenirNext LT Pro Regular"/>
                <a:ea typeface="+mn-ea"/>
                <a:cs typeface="+mn-cs"/>
              </a:rPr>
              <a:t>.</a:t>
            </a:r>
          </a:p>
        </p:txBody>
      </p:sp>
      <p:pic>
        <p:nvPicPr>
          <p:cNvPr id="19" name="Picture 18">
            <a:extLst>
              <a:ext uri="{FF2B5EF4-FFF2-40B4-BE49-F238E27FC236}">
                <a16:creationId xmlns:a16="http://schemas.microsoft.com/office/drawing/2014/main" id="{E430FAC0-DC45-74A4-3FAE-3E03897771F6}"/>
              </a:ext>
            </a:extLst>
          </p:cNvPr>
          <p:cNvPicPr>
            <a:picLocks noChangeAspect="1"/>
          </p:cNvPicPr>
          <p:nvPr/>
        </p:nvPicPr>
        <p:blipFill>
          <a:blip r:embed="rId5"/>
          <a:srcRect t="10258" b="10762"/>
          <a:stretch/>
        </p:blipFill>
        <p:spPr>
          <a:xfrm>
            <a:off x="261526" y="954745"/>
            <a:ext cx="4205311" cy="3321424"/>
          </a:xfrm>
          <a:prstGeom prst="rect">
            <a:avLst/>
          </a:prstGeom>
        </p:spPr>
      </p:pic>
    </p:spTree>
    <p:extLst>
      <p:ext uri="{BB962C8B-B14F-4D97-AF65-F5344CB8AC3E}">
        <p14:creationId xmlns:p14="http://schemas.microsoft.com/office/powerpoint/2010/main" val="545646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28A2A6-7661-86F2-2868-4DDCF37BDA64}"/>
              </a:ext>
            </a:extLst>
          </p:cNvPr>
          <p:cNvSpPr>
            <a:spLocks noGrp="1"/>
          </p:cNvSpPr>
          <p:nvPr>
            <p:ph sz="half" idx="1"/>
          </p:nvPr>
        </p:nvSpPr>
        <p:spPr>
          <a:xfrm>
            <a:off x="223545" y="3482748"/>
            <a:ext cx="5104414" cy="1316358"/>
          </a:xfrm>
        </p:spPr>
        <p:txBody>
          <a:bodyPr/>
          <a:lstStyle/>
          <a:p>
            <a:pPr marL="0" marR="0" lvl="0" indent="0" algn="l" defTabSz="914400" rtl="0" eaLnBrk="1" fontAlgn="base" latinLnBrk="0" hangingPunct="1">
              <a:lnSpc>
                <a:spcPct val="90000"/>
              </a:lnSpc>
              <a:spcBef>
                <a:spcPts val="600"/>
              </a:spcBef>
              <a:spcAft>
                <a:spcPct val="0"/>
              </a:spcAft>
              <a:buClr>
                <a:prstClr val="black"/>
              </a:buClr>
              <a:buSzPct val="90000"/>
              <a:buFont typeface="Arial" panose="020B0604020202020204" pitchFamily="34" charset="0"/>
              <a:buNone/>
              <a:tabLst/>
              <a:defRPr sz="4400">
                <a:latin typeface="+mn-lt"/>
                <a:ea typeface="+mn-ea"/>
                <a:cs typeface="+mn-cs"/>
                <a:sym typeface="Arial"/>
              </a:defRPr>
            </a:pPr>
            <a:r>
              <a:rPr kumimoji="0" lang="en-US" sz="1600" b="0" i="0" u="none" strike="noStrike" kern="1200" cap="none" spc="0" normalizeH="0" baseline="0" noProof="0" dirty="0">
                <a:ln>
                  <a:noFill/>
                </a:ln>
                <a:solidFill>
                  <a:prstClr val="black"/>
                </a:solidFill>
                <a:effectLst/>
                <a:uLnTx/>
                <a:uFillTx/>
                <a:latin typeface="Roboto"/>
                <a:ea typeface="Roboto" panose="02000000000000000000" pitchFamily="2" charset="0"/>
                <a:cs typeface="+mn-cs"/>
                <a:sym typeface="Arial"/>
              </a:rPr>
              <a:t>Mid-range detector installed 2024, completing detector expansion. Better q-resolution matching in data overlap, </a:t>
            </a:r>
            <a:r>
              <a:rPr lang="en-US" sz="1600" dirty="0">
                <a:solidFill>
                  <a:prstClr val="black"/>
                </a:solidFill>
                <a:latin typeface="Roboto"/>
                <a:sym typeface="Arial"/>
              </a:rPr>
              <a:t>better</a:t>
            </a:r>
            <a:r>
              <a:rPr kumimoji="0" lang="en-US" sz="1600" b="0" i="0" u="none" strike="noStrike" kern="1200" cap="none" spc="0" normalizeH="0" baseline="0" noProof="0" dirty="0">
                <a:ln>
                  <a:noFill/>
                </a:ln>
                <a:solidFill>
                  <a:prstClr val="black"/>
                </a:solidFill>
                <a:effectLst/>
                <a:uLnTx/>
                <a:uFillTx/>
                <a:latin typeface="Roboto"/>
                <a:ea typeface="Roboto" panose="02000000000000000000" pitchFamily="2" charset="0"/>
                <a:cs typeface="+mn-cs"/>
                <a:sym typeface="Arial"/>
              </a:rPr>
              <a:t> data for hierarchical systems, increased angular coverage, sub-minute time resolution.</a:t>
            </a:r>
            <a:endParaRPr lang="en-US" dirty="0"/>
          </a:p>
        </p:txBody>
      </p:sp>
      <p:sp>
        <p:nvSpPr>
          <p:cNvPr id="5" name="Text Placeholder 4">
            <a:extLst>
              <a:ext uri="{FF2B5EF4-FFF2-40B4-BE49-F238E27FC236}">
                <a16:creationId xmlns:a16="http://schemas.microsoft.com/office/drawing/2014/main" id="{A465E30E-EB36-2164-FC99-403A4B004D1D}"/>
              </a:ext>
            </a:extLst>
          </p:cNvPr>
          <p:cNvSpPr>
            <a:spLocks noGrp="1"/>
          </p:cNvSpPr>
          <p:nvPr>
            <p:ph type="body" sz="quarter" idx="13"/>
          </p:nvPr>
        </p:nvSpPr>
        <p:spPr/>
        <p:txBody>
          <a:bodyPr/>
          <a:lstStyle/>
          <a:p>
            <a:r>
              <a:rPr lang="en-US" dirty="0"/>
              <a:t>Bio-SANS (HFIR CG-3) three detector array</a:t>
            </a:r>
          </a:p>
          <a:p>
            <a:endParaRPr lang="en-US" dirty="0"/>
          </a:p>
        </p:txBody>
      </p:sp>
      <p:sp>
        <p:nvSpPr>
          <p:cNvPr id="12" name="TextBox 11">
            <a:extLst>
              <a:ext uri="{FF2B5EF4-FFF2-40B4-BE49-F238E27FC236}">
                <a16:creationId xmlns:a16="http://schemas.microsoft.com/office/drawing/2014/main" id="{836E9F91-6438-CA98-CEFB-972A59139B8B}"/>
              </a:ext>
            </a:extLst>
          </p:cNvPr>
          <p:cNvSpPr txBox="1"/>
          <p:nvPr/>
        </p:nvSpPr>
        <p:spPr>
          <a:xfrm>
            <a:off x="2084729" y="3061321"/>
            <a:ext cx="696024" cy="313932"/>
          </a:xfrm>
          <a:prstGeom prst="rect">
            <a:avLst/>
          </a:prstGeom>
          <a:noFill/>
        </p:spPr>
        <p:txBody>
          <a:bodyPr wrap="non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boto"/>
                <a:ea typeface="+mn-ea"/>
                <a:cs typeface="Arial" charset="0"/>
              </a:rPr>
              <a:t>Main </a:t>
            </a:r>
          </a:p>
        </p:txBody>
      </p:sp>
      <p:sp>
        <p:nvSpPr>
          <p:cNvPr id="13" name="TextBox 12">
            <a:extLst>
              <a:ext uri="{FF2B5EF4-FFF2-40B4-BE49-F238E27FC236}">
                <a16:creationId xmlns:a16="http://schemas.microsoft.com/office/drawing/2014/main" id="{FE3BAE46-0CDD-442A-1E81-945F3F66D73A}"/>
              </a:ext>
            </a:extLst>
          </p:cNvPr>
          <p:cNvSpPr txBox="1"/>
          <p:nvPr/>
        </p:nvSpPr>
        <p:spPr>
          <a:xfrm>
            <a:off x="4192336" y="3122898"/>
            <a:ext cx="702436" cy="313932"/>
          </a:xfrm>
          <a:prstGeom prst="rect">
            <a:avLst/>
          </a:prstGeom>
          <a:noFill/>
        </p:spPr>
        <p:txBody>
          <a:bodyPr wrap="non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boto"/>
                <a:ea typeface="+mn-ea"/>
                <a:cs typeface="Arial" charset="0"/>
              </a:rPr>
              <a:t>Wing </a:t>
            </a:r>
          </a:p>
        </p:txBody>
      </p:sp>
      <p:sp>
        <p:nvSpPr>
          <p:cNvPr id="14" name="TextBox 13">
            <a:extLst>
              <a:ext uri="{FF2B5EF4-FFF2-40B4-BE49-F238E27FC236}">
                <a16:creationId xmlns:a16="http://schemas.microsoft.com/office/drawing/2014/main" id="{C69D7B57-7E36-47B4-91B5-7AF67A366634}"/>
              </a:ext>
            </a:extLst>
          </p:cNvPr>
          <p:cNvSpPr txBox="1"/>
          <p:nvPr/>
        </p:nvSpPr>
        <p:spPr>
          <a:xfrm>
            <a:off x="191549" y="3098549"/>
            <a:ext cx="1194558" cy="313932"/>
          </a:xfrm>
          <a:prstGeom prst="rect">
            <a:avLst/>
          </a:prstGeom>
          <a:noFill/>
        </p:spPr>
        <p:txBody>
          <a:bodyPr wrap="non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boto"/>
                <a:ea typeface="+mn-ea"/>
                <a:cs typeface="Arial" charset="0"/>
              </a:rPr>
              <a:t>Mid-range </a:t>
            </a:r>
          </a:p>
        </p:txBody>
      </p:sp>
      <p:pic>
        <p:nvPicPr>
          <p:cNvPr id="8" name="Picture 7" descr="A computer screen with green and blue squares&#10;&#10;Description automatically generated">
            <a:extLst>
              <a:ext uri="{FF2B5EF4-FFF2-40B4-BE49-F238E27FC236}">
                <a16:creationId xmlns:a16="http://schemas.microsoft.com/office/drawing/2014/main" id="{8B4E4208-9B89-8B0E-7772-01BAD7B1A050}"/>
              </a:ext>
            </a:extLst>
          </p:cNvPr>
          <p:cNvPicPr>
            <a:picLocks noChangeAspect="1"/>
          </p:cNvPicPr>
          <p:nvPr/>
        </p:nvPicPr>
        <p:blipFill rotWithShape="1">
          <a:blip r:embed="rId3"/>
          <a:srcRect l="25463" t="13572" r="8044" b="53383"/>
          <a:stretch/>
        </p:blipFill>
        <p:spPr>
          <a:xfrm>
            <a:off x="305683" y="1168854"/>
            <a:ext cx="5168150" cy="1926250"/>
          </a:xfrm>
          <a:prstGeom prst="rect">
            <a:avLst/>
          </a:prstGeom>
        </p:spPr>
      </p:pic>
      <p:pic>
        <p:nvPicPr>
          <p:cNvPr id="11" name="Picture 10" descr="Diagram&#10;&#10;AI-generated content may be incorrect.">
            <a:extLst>
              <a:ext uri="{FF2B5EF4-FFF2-40B4-BE49-F238E27FC236}">
                <a16:creationId xmlns:a16="http://schemas.microsoft.com/office/drawing/2014/main" id="{9FDF4C83-D18A-B726-7754-7087FD5E66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4388" y="4769321"/>
            <a:ext cx="2009445" cy="2013082"/>
          </a:xfrm>
          <a:prstGeom prst="rect">
            <a:avLst/>
          </a:prstGeom>
        </p:spPr>
      </p:pic>
      <p:sp>
        <p:nvSpPr>
          <p:cNvPr id="21" name="Title 21">
            <a:extLst>
              <a:ext uri="{FF2B5EF4-FFF2-40B4-BE49-F238E27FC236}">
                <a16:creationId xmlns:a16="http://schemas.microsoft.com/office/drawing/2014/main" id="{5B824D48-575B-901E-F964-405E80923555}"/>
              </a:ext>
            </a:extLst>
          </p:cNvPr>
          <p:cNvSpPr txBox="1">
            <a:spLocks/>
          </p:cNvSpPr>
          <p:nvPr/>
        </p:nvSpPr>
        <p:spPr>
          <a:xfrm>
            <a:off x="305683" y="282457"/>
            <a:ext cx="5781308" cy="886397"/>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454D"/>
                </a:solidFill>
                <a:effectLst/>
                <a:uLnTx/>
                <a:uFillTx/>
                <a:latin typeface="Roboto"/>
                <a:ea typeface="Roboto" panose="02000000000000000000" pitchFamily="2" charset="0"/>
                <a:cs typeface="+mj-cs"/>
              </a:rPr>
              <a:t>Three-array detector for up to 300 dynamic Q-range at Bio-SANS </a:t>
            </a:r>
          </a:p>
        </p:txBody>
      </p:sp>
      <p:pic>
        <p:nvPicPr>
          <p:cNvPr id="28" name="Picture 27" descr="Chart, histogram&#10;&#10;Description automatically generated">
            <a:extLst>
              <a:ext uri="{FF2B5EF4-FFF2-40B4-BE49-F238E27FC236}">
                <a16:creationId xmlns:a16="http://schemas.microsoft.com/office/drawing/2014/main" id="{5D671A4F-0EDB-A295-AD8D-83BA5EF11B45}"/>
              </a:ext>
            </a:extLst>
          </p:cNvPr>
          <p:cNvPicPr>
            <a:picLocks noChangeAspect="1"/>
          </p:cNvPicPr>
          <p:nvPr/>
        </p:nvPicPr>
        <p:blipFill rotWithShape="1">
          <a:blip r:embed="rId5"/>
          <a:srcRect l="7063" t="7963" r="4367"/>
          <a:stretch/>
        </p:blipFill>
        <p:spPr>
          <a:xfrm>
            <a:off x="589340" y="4946629"/>
            <a:ext cx="2414695" cy="1829486"/>
          </a:xfrm>
          <a:prstGeom prst="rect">
            <a:avLst/>
          </a:prstGeom>
        </p:spPr>
      </p:pic>
    </p:spTree>
    <p:extLst>
      <p:ext uri="{BB962C8B-B14F-4D97-AF65-F5344CB8AC3E}">
        <p14:creationId xmlns:p14="http://schemas.microsoft.com/office/powerpoint/2010/main" val="14996749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D11C0-0B4E-4A9B-9978-226831B3CF02}"/>
              </a:ext>
            </a:extLst>
          </p:cNvPr>
          <p:cNvSpPr>
            <a:spLocks noGrp="1"/>
          </p:cNvSpPr>
          <p:nvPr>
            <p:ph type="title"/>
          </p:nvPr>
        </p:nvSpPr>
        <p:spPr>
          <a:xfrm>
            <a:off x="13252" y="-106514"/>
            <a:ext cx="12629322" cy="801663"/>
          </a:xfrm>
        </p:spPr>
        <p:txBody>
          <a:bodyPr>
            <a:noAutofit/>
          </a:bodyPr>
          <a:lstStyle/>
          <a:p>
            <a:pPr algn="ctr"/>
            <a:r>
              <a:rPr lang="en-US" sz="2600" dirty="0"/>
              <a:t>Molecular Strategies for Stable, High-Efficiency Organic Solar Cells</a:t>
            </a:r>
          </a:p>
        </p:txBody>
      </p:sp>
      <p:sp>
        <p:nvSpPr>
          <p:cNvPr id="3" name="Slide Number Placeholder 2">
            <a:extLst>
              <a:ext uri="{FF2B5EF4-FFF2-40B4-BE49-F238E27FC236}">
                <a16:creationId xmlns:a16="http://schemas.microsoft.com/office/drawing/2014/main" id="{0AA899E0-809B-46E5-9CA7-368D37C42E37}"/>
              </a:ext>
            </a:extLst>
          </p:cNvPr>
          <p:cNvSpPr>
            <a:spLocks noGrp="1"/>
          </p:cNvSpPr>
          <p:nvPr>
            <p:ph type="sldNum" sz="quarter" idx="12"/>
          </p:nvPr>
        </p:nvSpPr>
        <p:spPr>
          <a:xfrm>
            <a:off x="11436808" y="6308056"/>
            <a:ext cx="576296"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000" kern="1200">
                <a:solidFill>
                  <a:schemeClr val="accent1">
                    <a:lumMod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CA2777-A89F-4130-B308-73BB65955918}" type="slidenum">
              <a:rPr kumimoji="0" lang="en-US" sz="1000" b="0" i="0" u="none" strike="noStrike" kern="1200" cap="none" spc="0" normalizeH="0" baseline="0" noProof="0" smtClean="0">
                <a:ln>
                  <a:noFill/>
                </a:ln>
                <a:solidFill>
                  <a:srgbClr val="10436A">
                    <a:lumMod val="75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000" b="0" i="0" u="none" strike="noStrike" kern="1200" cap="none" spc="0" normalizeH="0" baseline="0" noProof="0">
              <a:ln>
                <a:noFill/>
              </a:ln>
              <a:solidFill>
                <a:srgbClr val="0F3F66"/>
              </a:solidFill>
              <a:effectLst/>
              <a:uLnTx/>
              <a:uFillTx/>
              <a:latin typeface="Arial" charset="0"/>
              <a:ea typeface="+mn-ea"/>
              <a:cs typeface="+mn-cs"/>
            </a:endParaRPr>
          </a:p>
        </p:txBody>
      </p:sp>
      <p:sp>
        <p:nvSpPr>
          <p:cNvPr id="12" name="TextBox 11">
            <a:extLst>
              <a:ext uri="{FF2B5EF4-FFF2-40B4-BE49-F238E27FC236}">
                <a16:creationId xmlns:a16="http://schemas.microsoft.com/office/drawing/2014/main" id="{59E5A144-7E9E-487C-8E31-0FE4415AA73E}"/>
              </a:ext>
            </a:extLst>
          </p:cNvPr>
          <p:cNvSpPr txBox="1"/>
          <p:nvPr/>
        </p:nvSpPr>
        <p:spPr>
          <a:xfrm>
            <a:off x="4510944" y="1926787"/>
            <a:ext cx="7547201"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prstClr val="black"/>
                </a:solidFill>
                <a:effectLst/>
                <a:uLnTx/>
                <a:uFillTx/>
                <a:latin typeface="AvenirNext LT Pro Bold"/>
                <a:ea typeface="Calibri" pitchFamily="34" charset="0"/>
                <a:cs typeface="Calibri"/>
              </a:rPr>
              <a:t>Significance and Impact</a:t>
            </a:r>
          </a:p>
          <a:p>
            <a:pPr marL="114300" marR="0" lvl="0" indent="0" algn="just" defTabSz="914400" rtl="0" eaLnBrk="1" fontAlgn="auto" latinLnBrk="0" hangingPunct="1">
              <a:lnSpc>
                <a:spcPct val="100000"/>
              </a:lnSpc>
              <a:spcBef>
                <a:spcPts val="0"/>
              </a:spcBef>
              <a:spcAft>
                <a:spcPts val="0"/>
              </a:spcAft>
              <a:buClrTx/>
              <a:buSzTx/>
              <a:buFontTx/>
              <a:buNone/>
              <a:tabLst/>
              <a:defRPr/>
            </a:pPr>
            <a:r>
              <a:rPr kumimoji="0" lang="en-US" altLang="ja-JP" sz="2200" b="0" i="0" u="none" strike="noStrike" kern="1200" cap="none" spc="0" normalizeH="0" baseline="0" noProof="0" dirty="0">
                <a:ln>
                  <a:noFill/>
                </a:ln>
                <a:solidFill>
                  <a:srgbClr val="000000"/>
                </a:solidFill>
                <a:effectLst/>
                <a:uLnTx/>
                <a:uFillTx/>
                <a:latin typeface="AvenirNext LT Pro Bold"/>
                <a:ea typeface="+mn-ea"/>
                <a:cs typeface="Calibri"/>
              </a:rPr>
              <a:t>This work </a:t>
            </a:r>
            <a:r>
              <a:rPr kumimoji="0" lang="en-GB" altLang="ja-JP" sz="2200" b="0" i="0" u="none" strike="noStrike" kern="1200" cap="none" spc="0" normalizeH="0" baseline="0" noProof="0" dirty="0">
                <a:ln>
                  <a:noFill/>
                </a:ln>
                <a:solidFill>
                  <a:srgbClr val="000000"/>
                </a:solidFill>
                <a:effectLst/>
                <a:uLnTx/>
                <a:uFillTx/>
                <a:latin typeface="AvenirNext LT Pro Bold"/>
                <a:ea typeface="+mn-ea"/>
                <a:cs typeface="Calibri"/>
              </a:rPr>
              <a:t>provides new understanding on the morphology control and guidelines to design materials towards practical organic solar cells, where green solvents are required.</a:t>
            </a:r>
            <a:endParaRPr kumimoji="0" lang="en-US" altLang="ja-JP" sz="2200" b="0" i="0" u="none" strike="noStrike" kern="1200" cap="none" spc="0" normalizeH="0" baseline="0" noProof="0" dirty="0">
              <a:ln>
                <a:noFill/>
              </a:ln>
              <a:solidFill>
                <a:srgbClr val="000000"/>
              </a:solidFill>
              <a:effectLst/>
              <a:uLnTx/>
              <a:uFillTx/>
              <a:latin typeface="AvenirNext LT Pro Bold"/>
              <a:ea typeface="+mn-ea"/>
              <a:cs typeface="Calibri"/>
            </a:endParaRPr>
          </a:p>
        </p:txBody>
      </p:sp>
      <p:sp>
        <p:nvSpPr>
          <p:cNvPr id="23" name="Rectangle 22">
            <a:extLst>
              <a:ext uri="{FF2B5EF4-FFF2-40B4-BE49-F238E27FC236}">
                <a16:creationId xmlns:a16="http://schemas.microsoft.com/office/drawing/2014/main" id="{61E319B0-40C1-4006-BDAD-053C6FD8ABA8}"/>
              </a:ext>
            </a:extLst>
          </p:cNvPr>
          <p:cNvSpPr/>
          <p:nvPr/>
        </p:nvSpPr>
        <p:spPr>
          <a:xfrm>
            <a:off x="13252" y="5331787"/>
            <a:ext cx="5061144" cy="1138773"/>
          </a:xfrm>
          <a:prstGeom prst="rect">
            <a:avLst/>
          </a:prstGeom>
          <a:noFill/>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Next LT Pro Regular (Body)"/>
                <a:ea typeface="+mn-ea"/>
                <a:cs typeface="Calibri" panose="020F0502020204030204" pitchFamily="34" charset="0"/>
              </a:rPr>
              <a:t>R. Zhang, H. Chen, T. Wang, L. Kobera, L. He, Y. Huang, J. Ding, B. Zhang, A. Khasbaatar, S. Nanayakkara, J. Zheng, W. Chen, Y. Diao, S. Abbrent, J. Brus, A. H. Coffey, C. Zhu, H. Liu, X. Lu, Q. Jiang, V. Coropceanu, J. </a:t>
            </a:r>
            <a:r>
              <a:rPr kumimoji="0" lang="en-US" sz="1050" b="0" i="0" u="none" strike="noStrike" kern="1200" cap="none" spc="0" normalizeH="0" baseline="0" noProof="0" dirty="0" err="1">
                <a:ln>
                  <a:noFill/>
                </a:ln>
                <a:solidFill>
                  <a:prstClr val="black"/>
                </a:solidFill>
                <a:effectLst/>
                <a:uLnTx/>
                <a:uFillTx/>
                <a:latin typeface="AvenirNext LT Pro Regular (Body)"/>
                <a:ea typeface="+mn-ea"/>
                <a:cs typeface="Calibri" panose="020F0502020204030204" pitchFamily="34" charset="0"/>
              </a:rPr>
              <a:t>Brédas</a:t>
            </a:r>
            <a:r>
              <a:rPr kumimoji="0" lang="en-US" sz="1050" b="0" i="0" u="none" strike="noStrike" kern="1200" cap="none" spc="0" normalizeH="0" baseline="0" noProof="0" dirty="0">
                <a:ln>
                  <a:noFill/>
                </a:ln>
                <a:solidFill>
                  <a:prstClr val="black"/>
                </a:solidFill>
                <a:effectLst/>
                <a:uLnTx/>
                <a:uFillTx/>
                <a:latin typeface="AvenirNext LT Pro Regular (Body)"/>
                <a:ea typeface="+mn-ea"/>
                <a:cs typeface="Calibri" panose="020F0502020204030204" pitchFamily="34" charset="0"/>
              </a:rPr>
              <a:t>, Y. Li, Y. Li, F. Gao, </a:t>
            </a:r>
            <a:r>
              <a:rPr kumimoji="0" lang="en-US" sz="1050" b="0" i="1" u="none" strike="noStrike" kern="1200" cap="none" spc="0" normalizeH="0" baseline="0" noProof="0" dirty="0">
                <a:ln>
                  <a:noFill/>
                </a:ln>
                <a:solidFill>
                  <a:prstClr val="black"/>
                </a:solidFill>
                <a:effectLst/>
                <a:uLnTx/>
                <a:uFillTx/>
                <a:latin typeface="AvenirNext LT Pro Regular (Body)"/>
                <a:ea typeface="+mn-ea"/>
                <a:cs typeface="Calibri" panose="020F0502020204030204" pitchFamily="34" charset="0"/>
              </a:rPr>
              <a:t>Nature Energy</a:t>
            </a:r>
            <a:r>
              <a:rPr kumimoji="0" lang="en-US" sz="1050" b="0" i="0" u="none" strike="noStrike" kern="1200" cap="none" spc="0" normalizeH="0" baseline="0" noProof="0" dirty="0">
                <a:ln>
                  <a:noFill/>
                </a:ln>
                <a:solidFill>
                  <a:prstClr val="black"/>
                </a:solidFill>
                <a:effectLst/>
                <a:uLnTx/>
                <a:uFillTx/>
                <a:latin typeface="AvenirNext LT Pro Regular (Body)"/>
                <a:ea typeface="+mn-ea"/>
                <a:cs typeface="Calibri" panose="020F0502020204030204" pitchFamily="34" charset="0"/>
              </a:rPr>
              <a:t> </a:t>
            </a:r>
            <a:r>
              <a:rPr kumimoji="0" lang="en-US" sz="1050" b="1" i="0" u="none" strike="noStrike" kern="1200" cap="none" spc="0" normalizeH="0" baseline="0" noProof="0" dirty="0">
                <a:ln>
                  <a:noFill/>
                </a:ln>
                <a:solidFill>
                  <a:prstClr val="black"/>
                </a:solidFill>
                <a:effectLst/>
                <a:uLnTx/>
                <a:uFillTx/>
                <a:latin typeface="AvenirNext LT Pro Regular (Body)"/>
                <a:ea typeface="+mn-ea"/>
                <a:cs typeface="Calibri" panose="020F0502020204030204" pitchFamily="34" charset="0"/>
              </a:rPr>
              <a:t>10</a:t>
            </a:r>
            <a:r>
              <a:rPr kumimoji="0" lang="en-US" sz="1050" b="0" i="0" u="none" strike="noStrike" kern="1200" cap="none" spc="0" normalizeH="0" baseline="0" noProof="0" dirty="0">
                <a:ln>
                  <a:noFill/>
                </a:ln>
                <a:solidFill>
                  <a:prstClr val="black"/>
                </a:solidFill>
                <a:effectLst/>
                <a:uLnTx/>
                <a:uFillTx/>
                <a:latin typeface="AvenirNext LT Pro Regular (Body)"/>
                <a:ea typeface="+mn-ea"/>
                <a:cs typeface="Calibri" panose="020F0502020204030204" pitchFamily="34" charset="0"/>
              </a:rPr>
              <a:t>, 124-134 (2025) </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DOI: </a:t>
            </a:r>
            <a:r>
              <a:rPr kumimoji="0" lang="en-US" sz="1050" b="0" i="0" u="none" strike="noStrike" kern="1200" cap="none" spc="0" normalizeH="0" baseline="0" noProof="0" dirty="0">
                <a:ln>
                  <a:noFill/>
                </a:ln>
                <a:solidFill>
                  <a:prstClr val="black"/>
                </a:solidFill>
                <a:effectLst/>
                <a:uLnTx/>
                <a:uFillTx/>
                <a:latin typeface="AvenirNext LT Pro Bold"/>
                <a:ea typeface="+mn-ea"/>
                <a:cs typeface="Arial" panose="020B0604020202020204" pitchFamily="34" charset="0"/>
              </a:rPr>
              <a:t>10.1038/s41560-024-01678-5</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fi-FI" sz="1050" b="0" i="0" u="none" strike="noStrike" kern="1200" cap="none" spc="0" normalizeH="0" baseline="0" noProof="0" dirty="0">
                <a:ln>
                  <a:noFill/>
                </a:ln>
                <a:solidFill>
                  <a:prstClr val="black"/>
                </a:solidFill>
                <a:effectLst/>
                <a:uLnTx/>
                <a:uFillTx/>
                <a:latin typeface="AvenirNext LT Pro Regular"/>
                <a:ea typeface="+mn-ea"/>
                <a:cs typeface="Arial" panose="020B0604020202020204" pitchFamily="34" charset="0"/>
              </a:rPr>
              <a:t>Work was performed at </a:t>
            </a:r>
            <a:r>
              <a:rPr kumimoji="0" lang="en-GB" sz="1050" b="0" i="0" u="none" strike="noStrike" kern="1200" cap="none" spc="0" normalizeH="0" baseline="0" noProof="0" dirty="0">
                <a:ln>
                  <a:noFill/>
                </a:ln>
                <a:solidFill>
                  <a:prstClr val="black"/>
                </a:solidFill>
                <a:effectLst/>
                <a:uLnTx/>
                <a:uFillTx/>
                <a:latin typeface="AvenirNext LT Pro Regular"/>
                <a:ea typeface="+mn-ea"/>
                <a:cs typeface="Arial" panose="020B0604020202020204" pitchFamily="34" charset="0"/>
              </a:rPr>
              <a:t>GP-SANS CG-2 BL, ORNL and BL 7.3.3, ALS.</a:t>
            </a:r>
            <a:endParaRPr kumimoji="0" lang="en-US" sz="1050" b="0" i="0" u="none" strike="noStrike" kern="1200" cap="none" spc="0" normalizeH="0" baseline="0" noProof="0" dirty="0">
              <a:ln>
                <a:noFill/>
              </a:ln>
              <a:solidFill>
                <a:prstClr val="black"/>
              </a:solidFill>
              <a:effectLst/>
              <a:uLnTx/>
              <a:uFillTx/>
              <a:latin typeface="AvenirNext LT Pro Regular (Body)"/>
              <a:ea typeface="+mn-ea"/>
              <a:cs typeface="Calibri" panose="020F0502020204030204" pitchFamily="34" charset="0"/>
            </a:endParaRPr>
          </a:p>
        </p:txBody>
      </p:sp>
      <p:sp>
        <p:nvSpPr>
          <p:cNvPr id="25" name="TextBox 24">
            <a:extLst>
              <a:ext uri="{FF2B5EF4-FFF2-40B4-BE49-F238E27FC236}">
                <a16:creationId xmlns:a16="http://schemas.microsoft.com/office/drawing/2014/main" id="{C305734B-C473-4428-A1A0-2D2513B567F5}"/>
              </a:ext>
            </a:extLst>
          </p:cNvPr>
          <p:cNvSpPr txBox="1"/>
          <p:nvPr/>
        </p:nvSpPr>
        <p:spPr>
          <a:xfrm>
            <a:off x="13252" y="3579924"/>
            <a:ext cx="4586647"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Next LT Pro Bold"/>
                <a:ea typeface="+mn-ea"/>
                <a:cs typeface="Calibri" panose="020F0502020204030204" pitchFamily="34" charset="0"/>
              </a:rPr>
              <a:t>Small-angle neutron scattering (SANS)  and DFT calculation show molecular conformation and aggregation behaviors in both solution and film states. In-situ and static GIWAXS monitor the molecular packing behavior, and show the molecular interactions linked with NMR during film formation dynamics</a:t>
            </a:r>
          </a:p>
        </p:txBody>
      </p:sp>
      <p:pic>
        <p:nvPicPr>
          <p:cNvPr id="4" name="Picture 9">
            <a:extLst>
              <a:ext uri="{FF2B5EF4-FFF2-40B4-BE49-F238E27FC236}">
                <a16:creationId xmlns:a16="http://schemas.microsoft.com/office/drawing/2014/main" id="{C15A96C2-6FE6-00AE-C0B9-57323728B0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05533" y="5845943"/>
            <a:ext cx="1652613" cy="392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5">
            <a:extLst>
              <a:ext uri="{FF2B5EF4-FFF2-40B4-BE49-F238E27FC236}">
                <a16:creationId xmlns:a16="http://schemas.microsoft.com/office/drawing/2014/main" id="{07C19415-4A33-EADC-5F3A-746C11E90621}"/>
              </a:ext>
            </a:extLst>
          </p:cNvPr>
          <p:cNvSpPr>
            <a:spLocks noChangeArrowheads="1"/>
          </p:cNvSpPr>
          <p:nvPr/>
        </p:nvSpPr>
        <p:spPr bwMode="auto">
          <a:xfrm>
            <a:off x="4196911" y="474507"/>
            <a:ext cx="7995089"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enirNext LT Pro Bold"/>
                <a:ea typeface="Calibri" pitchFamily="34" charset="0"/>
                <a:cs typeface="Calibri"/>
              </a:rPr>
              <a:t>Scientific Achievement</a:t>
            </a:r>
          </a:p>
          <a:p>
            <a:pPr marL="11430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venirNext LT Pro Regular"/>
                <a:ea typeface="+mn-ea"/>
                <a:cs typeface="+mn-cs"/>
              </a:rPr>
              <a:t>N</a:t>
            </a:r>
            <a:r>
              <a:rPr kumimoji="0" lang="en-US" sz="2200" b="0" i="0" u="none" strike="noStrike" kern="1200" cap="none" spc="0" normalizeH="0" baseline="0" noProof="0" dirty="0" err="1">
                <a:ln>
                  <a:noFill/>
                </a:ln>
                <a:solidFill>
                  <a:prstClr val="black"/>
                </a:solidFill>
                <a:effectLst/>
                <a:uLnTx/>
                <a:uFillTx/>
                <a:latin typeface="AvenirNext LT Pro Regular"/>
                <a:ea typeface="+mn-ea"/>
                <a:cs typeface="+mn-cs"/>
              </a:rPr>
              <a:t>eutron</a:t>
            </a:r>
            <a:r>
              <a:rPr kumimoji="0" lang="en-US" sz="2200" b="0" i="0" u="none" strike="noStrike" kern="1200" cap="none" spc="0" normalizeH="0" baseline="0" noProof="0" dirty="0">
                <a:ln>
                  <a:noFill/>
                </a:ln>
                <a:solidFill>
                  <a:prstClr val="black"/>
                </a:solidFill>
                <a:effectLst/>
                <a:uLnTx/>
                <a:uFillTx/>
                <a:latin typeface="AvenirNext LT Pro Regular"/>
                <a:ea typeface="+mn-ea"/>
                <a:cs typeface="+mn-cs"/>
              </a:rPr>
              <a:t> scattering combined with other advanced characterization techniques reveal the molecular conformation and interactions between components and solvents in organic blends.</a:t>
            </a:r>
          </a:p>
        </p:txBody>
      </p:sp>
      <p:pic>
        <p:nvPicPr>
          <p:cNvPr id="18" name="Picture 17" descr="A blue text on a white background&#10;&#10;Description automatically generated">
            <a:extLst>
              <a:ext uri="{FF2B5EF4-FFF2-40B4-BE49-F238E27FC236}">
                <a16:creationId xmlns:a16="http://schemas.microsoft.com/office/drawing/2014/main" id="{F0C35180-DF68-0E7B-BF27-3A75A65DF232}"/>
              </a:ext>
            </a:extLst>
          </p:cNvPr>
          <p:cNvPicPr>
            <a:picLocks noChangeAspect="1"/>
          </p:cNvPicPr>
          <p:nvPr/>
        </p:nvPicPr>
        <p:blipFill>
          <a:blip r:embed="rId4"/>
          <a:stretch>
            <a:fillRect/>
          </a:stretch>
        </p:blipFill>
        <p:spPr>
          <a:xfrm>
            <a:off x="7960698" y="5745261"/>
            <a:ext cx="1319918" cy="561790"/>
          </a:xfrm>
          <a:prstGeom prst="rect">
            <a:avLst/>
          </a:prstGeom>
        </p:spPr>
      </p:pic>
      <p:pic>
        <p:nvPicPr>
          <p:cNvPr id="20" name="Picture 19" descr="A black background with a black square&#10;&#10;Description automatically generated with medium confidence">
            <a:extLst>
              <a:ext uri="{FF2B5EF4-FFF2-40B4-BE49-F238E27FC236}">
                <a16:creationId xmlns:a16="http://schemas.microsoft.com/office/drawing/2014/main" id="{3B783DD7-C13C-F2F3-897C-3EFF0E13A714}"/>
              </a:ext>
            </a:extLst>
          </p:cNvPr>
          <p:cNvPicPr>
            <a:picLocks noChangeAspect="1"/>
          </p:cNvPicPr>
          <p:nvPr/>
        </p:nvPicPr>
        <p:blipFill>
          <a:blip r:embed="rId5"/>
          <a:stretch>
            <a:fillRect/>
          </a:stretch>
        </p:blipFill>
        <p:spPr>
          <a:xfrm>
            <a:off x="6571814" y="5790591"/>
            <a:ext cx="1388883" cy="498840"/>
          </a:xfrm>
          <a:prstGeom prst="rect">
            <a:avLst/>
          </a:prstGeom>
        </p:spPr>
      </p:pic>
      <p:pic>
        <p:nvPicPr>
          <p:cNvPr id="22" name="Picture 21" descr="A logo with colorful circles&#10;&#10;Description automatically generated with medium confidence">
            <a:extLst>
              <a:ext uri="{FF2B5EF4-FFF2-40B4-BE49-F238E27FC236}">
                <a16:creationId xmlns:a16="http://schemas.microsoft.com/office/drawing/2014/main" id="{BB5AC36D-616F-9F31-F196-472CFFF5FA49}"/>
              </a:ext>
            </a:extLst>
          </p:cNvPr>
          <p:cNvPicPr>
            <a:picLocks noChangeAspect="1"/>
          </p:cNvPicPr>
          <p:nvPr/>
        </p:nvPicPr>
        <p:blipFill>
          <a:blip r:embed="rId6"/>
          <a:stretch>
            <a:fillRect/>
          </a:stretch>
        </p:blipFill>
        <p:spPr>
          <a:xfrm>
            <a:off x="9359734" y="5745261"/>
            <a:ext cx="1001445" cy="500723"/>
          </a:xfrm>
          <a:prstGeom prst="rect">
            <a:avLst/>
          </a:prstGeom>
        </p:spPr>
      </p:pic>
      <p:pic>
        <p:nvPicPr>
          <p:cNvPr id="24" name="Picture 23">
            <a:extLst>
              <a:ext uri="{FF2B5EF4-FFF2-40B4-BE49-F238E27FC236}">
                <a16:creationId xmlns:a16="http://schemas.microsoft.com/office/drawing/2014/main" id="{54226F64-AD56-B3EC-4105-B3F95BA5F8B7}"/>
              </a:ext>
            </a:extLst>
          </p:cNvPr>
          <p:cNvPicPr>
            <a:picLocks noChangeAspect="1"/>
          </p:cNvPicPr>
          <p:nvPr/>
        </p:nvPicPr>
        <p:blipFill>
          <a:blip r:embed="rId7"/>
          <a:stretch>
            <a:fillRect/>
          </a:stretch>
        </p:blipFill>
        <p:spPr>
          <a:xfrm>
            <a:off x="283535" y="408537"/>
            <a:ext cx="3873585" cy="3343227"/>
          </a:xfrm>
          <a:prstGeom prst="rect">
            <a:avLst/>
          </a:prstGeom>
        </p:spPr>
      </p:pic>
      <p:sp>
        <p:nvSpPr>
          <p:cNvPr id="26" name="TextBox 25">
            <a:extLst>
              <a:ext uri="{FF2B5EF4-FFF2-40B4-BE49-F238E27FC236}">
                <a16:creationId xmlns:a16="http://schemas.microsoft.com/office/drawing/2014/main" id="{9762F4B5-CF92-25DC-675C-36F45D134C81}"/>
              </a:ext>
            </a:extLst>
          </p:cNvPr>
          <p:cNvSpPr txBox="1"/>
          <p:nvPr/>
        </p:nvSpPr>
        <p:spPr>
          <a:xfrm>
            <a:off x="4357518" y="3307131"/>
            <a:ext cx="7655586" cy="2594043"/>
          </a:xfrm>
          <a:prstGeom prst="rect">
            <a:avLst/>
          </a:prstGeom>
          <a:noFill/>
        </p:spPr>
        <p:txBody>
          <a:bodyPr wrap="square" rtlCol="0">
            <a:spAutoFit/>
          </a:bodyPr>
          <a:lstStyle/>
          <a:p>
            <a:pPr marL="118872" marR="0" lvl="0" indent="0" algn="l" defTabSz="914400" rtl="0" eaLnBrk="1" fontAlgn="auto" latinLnBrk="0" hangingPunct="1">
              <a:lnSpc>
                <a:spcPct val="95000"/>
              </a:lnSpc>
              <a:spcBef>
                <a:spcPts val="0"/>
              </a:spcBef>
              <a:spcAft>
                <a:spcPts val="0"/>
              </a:spcAft>
              <a:buClrTx/>
              <a:buSzTx/>
              <a:buFontTx/>
              <a:buNone/>
              <a:tabLst/>
              <a:defRPr/>
            </a:pPr>
            <a:r>
              <a:rPr kumimoji="0" lang="en-US" altLang="ja-JP" sz="2200" b="1" i="0" u="none" strike="noStrike" kern="1200" cap="none" spc="0" normalizeH="0" baseline="0" noProof="0" dirty="0">
                <a:ln>
                  <a:noFill/>
                </a:ln>
                <a:solidFill>
                  <a:prstClr val="black"/>
                </a:solidFill>
                <a:effectLst/>
                <a:uLnTx/>
                <a:uFillTx/>
                <a:latin typeface="AvenirNext LT Pro Bold"/>
                <a:ea typeface="Calibri" pitchFamily="34" charset="0"/>
                <a:cs typeface="Calibri"/>
              </a:rPr>
              <a:t>Research Details</a:t>
            </a:r>
          </a:p>
          <a:p>
            <a:pPr marL="511175" marR="0" lvl="1" indent="-285750" algn="just" defTabSz="914400" rtl="0" eaLnBrk="1" fontAlgn="base" latinLnBrk="0" hangingPunct="1">
              <a:lnSpc>
                <a:spcPct val="100000"/>
              </a:lnSpc>
              <a:spcBef>
                <a:spcPts val="0"/>
              </a:spcBef>
              <a:spcAft>
                <a:spcPts val="1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venirNext LT Pro Bold"/>
                <a:ea typeface="+mn-ea"/>
                <a:cs typeface="+mn-cs"/>
              </a:rPr>
              <a:t>SANS accurately reveals molecular conformations and interactions across various solutions. </a:t>
            </a:r>
          </a:p>
          <a:p>
            <a:pPr marL="511175" marR="0" lvl="1" indent="-285750" algn="just" defTabSz="914400" rtl="0" eaLnBrk="1" fontAlgn="base" latinLnBrk="0" hangingPunct="1">
              <a:lnSpc>
                <a:spcPct val="100000"/>
              </a:lnSpc>
              <a:spcBef>
                <a:spcPts val="0"/>
              </a:spcBef>
              <a:spcAft>
                <a:spcPts val="1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venirNext LT Pro Bold"/>
                <a:ea typeface="+mn-ea"/>
                <a:cs typeface="+mn-cs"/>
              </a:rPr>
              <a:t>In-situ/static GIWAXS efficiently monitor the nano-scale structure formation dynamics during solvents evaporate. </a:t>
            </a:r>
          </a:p>
          <a:p>
            <a:pPr marL="511175" marR="0" lvl="1" indent="-285750" algn="just" defTabSz="914400" rtl="0" eaLnBrk="1" fontAlgn="base" latinLnBrk="0" hangingPunct="1">
              <a:lnSpc>
                <a:spcPct val="100000"/>
              </a:lnSpc>
              <a:spcBef>
                <a:spcPts val="0"/>
              </a:spcBef>
              <a:spcAft>
                <a:spcPts val="10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venirNext LT Pro Bold"/>
                <a:ea typeface="+mn-ea"/>
                <a:cs typeface="+mn-cs"/>
              </a:rPr>
              <a:t>Design rules related to molecular interaction and conformation are confirmed for effective control of morphological structures in organic solar cells.</a:t>
            </a:r>
            <a:endParaRPr kumimoji="0" lang="en-US" sz="2000" b="0" i="0" u="none" strike="noStrike" kern="1200" cap="none" spc="0" normalizeH="0" baseline="0" noProof="0" dirty="0">
              <a:ln>
                <a:noFill/>
              </a:ln>
              <a:solidFill>
                <a:prstClr val="black"/>
              </a:solidFill>
              <a:effectLst/>
              <a:uLnTx/>
              <a:uFillTx/>
              <a:latin typeface="AvenirNext LT Pro Bold"/>
              <a:ea typeface="+mn-ea"/>
              <a:cs typeface="+mn-cs"/>
            </a:endParaRPr>
          </a:p>
        </p:txBody>
      </p:sp>
    </p:spTree>
    <p:extLst>
      <p:ext uri="{BB962C8B-B14F-4D97-AF65-F5344CB8AC3E}">
        <p14:creationId xmlns:p14="http://schemas.microsoft.com/office/powerpoint/2010/main" val="24675408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D11C0-0B4E-4A9B-9978-226831B3CF02}"/>
              </a:ext>
            </a:extLst>
          </p:cNvPr>
          <p:cNvSpPr>
            <a:spLocks noGrp="1"/>
          </p:cNvSpPr>
          <p:nvPr>
            <p:ph type="title"/>
          </p:nvPr>
        </p:nvSpPr>
        <p:spPr>
          <a:xfrm>
            <a:off x="81969" y="116929"/>
            <a:ext cx="11931135" cy="801663"/>
          </a:xfrm>
        </p:spPr>
        <p:txBody>
          <a:bodyPr>
            <a:normAutofit fontScale="90000"/>
          </a:bodyPr>
          <a:lstStyle/>
          <a:p>
            <a:pPr algn="ctr"/>
            <a:r>
              <a:rPr lang="en-US" sz="2800" dirty="0"/>
              <a:t>Neutron Scattering Reveals the Structure of Networks for Clean Energy Generation and Storage Devices </a:t>
            </a:r>
          </a:p>
        </p:txBody>
      </p:sp>
      <p:sp>
        <p:nvSpPr>
          <p:cNvPr id="3" name="Slide Number Placeholder 2">
            <a:extLst>
              <a:ext uri="{FF2B5EF4-FFF2-40B4-BE49-F238E27FC236}">
                <a16:creationId xmlns:a16="http://schemas.microsoft.com/office/drawing/2014/main" id="{0AA899E0-809B-46E5-9CA7-368D37C42E37}"/>
              </a:ext>
            </a:extLst>
          </p:cNvPr>
          <p:cNvSpPr>
            <a:spLocks noGrp="1"/>
          </p:cNvSpPr>
          <p:nvPr>
            <p:ph type="sldNum" sz="quarter" idx="12"/>
          </p:nvPr>
        </p:nvSpPr>
        <p:spPr>
          <a:xfrm>
            <a:off x="11436808" y="6308056"/>
            <a:ext cx="576296"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000" kern="1200">
                <a:solidFill>
                  <a:schemeClr val="accent1">
                    <a:lumMod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CA2777-A89F-4130-B308-73BB65955918}" type="slidenum">
              <a:rPr kumimoji="0" lang="en-US" sz="1000" b="0" i="0" u="none" strike="noStrike" kern="1200" cap="none" spc="0" normalizeH="0" baseline="0" noProof="0" smtClean="0">
                <a:ln>
                  <a:noFill/>
                </a:ln>
                <a:solidFill>
                  <a:srgbClr val="10436A">
                    <a:lumMod val="75000"/>
                  </a:srgb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000" b="0" i="0" u="none" strike="noStrike" kern="1200" cap="none" spc="0" normalizeH="0" baseline="0" noProof="0">
              <a:ln>
                <a:noFill/>
              </a:ln>
              <a:solidFill>
                <a:srgbClr val="0F3F66"/>
              </a:solidFill>
              <a:effectLst/>
              <a:uLnTx/>
              <a:uFillTx/>
              <a:latin typeface="Arial" charset="0"/>
              <a:ea typeface="+mn-ea"/>
              <a:cs typeface="+mn-cs"/>
            </a:endParaRPr>
          </a:p>
        </p:txBody>
      </p:sp>
      <p:sp>
        <p:nvSpPr>
          <p:cNvPr id="5" name="Rectangle 35">
            <a:extLst>
              <a:ext uri="{FF2B5EF4-FFF2-40B4-BE49-F238E27FC236}">
                <a16:creationId xmlns:a16="http://schemas.microsoft.com/office/drawing/2014/main" id="{8E58DAE7-FAC5-48B9-861C-1B01EB5A8193}"/>
              </a:ext>
            </a:extLst>
          </p:cNvPr>
          <p:cNvSpPr>
            <a:spLocks noChangeArrowheads="1"/>
          </p:cNvSpPr>
          <p:nvPr/>
        </p:nvSpPr>
        <p:spPr bwMode="auto">
          <a:xfrm>
            <a:off x="4620169" y="812576"/>
            <a:ext cx="7489862"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enirNext LT Pro Bold"/>
                <a:ea typeface="Calibri" pitchFamily="34" charset="0"/>
                <a:cs typeface="Calibri"/>
              </a:rPr>
              <a:t>Scientific Achievement</a:t>
            </a:r>
          </a:p>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venirNext LT Pro Bold"/>
                <a:ea typeface="+mn-ea"/>
                <a:cs typeface="+mn-cs"/>
              </a:rPr>
              <a:t>Neutron scattering studies and large scale atomistic molecular dynamics (MD) simulations reveals the multi-length scale heterogenous structure of polymeric networks driven by assembly of ionizable groups.</a:t>
            </a:r>
          </a:p>
        </p:txBody>
      </p:sp>
      <p:sp>
        <p:nvSpPr>
          <p:cNvPr id="6" name="TextBox 5">
            <a:extLst>
              <a:ext uri="{FF2B5EF4-FFF2-40B4-BE49-F238E27FC236}">
                <a16:creationId xmlns:a16="http://schemas.microsoft.com/office/drawing/2014/main" id="{5B5AB4DC-C268-4277-A54D-5E68D1711C3C}"/>
              </a:ext>
            </a:extLst>
          </p:cNvPr>
          <p:cNvSpPr txBox="1"/>
          <p:nvPr/>
        </p:nvSpPr>
        <p:spPr>
          <a:xfrm>
            <a:off x="4610267" y="4282957"/>
            <a:ext cx="7903135" cy="20210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US" altLang="ja-JP" sz="2200" b="1" i="0" u="none" strike="noStrike" kern="1200" cap="none" spc="0" normalizeH="0" baseline="0" noProof="0" dirty="0">
                <a:ln>
                  <a:noFill/>
                </a:ln>
                <a:solidFill>
                  <a:prstClr val="black"/>
                </a:solidFill>
                <a:effectLst/>
                <a:uLnTx/>
                <a:uFillTx/>
                <a:latin typeface="AvenirNext LT Pro Bold"/>
                <a:ea typeface="Calibri" pitchFamily="34" charset="0"/>
                <a:cs typeface="Calibri"/>
              </a:rPr>
              <a:t>Research Details</a:t>
            </a:r>
          </a:p>
          <a:p>
            <a:pPr marL="512064" marR="0" lvl="1" indent="-283464"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venirNext LT Pro Bold"/>
                <a:ea typeface="SimSun" panose="02010600030101010101" pitchFamily="2" charset="-122"/>
                <a:cs typeface="+mn-cs"/>
              </a:rPr>
              <a:t>SANS studies were carried out on polystyrene sulfonate in toluene.  A unified model</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000" b="0" i="0" u="none" strike="noStrike" kern="1200" cap="none" spc="0" normalizeH="0" baseline="0" noProof="0" dirty="0">
                <a:ln>
                  <a:noFill/>
                </a:ln>
                <a:solidFill>
                  <a:prstClr val="black"/>
                </a:solidFill>
                <a:effectLst/>
                <a:uLnTx/>
                <a:uFillTx/>
                <a:latin typeface="AvenirNext LT Pro Bold"/>
                <a:ea typeface="SimSun" panose="02010600030101010101" pitchFamily="2" charset="-122"/>
                <a:cs typeface="+mn-cs"/>
              </a:rPr>
              <a:t>was used to fit the data determining the hierarchical structure of the networks.</a:t>
            </a:r>
          </a:p>
          <a:p>
            <a:pPr marL="512064" marR="0" lvl="1" indent="-283464"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venirNext LT Pro Bold"/>
                <a:ea typeface="SimSun" panose="02010600030101010101" pitchFamily="2" charset="-122"/>
                <a:cs typeface="+mn-cs"/>
              </a:rPr>
              <a:t>A feedback loop between the exascale MD simulation and SANS analysis was established.</a:t>
            </a:r>
            <a:endParaRPr kumimoji="0" lang="en-US" sz="2000" b="0" i="0" u="none" strike="noStrike" kern="1200" cap="none" spc="0" normalizeH="0" baseline="0" noProof="0" dirty="0">
              <a:ln>
                <a:noFill/>
              </a:ln>
              <a:solidFill>
                <a:prstClr val="black"/>
              </a:solidFill>
              <a:effectLst/>
              <a:uLnTx/>
              <a:uFillTx/>
              <a:latin typeface="AvenirNext LT Pro Bold"/>
              <a:ea typeface="+mn-ea"/>
              <a:cs typeface="+mn-cs"/>
            </a:endParaRPr>
          </a:p>
        </p:txBody>
      </p:sp>
      <p:sp>
        <p:nvSpPr>
          <p:cNvPr id="12" name="TextBox 11">
            <a:extLst>
              <a:ext uri="{FF2B5EF4-FFF2-40B4-BE49-F238E27FC236}">
                <a16:creationId xmlns:a16="http://schemas.microsoft.com/office/drawing/2014/main" id="{59E5A144-7E9E-487C-8E31-0FE4415AA73E}"/>
              </a:ext>
            </a:extLst>
          </p:cNvPr>
          <p:cNvSpPr txBox="1"/>
          <p:nvPr/>
        </p:nvSpPr>
        <p:spPr>
          <a:xfrm>
            <a:off x="4610267" y="2502667"/>
            <a:ext cx="7499764"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prstClr val="black"/>
                </a:solidFill>
                <a:effectLst/>
                <a:uLnTx/>
                <a:uFillTx/>
                <a:latin typeface="AvenirNext LT Pro Bold"/>
                <a:ea typeface="Calibri" pitchFamily="34" charset="0"/>
                <a:cs typeface="Calibri"/>
              </a:rPr>
              <a:t>Significance and Impact</a:t>
            </a:r>
          </a:p>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venirNext LT Pro Bold"/>
                <a:ea typeface="+mn-ea"/>
                <a:cs typeface="+mn-cs"/>
              </a:rPr>
              <a:t>The fundamental understanding of formation of heterogenous ionizable polymeric networks  elucidates the conditions required for the formation of stable polymeric  membranes for targeted light-weight energy generation and storage.</a:t>
            </a:r>
          </a:p>
        </p:txBody>
      </p:sp>
      <p:pic>
        <p:nvPicPr>
          <p:cNvPr id="4" name="Picture 9">
            <a:extLst>
              <a:ext uri="{FF2B5EF4-FFF2-40B4-BE49-F238E27FC236}">
                <a16:creationId xmlns:a16="http://schemas.microsoft.com/office/drawing/2014/main" id="{5417A446-7C64-79C1-B3B6-49247DC3953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55630" y="5840123"/>
            <a:ext cx="155527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A close-up of a diagram&#10;&#10;Description automatically generated">
            <a:extLst>
              <a:ext uri="{FF2B5EF4-FFF2-40B4-BE49-F238E27FC236}">
                <a16:creationId xmlns:a16="http://schemas.microsoft.com/office/drawing/2014/main" id="{87A0FDE8-462A-044F-9BA7-7CF91D785A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69" y="799094"/>
            <a:ext cx="4528298" cy="2054877"/>
          </a:xfrm>
          <a:prstGeom prst="rect">
            <a:avLst/>
          </a:prstGeom>
        </p:spPr>
      </p:pic>
      <p:sp>
        <p:nvSpPr>
          <p:cNvPr id="8" name="TextBox 7">
            <a:extLst>
              <a:ext uri="{FF2B5EF4-FFF2-40B4-BE49-F238E27FC236}">
                <a16:creationId xmlns:a16="http://schemas.microsoft.com/office/drawing/2014/main" id="{E58C27C8-D258-EFDC-5306-9F768875918D}"/>
              </a:ext>
            </a:extLst>
          </p:cNvPr>
          <p:cNvSpPr txBox="1"/>
          <p:nvPr/>
        </p:nvSpPr>
        <p:spPr>
          <a:xfrm>
            <a:off x="0" y="5142051"/>
            <a:ext cx="494306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106636"/>
                </a:solidFill>
                <a:effectLst/>
                <a:uLnTx/>
                <a:uFillTx/>
                <a:latin typeface="Arial" panose="020B0604020202020204" pitchFamily="34" charset="0"/>
                <a:ea typeface="+mn-ea"/>
                <a:cs typeface="+mn-cs"/>
              </a:rPr>
              <a:t>Kosgallana</a:t>
            </a:r>
            <a:r>
              <a:rPr kumimoji="0" lang="en-US" sz="1200" b="0" i="0" u="none" strike="noStrike" kern="1200" cap="none" spc="0" normalizeH="0" baseline="0" noProof="0" dirty="0">
                <a:ln>
                  <a:noFill/>
                </a:ln>
                <a:solidFill>
                  <a:srgbClr val="106636"/>
                </a:solidFill>
                <a:effectLst/>
                <a:uLnTx/>
                <a:uFillTx/>
                <a:latin typeface="Arial" panose="020B0604020202020204" pitchFamily="34" charset="0"/>
                <a:ea typeface="+mn-ea"/>
                <a:cs typeface="+mn-cs"/>
              </a:rPr>
              <a:t> C., Senanayake M., </a:t>
            </a:r>
            <a:r>
              <a:rPr kumimoji="0" lang="en-US" sz="1200" b="0" i="0" u="none" strike="noStrike" kern="1200" cap="none" spc="0" normalizeH="0" baseline="0" noProof="0" dirty="0" err="1">
                <a:ln>
                  <a:noFill/>
                </a:ln>
                <a:solidFill>
                  <a:srgbClr val="106636"/>
                </a:solidFill>
                <a:effectLst/>
                <a:uLnTx/>
                <a:uFillTx/>
                <a:latin typeface="Arial" panose="020B0604020202020204" pitchFamily="34" charset="0"/>
                <a:ea typeface="+mn-ea"/>
                <a:cs typeface="+mn-cs"/>
              </a:rPr>
              <a:t>Mohottalalage</a:t>
            </a:r>
            <a:r>
              <a:rPr kumimoji="0" lang="en-US" sz="1200" b="0" i="0" u="none" strike="noStrike" kern="1200" cap="none" spc="0" normalizeH="0" baseline="0" noProof="0" dirty="0">
                <a:ln>
                  <a:noFill/>
                </a:ln>
                <a:solidFill>
                  <a:srgbClr val="106636"/>
                </a:solidFill>
                <a:effectLst/>
                <a:uLnTx/>
                <a:uFillTx/>
                <a:latin typeface="Arial" panose="020B0604020202020204" pitchFamily="34" charset="0"/>
                <a:ea typeface="+mn-ea"/>
                <a:cs typeface="+mn-cs"/>
              </a:rPr>
              <a:t> S. S., Wijesinghe S., He L., Grest G. S., Perahia D., "Clustering Effects on the Structure of Ionomer Solutions: A Combined SANS and Simulations Study", Macromolecules 57, 1688 (2024).</a:t>
            </a:r>
            <a:endParaRPr kumimoji="0" lang="en-US" sz="1200" b="0" i="0" u="none" strike="noStrike" kern="1200" cap="none" spc="0" normalizeH="0" baseline="0" noProof="0" dirty="0">
              <a:ln>
                <a:noFill/>
              </a:ln>
              <a:solidFill>
                <a:srgbClr val="106636"/>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2">
            <a:extLst>
              <a:ext uri="{FF2B5EF4-FFF2-40B4-BE49-F238E27FC236}">
                <a16:creationId xmlns:a16="http://schemas.microsoft.com/office/drawing/2014/main" id="{D7965A3B-A7E2-6002-F305-5DE62A767B8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84217" y="6113257"/>
            <a:ext cx="1482161" cy="7238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black and orange logo&#10;&#10;Description automatically generated">
            <a:extLst>
              <a:ext uri="{FF2B5EF4-FFF2-40B4-BE49-F238E27FC236}">
                <a16:creationId xmlns:a16="http://schemas.microsoft.com/office/drawing/2014/main" id="{8A6CC086-CE50-324A-6BA8-E533F8D300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58939" y="6350284"/>
            <a:ext cx="1617204" cy="405563"/>
          </a:xfrm>
          <a:prstGeom prst="rect">
            <a:avLst/>
          </a:prstGeom>
        </p:spPr>
      </p:pic>
      <p:pic>
        <p:nvPicPr>
          <p:cNvPr id="11" name="Picture 2" descr="Center for Integrated Nanotechnologies">
            <a:extLst>
              <a:ext uri="{FF2B5EF4-FFF2-40B4-BE49-F238E27FC236}">
                <a16:creationId xmlns:a16="http://schemas.microsoft.com/office/drawing/2014/main" id="{48554F37-C949-8799-5036-5BA028AB040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40142" y="6259651"/>
            <a:ext cx="580076" cy="57749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B666601-9031-5795-8150-189B8A21FFB3}"/>
              </a:ext>
            </a:extLst>
          </p:cNvPr>
          <p:cNvSpPr txBox="1"/>
          <p:nvPr/>
        </p:nvSpPr>
        <p:spPr>
          <a:xfrm>
            <a:off x="41335" y="5932456"/>
            <a:ext cx="330733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06636"/>
                </a:solidFill>
                <a:effectLst/>
                <a:uLnTx/>
                <a:uFillTx/>
                <a:latin typeface="AvenirNext LT Pro Regular"/>
                <a:ea typeface="+mn-ea"/>
                <a:cs typeface="+mn-cs"/>
              </a:rPr>
              <a:t>Work performed on HFIR GP-SANS (CG2)</a:t>
            </a:r>
          </a:p>
        </p:txBody>
      </p:sp>
      <p:sp>
        <p:nvSpPr>
          <p:cNvPr id="14" name="TextBox 13">
            <a:extLst>
              <a:ext uri="{FF2B5EF4-FFF2-40B4-BE49-F238E27FC236}">
                <a16:creationId xmlns:a16="http://schemas.microsoft.com/office/drawing/2014/main" id="{7DD5F566-77D7-A02D-2B61-9D06DFA217E0}"/>
              </a:ext>
            </a:extLst>
          </p:cNvPr>
          <p:cNvSpPr txBox="1"/>
          <p:nvPr/>
        </p:nvSpPr>
        <p:spPr>
          <a:xfrm>
            <a:off x="61395" y="2772923"/>
            <a:ext cx="4644536" cy="24622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SANS profiles of  polystyrene  sulfonate ionomers  in toluene, marked by blue and red symbols, together with the calculated static structure factor S(q) from atomistic molecular dynamics computed networks, marked by squares and triangles, at the indicated sulfonation fraction. Solid line corresponds to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fit of the data to a unified model of exponential functions, each capturing features on a given length scale.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 Visualization of the computed networks, where S is yellow, oxygen-red, Na</a:t>
            </a:r>
            <a:r>
              <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-black and all carbons are blue. Toluene not shown for clarity.</a:t>
            </a:r>
          </a:p>
        </p:txBody>
      </p:sp>
    </p:spTree>
    <p:extLst>
      <p:ext uri="{BB962C8B-B14F-4D97-AF65-F5344CB8AC3E}">
        <p14:creationId xmlns:p14="http://schemas.microsoft.com/office/powerpoint/2010/main" val="19306514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3524" y="232084"/>
            <a:ext cx="6170941" cy="618631"/>
          </a:xfrm>
        </p:spPr>
        <p:txBody>
          <a:bodyPr/>
          <a:lstStyle/>
          <a:p>
            <a:r>
              <a:rPr lang="en-US" sz="2400" b="1" dirty="0">
                <a:latin typeface="+mj-lt"/>
              </a:rPr>
              <a:t>Southeast Polymer Forum 2024</a:t>
            </a:r>
            <a:br>
              <a:rPr lang="en-US" sz="1400" b="1" dirty="0">
                <a:latin typeface="Helvetica" pitchFamily="2" charset="0"/>
              </a:rPr>
            </a:br>
            <a:endParaRPr lang="en-US" sz="1200" b="1" dirty="0">
              <a:latin typeface="+mj-lt"/>
            </a:endParaRPr>
          </a:p>
        </p:txBody>
      </p:sp>
      <p:sp>
        <p:nvSpPr>
          <p:cNvPr id="7" name="TextBox 6">
            <a:extLst>
              <a:ext uri="{FF2B5EF4-FFF2-40B4-BE49-F238E27FC236}">
                <a16:creationId xmlns:a16="http://schemas.microsoft.com/office/drawing/2014/main" id="{3F2F9C08-6A3A-7BDB-9055-301E3F7E24E3}"/>
              </a:ext>
            </a:extLst>
          </p:cNvPr>
          <p:cNvSpPr txBox="1"/>
          <p:nvPr/>
        </p:nvSpPr>
        <p:spPr>
          <a:xfrm>
            <a:off x="1835726" y="850714"/>
            <a:ext cx="5969431" cy="4099584"/>
          </a:xfrm>
          <a:prstGeom prst="rect">
            <a:avLst/>
          </a:prstGeom>
          <a:noFill/>
        </p:spPr>
        <p:txBody>
          <a:bodyPr wrap="square" rtlCol="0">
            <a:spAutoFit/>
          </a:bodyPr>
          <a:lstStyle/>
          <a:p>
            <a:pPr algn="just" fontAlgn="base">
              <a:lnSpc>
                <a:spcPct val="90000"/>
              </a:lnSpc>
              <a:spcBef>
                <a:spcPts val="600"/>
              </a:spcBef>
              <a:spcAft>
                <a:spcPct val="0"/>
              </a:spcAft>
            </a:pPr>
            <a:r>
              <a:rPr lang="en-US" sz="1600" dirty="0">
                <a:solidFill>
                  <a:prstClr val="black"/>
                </a:solidFill>
                <a:latin typeface="Century Gothic" panose="020F0302020204030204"/>
                <a:cs typeface="Times New Roman" panose="02020603050405020304" pitchFamily="18" charset="0"/>
              </a:rPr>
              <a:t>Workshop held Oct. 7-9, 2024, at ORNL</a:t>
            </a:r>
          </a:p>
          <a:p>
            <a:pPr marL="285750" indent="-285750" algn="just" fontAlgn="base">
              <a:lnSpc>
                <a:spcPct val="90000"/>
              </a:lnSpc>
              <a:spcBef>
                <a:spcPts val="600"/>
              </a:spcBef>
              <a:spcAft>
                <a:spcPct val="0"/>
              </a:spcAft>
              <a:buFont typeface="Arial" panose="020B0604020202020204" pitchFamily="34" charset="0"/>
              <a:buChar char="•"/>
            </a:pPr>
            <a:r>
              <a:rPr lang="en-US" sz="1600" dirty="0">
                <a:solidFill>
                  <a:prstClr val="black"/>
                </a:solidFill>
                <a:latin typeface="Century Gothic" panose="020F0302020204030204"/>
                <a:cs typeface="Times New Roman" panose="02020603050405020304" pitchFamily="18" charset="0"/>
              </a:rPr>
              <a:t>To learn the progress of cutting-edge polymer science and to establish stronger collaboration in the southeast region and beyond. ;</a:t>
            </a:r>
          </a:p>
          <a:p>
            <a:pPr marL="285750" indent="-285750" algn="just" fontAlgn="base">
              <a:lnSpc>
                <a:spcPct val="90000"/>
              </a:lnSpc>
              <a:spcBef>
                <a:spcPts val="600"/>
              </a:spcBef>
              <a:spcAft>
                <a:spcPct val="0"/>
              </a:spcAft>
              <a:buFont typeface="Arial" panose="020B0604020202020204" pitchFamily="34" charset="0"/>
              <a:buChar char="•"/>
            </a:pPr>
            <a:r>
              <a:rPr lang="en-US" sz="1600" dirty="0">
                <a:solidFill>
                  <a:prstClr val="black"/>
                </a:solidFill>
                <a:latin typeface="Century Gothic" panose="020F0302020204030204"/>
                <a:cs typeface="Times New Roman" panose="02020603050405020304" pitchFamily="18" charset="0"/>
              </a:rPr>
              <a:t>~</a:t>
            </a:r>
            <a:r>
              <a:rPr lang="en-US" sz="1600" b="1" dirty="0">
                <a:solidFill>
                  <a:prstClr val="black"/>
                </a:solidFill>
                <a:latin typeface="Century Gothic" panose="020F0302020204030204"/>
                <a:cs typeface="Times New Roman" panose="02020603050405020304" pitchFamily="18" charset="0"/>
              </a:rPr>
              <a:t>100</a:t>
            </a:r>
            <a:r>
              <a:rPr lang="en-US" sz="1600" dirty="0">
                <a:solidFill>
                  <a:prstClr val="black"/>
                </a:solidFill>
                <a:latin typeface="Century Gothic" panose="020F0302020204030204"/>
                <a:cs typeface="Times New Roman" panose="02020603050405020304" pitchFamily="18" charset="0"/>
              </a:rPr>
              <a:t> participants registered from universities in the Southeast and ORNL;</a:t>
            </a:r>
          </a:p>
          <a:p>
            <a:pPr marL="285750" indent="-285750" algn="just" fontAlgn="base">
              <a:lnSpc>
                <a:spcPct val="90000"/>
              </a:lnSpc>
              <a:spcBef>
                <a:spcPts val="600"/>
              </a:spcBef>
              <a:spcAft>
                <a:spcPct val="0"/>
              </a:spcAft>
              <a:buFont typeface="Arial" panose="020B0604020202020204" pitchFamily="34" charset="0"/>
              <a:buChar char="•"/>
            </a:pPr>
            <a:r>
              <a:rPr lang="en-US" sz="1600" b="1" dirty="0">
                <a:solidFill>
                  <a:prstClr val="black"/>
                </a:solidFill>
                <a:latin typeface="Century Gothic" panose="020F0302020204030204"/>
                <a:cs typeface="Times New Roman" panose="02020603050405020304" pitchFamily="18" charset="0"/>
              </a:rPr>
              <a:t>2</a:t>
            </a:r>
            <a:r>
              <a:rPr lang="en-US" sz="1600" dirty="0">
                <a:solidFill>
                  <a:prstClr val="black"/>
                </a:solidFill>
                <a:latin typeface="Century Gothic" panose="020F0302020204030204"/>
                <a:cs typeface="Times New Roman" panose="02020603050405020304" pitchFamily="18" charset="0"/>
              </a:rPr>
              <a:t> keynote speakers from Northwest Univ. and MIT, </a:t>
            </a:r>
            <a:r>
              <a:rPr lang="en-US" sz="1600" b="1" dirty="0">
                <a:solidFill>
                  <a:prstClr val="black"/>
                </a:solidFill>
                <a:latin typeface="Century Gothic" panose="020F0302020204030204"/>
                <a:cs typeface="Times New Roman" panose="02020603050405020304" pitchFamily="18" charset="0"/>
              </a:rPr>
              <a:t>28</a:t>
            </a:r>
            <a:r>
              <a:rPr lang="en-US" sz="1600" dirty="0">
                <a:solidFill>
                  <a:prstClr val="black"/>
                </a:solidFill>
                <a:latin typeface="Century Gothic" panose="020F0302020204030204"/>
                <a:cs typeface="Times New Roman" panose="02020603050405020304" pitchFamily="18" charset="0"/>
              </a:rPr>
              <a:t> contributed talks, and </a:t>
            </a:r>
            <a:r>
              <a:rPr lang="en-US" sz="1600" b="1" dirty="0">
                <a:solidFill>
                  <a:prstClr val="black"/>
                </a:solidFill>
                <a:latin typeface="Century Gothic" panose="020F0302020204030204"/>
                <a:cs typeface="Times New Roman" panose="02020603050405020304" pitchFamily="18" charset="0"/>
              </a:rPr>
              <a:t>36</a:t>
            </a:r>
            <a:r>
              <a:rPr lang="en-US" sz="1600" dirty="0">
                <a:solidFill>
                  <a:prstClr val="black"/>
                </a:solidFill>
                <a:latin typeface="Century Gothic" panose="020F0302020204030204"/>
                <a:cs typeface="Times New Roman" panose="02020603050405020304" pitchFamily="18" charset="0"/>
              </a:rPr>
              <a:t> posters;</a:t>
            </a:r>
          </a:p>
          <a:p>
            <a:pPr marL="285750" indent="-285750" algn="just" fontAlgn="base">
              <a:lnSpc>
                <a:spcPct val="90000"/>
              </a:lnSpc>
              <a:spcBef>
                <a:spcPts val="600"/>
              </a:spcBef>
              <a:spcAft>
                <a:spcPct val="0"/>
              </a:spcAft>
              <a:buFont typeface="Arial" panose="020B0604020202020204" pitchFamily="34" charset="0"/>
              <a:buChar char="•"/>
            </a:pPr>
            <a:r>
              <a:rPr lang="en-US" sz="1600" dirty="0">
                <a:solidFill>
                  <a:prstClr val="black"/>
                </a:solidFill>
                <a:latin typeface="Century Gothic" panose="020F0302020204030204"/>
                <a:cs typeface="Times New Roman" panose="02020603050405020304" pitchFamily="18" charset="0"/>
              </a:rPr>
              <a:t>Covered the topics associated with the societal challenges, i.e. polymer synthesis, energy storage, material and environmental sustainability, and additive manufacturing;</a:t>
            </a:r>
          </a:p>
          <a:p>
            <a:pPr marL="285750" indent="-285750" algn="just" fontAlgn="base">
              <a:lnSpc>
                <a:spcPct val="90000"/>
              </a:lnSpc>
              <a:spcBef>
                <a:spcPts val="600"/>
              </a:spcBef>
              <a:spcAft>
                <a:spcPct val="0"/>
              </a:spcAft>
              <a:buFont typeface="Arial" panose="020B0604020202020204" pitchFamily="34" charset="0"/>
              <a:buChar char="•"/>
            </a:pPr>
            <a:r>
              <a:rPr lang="en-US" sz="1600" dirty="0">
                <a:solidFill>
                  <a:prstClr val="black"/>
                </a:solidFill>
                <a:latin typeface="Century Gothic" panose="020F0302020204030204"/>
                <a:cs typeface="Times New Roman" panose="02020603050405020304" pitchFamily="18" charset="0"/>
              </a:rPr>
              <a:t>The participants had roundtable discussions on a few key questions (see later slide).</a:t>
            </a:r>
          </a:p>
          <a:p>
            <a:pPr marL="285750" indent="-285750" algn="just" fontAlgn="base">
              <a:lnSpc>
                <a:spcPct val="90000"/>
              </a:lnSpc>
              <a:spcBef>
                <a:spcPts val="600"/>
              </a:spcBef>
              <a:spcAft>
                <a:spcPct val="0"/>
              </a:spcAft>
              <a:buFont typeface="Arial" panose="020B0604020202020204" pitchFamily="34" charset="0"/>
              <a:buChar char="•"/>
            </a:pPr>
            <a:r>
              <a:rPr lang="en-US" sz="1600" dirty="0">
                <a:solidFill>
                  <a:srgbClr val="FF0000"/>
                </a:solidFill>
                <a:latin typeface="Century Gothic" panose="020F0302020204030204"/>
                <a:cs typeface="Times New Roman" panose="02020603050405020304" pitchFamily="18" charset="0"/>
              </a:rPr>
              <a:t>Next forum will be held at </a:t>
            </a:r>
            <a:r>
              <a:rPr lang="en-US" sz="1600" b="1" dirty="0">
                <a:solidFill>
                  <a:srgbClr val="FF0000"/>
                </a:solidFill>
                <a:latin typeface="Century Gothic" panose="020F0302020204030204"/>
                <a:cs typeface="Times New Roman" panose="02020603050405020304" pitchFamily="18" charset="0"/>
              </a:rPr>
              <a:t>the University of Georgia</a:t>
            </a:r>
            <a:r>
              <a:rPr lang="en-US" sz="1600" dirty="0">
                <a:solidFill>
                  <a:srgbClr val="FF0000"/>
                </a:solidFill>
                <a:latin typeface="Century Gothic" panose="020F0302020204030204"/>
                <a:cs typeface="Times New Roman" panose="02020603050405020304" pitchFamily="18" charset="0"/>
              </a:rPr>
              <a:t>, 2025?</a:t>
            </a:r>
          </a:p>
        </p:txBody>
      </p:sp>
      <p:sp>
        <p:nvSpPr>
          <p:cNvPr id="3" name="TextBox 2">
            <a:extLst>
              <a:ext uri="{FF2B5EF4-FFF2-40B4-BE49-F238E27FC236}">
                <a16:creationId xmlns:a16="http://schemas.microsoft.com/office/drawing/2014/main" id="{A73D318A-0B1C-96B5-09D2-1F90D0C59949}"/>
              </a:ext>
            </a:extLst>
          </p:cNvPr>
          <p:cNvSpPr txBox="1"/>
          <p:nvPr/>
        </p:nvSpPr>
        <p:spPr>
          <a:xfrm>
            <a:off x="8330326" y="1127589"/>
            <a:ext cx="1689886" cy="341632"/>
          </a:xfrm>
          <a:prstGeom prst="rect">
            <a:avLst/>
          </a:prstGeom>
          <a:noFill/>
        </p:spPr>
        <p:txBody>
          <a:bodyPr wrap="none" rtlCol="0">
            <a:spAutoFit/>
          </a:bodyPr>
          <a:lstStyle/>
          <a:p>
            <a:pPr algn="ctr" fontAlgn="base">
              <a:lnSpc>
                <a:spcPct val="90000"/>
              </a:lnSpc>
              <a:spcBef>
                <a:spcPct val="0"/>
              </a:spcBef>
              <a:spcAft>
                <a:spcPct val="0"/>
              </a:spcAft>
            </a:pPr>
            <a:r>
              <a:rPr lang="en-US" b="1" dirty="0">
                <a:solidFill>
                  <a:srgbClr val="FF0000"/>
                </a:solidFill>
                <a:latin typeface="Century Gothic" panose="020F0302020204030204"/>
                <a:cs typeface="Arial" charset="0"/>
              </a:rPr>
              <a:t>Group Photo </a:t>
            </a:r>
          </a:p>
        </p:txBody>
      </p:sp>
      <p:pic>
        <p:nvPicPr>
          <p:cNvPr id="1026" name="Picture 2">
            <a:extLst>
              <a:ext uri="{FF2B5EF4-FFF2-40B4-BE49-F238E27FC236}">
                <a16:creationId xmlns:a16="http://schemas.microsoft.com/office/drawing/2014/main" id="{971B7945-9EFC-2F37-A335-8295F03475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8147" y="4844418"/>
            <a:ext cx="2215303" cy="1661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860A0CCD-72FF-F585-1821-4145304CA6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1697" y="3533498"/>
            <a:ext cx="2215303" cy="1661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03D26AAA-4549-B589-9FB2-D37A693D9F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389" y="1830606"/>
            <a:ext cx="2215303" cy="1661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a:extLst>
              <a:ext uri="{FF2B5EF4-FFF2-40B4-BE49-F238E27FC236}">
                <a16:creationId xmlns:a16="http://schemas.microsoft.com/office/drawing/2014/main" id="{01BA7233-60D1-01C1-CD88-1679931472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1069" y="4948056"/>
            <a:ext cx="2315171" cy="1736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F60637E1-039D-8907-0B1D-9CC651D70BC5}"/>
              </a:ext>
            </a:extLst>
          </p:cNvPr>
          <p:cNvPicPr>
            <a:picLocks noChangeAspect="1"/>
          </p:cNvPicPr>
          <p:nvPr/>
        </p:nvPicPr>
        <p:blipFill>
          <a:blip r:embed="rId6"/>
          <a:stretch>
            <a:fillRect/>
          </a:stretch>
        </p:blipFill>
        <p:spPr>
          <a:xfrm>
            <a:off x="6115024" y="4897013"/>
            <a:ext cx="2215303" cy="1662169"/>
          </a:xfrm>
          <a:prstGeom prst="rect">
            <a:avLst/>
          </a:prstGeom>
        </p:spPr>
      </p:pic>
      <p:pic>
        <p:nvPicPr>
          <p:cNvPr id="15" name="Picture 14">
            <a:extLst>
              <a:ext uri="{FF2B5EF4-FFF2-40B4-BE49-F238E27FC236}">
                <a16:creationId xmlns:a16="http://schemas.microsoft.com/office/drawing/2014/main" id="{9A03BB28-8093-8560-B50B-C3CF93ED5ACB}"/>
              </a:ext>
            </a:extLst>
          </p:cNvPr>
          <p:cNvPicPr>
            <a:picLocks noChangeAspect="1"/>
          </p:cNvPicPr>
          <p:nvPr/>
        </p:nvPicPr>
        <p:blipFill>
          <a:blip r:embed="rId7"/>
          <a:stretch>
            <a:fillRect/>
          </a:stretch>
        </p:blipFill>
        <p:spPr>
          <a:xfrm>
            <a:off x="8093896" y="5112145"/>
            <a:ext cx="2207037" cy="1661477"/>
          </a:xfrm>
          <a:prstGeom prst="rect">
            <a:avLst/>
          </a:prstGeom>
        </p:spPr>
      </p:pic>
    </p:spTree>
    <p:extLst>
      <p:ext uri="{BB962C8B-B14F-4D97-AF65-F5344CB8AC3E}">
        <p14:creationId xmlns:p14="http://schemas.microsoft.com/office/powerpoint/2010/main" val="989430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7177" y="1"/>
            <a:ext cx="6170941" cy="618631"/>
          </a:xfrm>
        </p:spPr>
        <p:txBody>
          <a:bodyPr/>
          <a:lstStyle/>
          <a:p>
            <a:r>
              <a:rPr lang="en-US" sz="2400" b="1" dirty="0">
                <a:latin typeface="+mj-lt"/>
              </a:rPr>
              <a:t>ORNL Soft Matter Symposium 2022</a:t>
            </a:r>
            <a:br>
              <a:rPr lang="en-US" sz="1400" b="1" dirty="0">
                <a:latin typeface="Helvetica" pitchFamily="2" charset="0"/>
              </a:rPr>
            </a:br>
            <a:endParaRPr lang="en-US" sz="1200" b="1" dirty="0">
              <a:latin typeface="+mj-lt"/>
            </a:endParaRPr>
          </a:p>
        </p:txBody>
      </p:sp>
      <p:sp>
        <p:nvSpPr>
          <p:cNvPr id="7" name="TextBox 6">
            <a:extLst>
              <a:ext uri="{FF2B5EF4-FFF2-40B4-BE49-F238E27FC236}">
                <a16:creationId xmlns:a16="http://schemas.microsoft.com/office/drawing/2014/main" id="{3F2F9C08-6A3A-7BDB-9055-301E3F7E24E3}"/>
              </a:ext>
            </a:extLst>
          </p:cNvPr>
          <p:cNvSpPr txBox="1"/>
          <p:nvPr/>
        </p:nvSpPr>
        <p:spPr>
          <a:xfrm>
            <a:off x="1856599" y="639446"/>
            <a:ext cx="5718879" cy="5284524"/>
          </a:xfrm>
          <a:prstGeom prst="rect">
            <a:avLst/>
          </a:prstGeom>
          <a:noFill/>
        </p:spPr>
        <p:txBody>
          <a:bodyPr wrap="square" rtlCol="0">
            <a:spAutoFit/>
          </a:bodyPr>
          <a:lstStyle/>
          <a:p>
            <a:pPr algn="just" fontAlgn="base">
              <a:lnSpc>
                <a:spcPct val="90000"/>
              </a:lnSpc>
              <a:spcBef>
                <a:spcPts val="600"/>
              </a:spcBef>
              <a:spcAft>
                <a:spcPct val="0"/>
              </a:spcAft>
            </a:pPr>
            <a:r>
              <a:rPr lang="en-US" sz="1600" dirty="0">
                <a:solidFill>
                  <a:prstClr val="black"/>
                </a:solidFill>
                <a:latin typeface="Century Gothic" panose="020F0302020204030204"/>
                <a:cs typeface="Times New Roman" panose="02020603050405020304" pitchFamily="18" charset="0"/>
              </a:rPr>
              <a:t>Workshop held Oct. 27-28, 2022, at SNS</a:t>
            </a:r>
          </a:p>
          <a:p>
            <a:pPr marL="285750" indent="-285750" algn="just" fontAlgn="base">
              <a:lnSpc>
                <a:spcPct val="90000"/>
              </a:lnSpc>
              <a:spcBef>
                <a:spcPts val="600"/>
              </a:spcBef>
              <a:spcAft>
                <a:spcPct val="0"/>
              </a:spcAft>
              <a:buFont typeface="Arial" panose="020B0604020202020204" pitchFamily="34" charset="0"/>
              <a:buChar char="•"/>
            </a:pPr>
            <a:r>
              <a:rPr lang="en-US" sz="1600" dirty="0">
                <a:solidFill>
                  <a:prstClr val="black"/>
                </a:solidFill>
                <a:latin typeface="Century Gothic" panose="020F0302020204030204"/>
                <a:cs typeface="Times New Roman" panose="02020603050405020304" pitchFamily="18" charset="0"/>
              </a:rPr>
              <a:t>Aims to facilitate an exchange of ideas between diverse teams help produce ideas that lead to discoveries and innovations;</a:t>
            </a:r>
          </a:p>
          <a:p>
            <a:pPr marL="285750" indent="-285750" algn="just" fontAlgn="base">
              <a:lnSpc>
                <a:spcPct val="90000"/>
              </a:lnSpc>
              <a:spcBef>
                <a:spcPts val="600"/>
              </a:spcBef>
              <a:spcAft>
                <a:spcPct val="0"/>
              </a:spcAft>
              <a:buFont typeface="Arial" panose="020B0604020202020204" pitchFamily="34" charset="0"/>
              <a:buChar char="•"/>
            </a:pPr>
            <a:r>
              <a:rPr lang="en-US" sz="1600" dirty="0">
                <a:solidFill>
                  <a:prstClr val="black"/>
                </a:solidFill>
                <a:latin typeface="Century Gothic" panose="020F0302020204030204"/>
                <a:cs typeface="Times New Roman" panose="02020603050405020304" pitchFamily="18" charset="0"/>
              </a:rPr>
              <a:t>Organizing Committee: Lilin He, Alexei Sokolov, Rigoberto Advincula, Bobby Sumpter, Volker Urban, Wim Bras, William Heller, Yangyang Wang, Vera Bocharova, Jihua Chen, Yunqiao (Joseph), Pu, Catalin Gainaru;</a:t>
            </a:r>
          </a:p>
          <a:p>
            <a:pPr marL="285750" indent="-285750" algn="just" fontAlgn="base">
              <a:lnSpc>
                <a:spcPct val="90000"/>
              </a:lnSpc>
              <a:spcBef>
                <a:spcPts val="600"/>
              </a:spcBef>
              <a:spcAft>
                <a:spcPct val="0"/>
              </a:spcAft>
              <a:buFont typeface="Arial" panose="020B0604020202020204" pitchFamily="34" charset="0"/>
              <a:buChar char="•"/>
            </a:pPr>
            <a:r>
              <a:rPr lang="en-US" sz="1600" dirty="0">
                <a:solidFill>
                  <a:prstClr val="black"/>
                </a:solidFill>
                <a:latin typeface="Century Gothic" panose="020F0302020204030204"/>
                <a:cs typeface="Times New Roman" panose="02020603050405020304" pitchFamily="18" charset="0"/>
              </a:rPr>
              <a:t>~50 registered participants, mostly from ORNL/UTK, three external speakers;</a:t>
            </a:r>
          </a:p>
          <a:p>
            <a:pPr marL="285750" indent="-285750" algn="just" fontAlgn="base">
              <a:lnSpc>
                <a:spcPct val="90000"/>
              </a:lnSpc>
              <a:spcBef>
                <a:spcPts val="600"/>
              </a:spcBef>
              <a:spcAft>
                <a:spcPct val="0"/>
              </a:spcAft>
              <a:buFont typeface="Arial" panose="020B0604020202020204" pitchFamily="34" charset="0"/>
              <a:buChar char="•"/>
            </a:pPr>
            <a:r>
              <a:rPr lang="en-US" sz="1600" dirty="0">
                <a:solidFill>
                  <a:prstClr val="black"/>
                </a:solidFill>
                <a:latin typeface="Century Gothic" panose="020F0302020204030204"/>
                <a:cs typeface="Times New Roman" panose="02020603050405020304" pitchFamily="18" charset="0"/>
              </a:rPr>
              <a:t>13 invited talks and 11 posters;</a:t>
            </a:r>
          </a:p>
          <a:p>
            <a:pPr marL="285750" indent="-285750" algn="just" fontAlgn="base">
              <a:lnSpc>
                <a:spcPct val="90000"/>
              </a:lnSpc>
              <a:spcBef>
                <a:spcPts val="600"/>
              </a:spcBef>
              <a:spcAft>
                <a:spcPct val="0"/>
              </a:spcAft>
              <a:buFont typeface="Arial" panose="020B0604020202020204" pitchFamily="34" charset="0"/>
              <a:buChar char="•"/>
            </a:pPr>
            <a:r>
              <a:rPr lang="en-US" sz="1600" dirty="0">
                <a:solidFill>
                  <a:prstClr val="black"/>
                </a:solidFill>
                <a:latin typeface="Century Gothic" panose="020F0302020204030204"/>
                <a:cs typeface="Times New Roman" panose="02020603050405020304" pitchFamily="18" charset="0"/>
              </a:rPr>
              <a:t>Covered the topics associated with the societal challenges, i.e. energy storage, material sustainability, water purification and additive manufacturing;</a:t>
            </a:r>
          </a:p>
          <a:p>
            <a:pPr marL="285750" indent="-285750" algn="just" fontAlgn="base">
              <a:lnSpc>
                <a:spcPct val="90000"/>
              </a:lnSpc>
              <a:spcBef>
                <a:spcPts val="600"/>
              </a:spcBef>
              <a:spcAft>
                <a:spcPct val="0"/>
              </a:spcAft>
              <a:buFont typeface="Arial" panose="020B0604020202020204" pitchFamily="34" charset="0"/>
              <a:buChar char="•"/>
            </a:pPr>
            <a:r>
              <a:rPr lang="en-US" sz="1600" dirty="0">
                <a:solidFill>
                  <a:prstClr val="black"/>
                </a:solidFill>
                <a:latin typeface="Century Gothic" panose="020F0302020204030204"/>
                <a:cs typeface="Times New Roman" panose="02020603050405020304" pitchFamily="18" charset="0"/>
              </a:rPr>
              <a:t>Formed a soft matter characterization consultant team;</a:t>
            </a:r>
          </a:p>
          <a:p>
            <a:pPr marL="285750" indent="-285750" algn="just" fontAlgn="base">
              <a:lnSpc>
                <a:spcPct val="90000"/>
              </a:lnSpc>
              <a:spcBef>
                <a:spcPts val="600"/>
              </a:spcBef>
              <a:spcAft>
                <a:spcPct val="0"/>
              </a:spcAft>
              <a:buFont typeface="Arial" panose="020B0604020202020204" pitchFamily="34" charset="0"/>
              <a:buChar char="•"/>
            </a:pPr>
            <a:r>
              <a:rPr lang="en-US" sz="1600" dirty="0">
                <a:solidFill>
                  <a:prstClr val="black"/>
                </a:solidFill>
                <a:latin typeface="Century Gothic" panose="020F0302020204030204"/>
                <a:cs typeface="Times New Roman" panose="02020603050405020304" pitchFamily="18" charset="0"/>
              </a:rPr>
              <a:t>The participants suggested to continue the symposium every 2 years. Tomonori Saito agreed to take the lead for the next one in 2024.</a:t>
            </a:r>
          </a:p>
        </p:txBody>
      </p:sp>
      <p:pic>
        <p:nvPicPr>
          <p:cNvPr id="6" name="Picture 5">
            <a:extLst>
              <a:ext uri="{FF2B5EF4-FFF2-40B4-BE49-F238E27FC236}">
                <a16:creationId xmlns:a16="http://schemas.microsoft.com/office/drawing/2014/main" id="{BE6BE8D4-2D1E-A3C2-F5F4-553147DBE66D}"/>
              </a:ext>
            </a:extLst>
          </p:cNvPr>
          <p:cNvPicPr>
            <a:picLocks noChangeAspect="1"/>
          </p:cNvPicPr>
          <p:nvPr/>
        </p:nvPicPr>
        <p:blipFill>
          <a:blip r:embed="rId2"/>
          <a:stretch>
            <a:fillRect/>
          </a:stretch>
        </p:blipFill>
        <p:spPr>
          <a:xfrm>
            <a:off x="7834695" y="575631"/>
            <a:ext cx="2419980" cy="1612338"/>
          </a:xfrm>
          <a:prstGeom prst="rect">
            <a:avLst/>
          </a:prstGeom>
        </p:spPr>
      </p:pic>
      <p:pic>
        <p:nvPicPr>
          <p:cNvPr id="13" name="Picture 12" descr="A group of people standing next to a large poster&#10;&#10;Description automatically generated with low confidence">
            <a:extLst>
              <a:ext uri="{FF2B5EF4-FFF2-40B4-BE49-F238E27FC236}">
                <a16:creationId xmlns:a16="http://schemas.microsoft.com/office/drawing/2014/main" id="{85C96120-770E-0FA8-305A-82B9B7EA08C1}"/>
              </a:ext>
            </a:extLst>
          </p:cNvPr>
          <p:cNvPicPr>
            <a:picLocks noChangeAspect="1"/>
          </p:cNvPicPr>
          <p:nvPr/>
        </p:nvPicPr>
        <p:blipFill>
          <a:blip r:embed="rId3"/>
          <a:stretch>
            <a:fillRect/>
          </a:stretch>
        </p:blipFill>
        <p:spPr>
          <a:xfrm>
            <a:off x="7834695" y="2254837"/>
            <a:ext cx="2419980" cy="1814985"/>
          </a:xfrm>
          <a:prstGeom prst="rect">
            <a:avLst/>
          </a:prstGeom>
        </p:spPr>
      </p:pic>
      <p:pic>
        <p:nvPicPr>
          <p:cNvPr id="4" name="Picture 3">
            <a:extLst>
              <a:ext uri="{FF2B5EF4-FFF2-40B4-BE49-F238E27FC236}">
                <a16:creationId xmlns:a16="http://schemas.microsoft.com/office/drawing/2014/main" id="{23BE5A8C-ACE4-B947-442D-43E9E966A809}"/>
              </a:ext>
            </a:extLst>
          </p:cNvPr>
          <p:cNvPicPr>
            <a:picLocks noChangeAspect="1"/>
          </p:cNvPicPr>
          <p:nvPr/>
        </p:nvPicPr>
        <p:blipFill>
          <a:blip r:embed="rId4"/>
          <a:stretch>
            <a:fillRect/>
          </a:stretch>
        </p:blipFill>
        <p:spPr>
          <a:xfrm>
            <a:off x="7834695" y="4117330"/>
            <a:ext cx="2419980" cy="1585041"/>
          </a:xfrm>
          <a:prstGeom prst="rect">
            <a:avLst/>
          </a:prstGeom>
        </p:spPr>
      </p:pic>
    </p:spTree>
    <p:extLst>
      <p:ext uri="{BB962C8B-B14F-4D97-AF65-F5344CB8AC3E}">
        <p14:creationId xmlns:p14="http://schemas.microsoft.com/office/powerpoint/2010/main" val="31960879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5">
            <a:extLst>
              <a:ext uri="{FF2B5EF4-FFF2-40B4-BE49-F238E27FC236}">
                <a16:creationId xmlns:a16="http://schemas.microsoft.com/office/drawing/2014/main" id="{8E58DAE7-FAC5-48B9-861C-1B01EB5A8193}"/>
              </a:ext>
            </a:extLst>
          </p:cNvPr>
          <p:cNvSpPr>
            <a:spLocks noChangeArrowheads="1"/>
          </p:cNvSpPr>
          <p:nvPr/>
        </p:nvSpPr>
        <p:spPr bwMode="auto">
          <a:xfrm>
            <a:off x="4976293" y="1084802"/>
            <a:ext cx="7240820" cy="1785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F6636"/>
                </a:solidFill>
                <a:effectLst/>
                <a:uLnTx/>
                <a:uFillTx/>
                <a:latin typeface="Verdana"/>
                <a:ea typeface="Calibri" pitchFamily="34" charset="0"/>
                <a:cs typeface="Calibri"/>
              </a:rPr>
              <a:t>Scientific Achievement</a:t>
            </a:r>
          </a:p>
          <a:p>
            <a:pPr marL="11430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Highly ordered nanosheets can be grown from blends of nanoparticles, small molecules and block copolymer supermolecules by controlling the self-assembly process.  The resulting materials have very few defects, making them excellent candidates for high-performance barriers.</a:t>
            </a:r>
          </a:p>
        </p:txBody>
      </p:sp>
      <p:sp>
        <p:nvSpPr>
          <p:cNvPr id="2" name="Title 1">
            <a:extLst>
              <a:ext uri="{FF2B5EF4-FFF2-40B4-BE49-F238E27FC236}">
                <a16:creationId xmlns:a16="http://schemas.microsoft.com/office/drawing/2014/main" id="{C0ED11C0-0B4E-4A9B-9978-226831B3CF02}"/>
              </a:ext>
            </a:extLst>
          </p:cNvPr>
          <p:cNvSpPr>
            <a:spLocks noGrp="1"/>
          </p:cNvSpPr>
          <p:nvPr>
            <p:ph type="title"/>
          </p:nvPr>
        </p:nvSpPr>
        <p:spPr/>
        <p:txBody>
          <a:bodyPr>
            <a:normAutofit/>
          </a:bodyPr>
          <a:lstStyle/>
          <a:p>
            <a:r>
              <a:rPr lang="en-US" dirty="0"/>
              <a:t>Controlled Large-Scale Growth of Nanosheets</a:t>
            </a:r>
          </a:p>
        </p:txBody>
      </p:sp>
      <p:sp>
        <p:nvSpPr>
          <p:cNvPr id="3" name="Slide Number Placeholder 2">
            <a:extLst>
              <a:ext uri="{FF2B5EF4-FFF2-40B4-BE49-F238E27FC236}">
                <a16:creationId xmlns:a16="http://schemas.microsoft.com/office/drawing/2014/main" id="{0AA899E0-809B-46E5-9CA7-368D37C42E3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0448BA-62AF-4340-AB5F-316C0E06117B}" type="slidenum">
              <a:rPr kumimoji="0" lang="en-US" sz="1000" b="0" i="0" u="none" strike="noStrike" kern="1200" cap="none" spc="0" normalizeH="0" baseline="0" noProof="0" smtClean="0">
                <a:ln>
                  <a:noFill/>
                </a:ln>
                <a:solidFill>
                  <a:srgbClr val="0F3F66"/>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000" b="0" i="0" u="none" strike="noStrike" kern="1200" cap="none" spc="0" normalizeH="0" baseline="0" noProof="0" dirty="0">
              <a:ln>
                <a:noFill/>
              </a:ln>
              <a:solidFill>
                <a:srgbClr val="0F3F66"/>
              </a:solidFill>
              <a:effectLst/>
              <a:uLnTx/>
              <a:uFillTx/>
              <a:latin typeface="Arial" charset="0"/>
              <a:ea typeface="+mn-ea"/>
              <a:cs typeface="+mn-cs"/>
            </a:endParaRPr>
          </a:p>
        </p:txBody>
      </p:sp>
      <p:sp>
        <p:nvSpPr>
          <p:cNvPr id="6" name="TextBox 5">
            <a:extLst>
              <a:ext uri="{FF2B5EF4-FFF2-40B4-BE49-F238E27FC236}">
                <a16:creationId xmlns:a16="http://schemas.microsoft.com/office/drawing/2014/main" id="{5B5AB4DC-C268-4277-A54D-5E68D1711C3C}"/>
              </a:ext>
            </a:extLst>
          </p:cNvPr>
          <p:cNvSpPr txBox="1"/>
          <p:nvPr/>
        </p:nvSpPr>
        <p:spPr>
          <a:xfrm>
            <a:off x="4976293" y="4346385"/>
            <a:ext cx="7240816" cy="1927899"/>
          </a:xfrm>
          <a:prstGeom prst="rect">
            <a:avLst/>
          </a:prstGeom>
          <a:noFill/>
        </p:spPr>
        <p:txBody>
          <a:bodyPr wrap="square" rtlCol="0">
            <a:normAutofit fontScale="85000" lnSpcReduction="20000"/>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100" b="1" i="0" u="none" strike="noStrike" kern="1200" cap="none" spc="0" normalizeH="0" baseline="0" noProof="0" dirty="0">
                <a:ln>
                  <a:noFill/>
                </a:ln>
                <a:solidFill>
                  <a:srgbClr val="0F6636"/>
                </a:solidFill>
                <a:effectLst/>
                <a:uLnTx/>
                <a:uFillTx/>
                <a:latin typeface="Verdana"/>
                <a:ea typeface="Calibri" pitchFamily="34" charset="0"/>
                <a:cs typeface="Calibri"/>
              </a:rPr>
              <a:t>Research Details</a:t>
            </a:r>
          </a:p>
          <a:p>
            <a:pPr marL="511175" marR="0" lvl="1" indent="-285750" algn="l" defTabSz="914400" rtl="0" eaLnBrk="1" fontAlgn="base" latinLnBrk="0" hangingPunct="1">
              <a:lnSpc>
                <a:spcPct val="100000"/>
              </a:lnSpc>
              <a:spcBef>
                <a:spcPct val="0"/>
              </a:spcBef>
              <a:spcAft>
                <a:spcPts val="3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Verdana"/>
                <a:ea typeface="+mn-ea"/>
                <a:cs typeface="+mn-cs"/>
              </a:rPr>
              <a:t>Developed a blend of block copolymers, small molecules and nanoparticles and a process that allows for programmed self-assembly</a:t>
            </a:r>
          </a:p>
          <a:p>
            <a:pPr marL="511175" marR="0" lvl="1" indent="-285750" algn="l" defTabSz="914400" rtl="0" eaLnBrk="1" fontAlgn="base" latinLnBrk="0" hangingPunct="1">
              <a:lnSpc>
                <a:spcPct val="100000"/>
              </a:lnSpc>
              <a:spcBef>
                <a:spcPct val="0"/>
              </a:spcBef>
              <a:spcAft>
                <a:spcPts val="3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Verdana"/>
                <a:ea typeface="+mn-ea"/>
                <a:cs typeface="+mn-cs"/>
              </a:rPr>
              <a:t>Performed a wide variety of materials characterizations to understand the resulting structure and dielectric performance</a:t>
            </a:r>
          </a:p>
          <a:p>
            <a:pPr marL="511175" marR="0" lvl="1" indent="-285750" algn="l" defTabSz="914400" rtl="0" eaLnBrk="1" fontAlgn="base" latinLnBrk="0" hangingPunct="1">
              <a:lnSpc>
                <a:spcPct val="100000"/>
              </a:lnSpc>
              <a:spcBef>
                <a:spcPct val="0"/>
              </a:spcBef>
              <a:spcAft>
                <a:spcPts val="3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Verdana"/>
                <a:ea typeface="+mn-ea"/>
                <a:cs typeface="+mn-cs"/>
              </a:rPr>
              <a:t>Small-angle neutron scattering revealed solution-state structures that were the foundation of the self-assembly</a:t>
            </a:r>
          </a:p>
        </p:txBody>
      </p:sp>
      <p:sp>
        <p:nvSpPr>
          <p:cNvPr id="12" name="TextBox 11">
            <a:extLst>
              <a:ext uri="{FF2B5EF4-FFF2-40B4-BE49-F238E27FC236}">
                <a16:creationId xmlns:a16="http://schemas.microsoft.com/office/drawing/2014/main" id="{59E5A144-7E9E-487C-8E31-0FE4415AA73E}"/>
              </a:ext>
            </a:extLst>
          </p:cNvPr>
          <p:cNvSpPr txBox="1"/>
          <p:nvPr/>
        </p:nvSpPr>
        <p:spPr>
          <a:xfrm>
            <a:off x="4976294" y="2821632"/>
            <a:ext cx="7240816" cy="150810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spc="0" normalizeH="0" baseline="0" noProof="0" dirty="0">
                <a:ln>
                  <a:noFill/>
                </a:ln>
                <a:solidFill>
                  <a:srgbClr val="0F6636"/>
                </a:solidFill>
                <a:effectLst/>
                <a:uLnTx/>
                <a:uFillTx/>
                <a:latin typeface="Verdana"/>
                <a:ea typeface="Calibri" pitchFamily="34" charset="0"/>
                <a:cs typeface="Calibri"/>
              </a:rPr>
              <a:t>Significance and Impact</a:t>
            </a:r>
          </a:p>
          <a:p>
            <a:pPr marL="11430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Verdana"/>
                <a:ea typeface="+mn-ea"/>
                <a:cs typeface="+mn-cs"/>
              </a:rPr>
              <a:t>The newly-developed self-assembly pathway enabled simultaneous self-assembly of nanoscale structures into materials at scale, paving the way for manufacturing these materials for wide-spread use.</a:t>
            </a:r>
            <a:endParaRPr kumimoji="0" lang="en-US" altLang="ja-JP" sz="1800" b="0" i="0" u="none" strike="noStrike" kern="1200" cap="none" spc="0" normalizeH="0" baseline="0" noProof="0" dirty="0">
              <a:ln>
                <a:noFill/>
              </a:ln>
              <a:solidFill>
                <a:srgbClr val="000000"/>
              </a:solidFill>
              <a:effectLst/>
              <a:uLnTx/>
              <a:uFillTx/>
              <a:latin typeface="Verdana"/>
              <a:ea typeface="+mn-ea"/>
              <a:cs typeface="Calibri"/>
            </a:endParaRPr>
          </a:p>
        </p:txBody>
      </p:sp>
      <p:sp>
        <p:nvSpPr>
          <p:cNvPr id="23" name="Rectangle 22">
            <a:extLst>
              <a:ext uri="{FF2B5EF4-FFF2-40B4-BE49-F238E27FC236}">
                <a16:creationId xmlns:a16="http://schemas.microsoft.com/office/drawing/2014/main" id="{61E319B0-40C1-4006-BDAD-053C6FD8ABA8}"/>
              </a:ext>
            </a:extLst>
          </p:cNvPr>
          <p:cNvSpPr/>
          <p:nvPr/>
        </p:nvSpPr>
        <p:spPr>
          <a:xfrm>
            <a:off x="76314" y="4513327"/>
            <a:ext cx="4839019" cy="14619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F6636"/>
                </a:solidFill>
                <a:effectLst/>
                <a:uLnTx/>
                <a:uFillTx/>
                <a:latin typeface="Arial" panose="020B0604020202020204" pitchFamily="34" charset="0"/>
                <a:ea typeface="+mn-ea"/>
                <a:cs typeface="Arial" panose="020B0604020202020204" pitchFamily="34" charset="0"/>
              </a:rPr>
              <a:t>Emma Vargo, L Ma, H. Li, Q. Zhang, J. Kwon, K. M. Evans, X. Tang, V. L. </a:t>
            </a:r>
            <a:r>
              <a:rPr kumimoji="0" lang="en-US" sz="1200" b="0" i="0" u="none" strike="noStrike" kern="1200" cap="none" spc="0" normalizeH="0" baseline="0" noProof="0" dirty="0" err="1">
                <a:ln>
                  <a:noFill/>
                </a:ln>
                <a:solidFill>
                  <a:srgbClr val="0F6636"/>
                </a:solidFill>
                <a:effectLst/>
                <a:uLnTx/>
                <a:uFillTx/>
                <a:latin typeface="Arial" panose="020B0604020202020204" pitchFamily="34" charset="0"/>
                <a:ea typeface="+mn-ea"/>
                <a:cs typeface="Arial" panose="020B0604020202020204" pitchFamily="34" charset="0"/>
              </a:rPr>
              <a:t>Tovmasyan</a:t>
            </a:r>
            <a:r>
              <a:rPr kumimoji="0" lang="en-US" sz="1200" b="0" i="0" u="none" strike="noStrike" kern="1200" cap="none" spc="0" normalizeH="0" baseline="0" noProof="0" dirty="0">
                <a:ln>
                  <a:noFill/>
                </a:ln>
                <a:solidFill>
                  <a:srgbClr val="0F6636"/>
                </a:solidFill>
                <a:effectLst/>
                <a:uLnTx/>
                <a:uFillTx/>
                <a:latin typeface="Arial" panose="020B0604020202020204" pitchFamily="34" charset="0"/>
                <a:ea typeface="+mn-ea"/>
                <a:cs typeface="Arial" panose="020B0604020202020204" pitchFamily="34" charset="0"/>
              </a:rPr>
              <a:t>, J. Jan, A. C. Arias, H. </a:t>
            </a:r>
            <a:r>
              <a:rPr kumimoji="0" lang="en-US" sz="1200" b="0" i="0" u="none" strike="noStrike" kern="1200" cap="none" spc="0" normalizeH="0" baseline="0" noProof="0" dirty="0" err="1">
                <a:ln>
                  <a:noFill/>
                </a:ln>
                <a:solidFill>
                  <a:srgbClr val="0F6636"/>
                </a:solidFill>
                <a:effectLst/>
                <a:uLnTx/>
                <a:uFillTx/>
                <a:latin typeface="Arial" panose="020B0604020202020204" pitchFamily="34" charset="0"/>
                <a:ea typeface="+mn-ea"/>
                <a:cs typeface="Arial" panose="020B0604020202020204" pitchFamily="34" charset="0"/>
              </a:rPr>
              <a:t>Destaillats</a:t>
            </a:r>
            <a:r>
              <a:rPr kumimoji="0" lang="en-US" sz="1200" b="0" i="0" u="none" strike="noStrike" kern="1200" cap="none" spc="0" normalizeH="0" baseline="0" noProof="0" dirty="0">
                <a:ln>
                  <a:noFill/>
                </a:ln>
                <a:solidFill>
                  <a:srgbClr val="0F6636"/>
                </a:solidFill>
                <a:effectLst/>
                <a:uLnTx/>
                <a:uFillTx/>
                <a:latin typeface="Arial" panose="020B0604020202020204" pitchFamily="34" charset="0"/>
                <a:ea typeface="+mn-ea"/>
                <a:cs typeface="Arial" panose="020B0604020202020204" pitchFamily="34" charset="0"/>
              </a:rPr>
              <a:t>, I. </a:t>
            </a:r>
            <a:r>
              <a:rPr kumimoji="0" lang="en-US" sz="1200" b="0" i="0" u="none" strike="noStrike" kern="1200" cap="none" spc="0" normalizeH="0" baseline="0" noProof="0" dirty="0" err="1">
                <a:ln>
                  <a:noFill/>
                </a:ln>
                <a:solidFill>
                  <a:srgbClr val="0F6636"/>
                </a:solidFill>
                <a:effectLst/>
                <a:uLnTx/>
                <a:uFillTx/>
                <a:latin typeface="Arial" panose="020B0604020202020204" pitchFamily="34" charset="0"/>
                <a:ea typeface="+mn-ea"/>
                <a:cs typeface="Arial" panose="020B0604020202020204" pitchFamily="34" charset="0"/>
              </a:rPr>
              <a:t>Kuzmenko</a:t>
            </a:r>
            <a:r>
              <a:rPr kumimoji="0" lang="en-US" sz="1200" b="0" i="0" u="none" strike="noStrike" kern="1200" cap="none" spc="0" normalizeH="0" baseline="0" noProof="0" dirty="0">
                <a:ln>
                  <a:noFill/>
                </a:ln>
                <a:solidFill>
                  <a:srgbClr val="0F6636"/>
                </a:solidFill>
                <a:effectLst/>
                <a:uLnTx/>
                <a:uFillTx/>
                <a:latin typeface="Arial" panose="020B0604020202020204" pitchFamily="34" charset="0"/>
                <a:ea typeface="+mn-ea"/>
                <a:cs typeface="Arial" panose="020B0604020202020204" pitchFamily="34" charset="0"/>
              </a:rPr>
              <a:t>, J. Ilavsky, W.-R. Chen, W. Heller, R. O. Ritchie, Y. Liu and Ting Xu, “Functional Composites by Programming Entropy-Driven Nanosheet Growth,” </a:t>
            </a:r>
            <a:r>
              <a:rPr kumimoji="0" lang="en-US" sz="1200" b="0" i="1" u="none" strike="noStrike" kern="1200" cap="none" spc="0" normalizeH="0" baseline="0" noProof="0" dirty="0">
                <a:ln>
                  <a:noFill/>
                </a:ln>
                <a:solidFill>
                  <a:srgbClr val="0F6636"/>
                </a:solidFill>
                <a:effectLst/>
                <a:uLnTx/>
                <a:uFillTx/>
                <a:latin typeface="Arial" panose="020B0604020202020204" pitchFamily="34" charset="0"/>
                <a:ea typeface="+mn-ea"/>
                <a:cs typeface="Arial" panose="020B0604020202020204" pitchFamily="34" charset="0"/>
              </a:rPr>
              <a:t>Nature</a:t>
            </a:r>
            <a:r>
              <a:rPr kumimoji="0" lang="en-US" sz="1200" b="0" i="0" u="none" strike="noStrike" kern="1200" cap="none" spc="0" normalizeH="0" baseline="0" noProof="0" dirty="0">
                <a:ln>
                  <a:noFill/>
                </a:ln>
                <a:solidFill>
                  <a:srgbClr val="0F6636"/>
                </a:solidFill>
                <a:effectLst/>
                <a:uLnTx/>
                <a:uFillTx/>
                <a:latin typeface="Arial" panose="020B0604020202020204" pitchFamily="34" charset="0"/>
                <a:ea typeface="+mn-ea"/>
                <a:cs typeface="Arial" panose="020B0604020202020204" pitchFamily="34" charset="0"/>
              </a:rPr>
              <a:t> (2023)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0F6636"/>
                </a:solidFill>
                <a:effectLst/>
                <a:uLnTx/>
                <a:uFillTx/>
                <a:latin typeface="Arial" panose="020B0604020202020204" pitchFamily="34" charset="0"/>
                <a:ea typeface="+mn-ea"/>
                <a:cs typeface="Arial" panose="020B0604020202020204" pitchFamily="34" charset="0"/>
              </a:rPr>
              <a:t>Work performed on SNS BL-1A, BL-6;</a:t>
            </a:r>
            <a:r>
              <a:rPr kumimoji="0" lang="fi-FI" sz="1200" b="1" i="0" u="none" strike="noStrike" kern="1200" cap="none" spc="0" normalizeH="0" baseline="0" noProof="0" dirty="0">
                <a:ln>
                  <a:noFill/>
                </a:ln>
                <a:solidFill>
                  <a:srgbClr val="0F6636"/>
                </a:solidFill>
                <a:effectLst/>
                <a:uLnTx/>
                <a:uFillTx/>
                <a:latin typeface="Arial" panose="020B0604020202020204" pitchFamily="34" charset="0"/>
                <a:ea typeface="+mn-ea"/>
                <a:cs typeface="Arial" panose="020B0604020202020204" pitchFamily="34" charset="0"/>
              </a:rPr>
              <a:t> Advanced Photon Source, Advanced Light Source, Molecular Foundry</a:t>
            </a:r>
            <a:endParaRPr kumimoji="0" lang="en-US" sz="1200" b="1" i="0" u="none" strike="noStrike" kern="1200" cap="none" spc="0" normalizeH="0" baseline="0" noProof="0" dirty="0">
              <a:ln>
                <a:noFill/>
              </a:ln>
              <a:solidFill>
                <a:srgbClr val="0F6636"/>
              </a:solidFill>
              <a:effectLst/>
              <a:uLnTx/>
              <a:uFillTx/>
              <a:latin typeface="Arial" panose="020B0604020202020204" pitchFamily="34" charset="0"/>
              <a:ea typeface="+mn-ea"/>
              <a:cs typeface="Arial" panose="020B0604020202020204" pitchFamily="34" charset="0"/>
            </a:endParaRPr>
          </a:p>
        </p:txBody>
      </p:sp>
      <p:sp>
        <p:nvSpPr>
          <p:cNvPr id="25" name="TextBox 24">
            <a:extLst>
              <a:ext uri="{FF2B5EF4-FFF2-40B4-BE49-F238E27FC236}">
                <a16:creationId xmlns:a16="http://schemas.microsoft.com/office/drawing/2014/main" id="{C305734B-C473-4428-A1A0-2D2513B567F5}"/>
              </a:ext>
            </a:extLst>
          </p:cNvPr>
          <p:cNvSpPr txBox="1"/>
          <p:nvPr/>
        </p:nvSpPr>
        <p:spPr>
          <a:xfrm>
            <a:off x="45834" y="3306400"/>
            <a:ext cx="4839018" cy="116955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mn-cs"/>
              </a:rPr>
              <a:t>Comparison of the assembly pathway of typical sequential growth of nanosheets that produces less well-ordered structures (top) with the developed programmed nanosheet growth mechanism that gives rise to much more ordered structures  with fewer defects.</a:t>
            </a:r>
          </a:p>
        </p:txBody>
      </p:sp>
      <p:pic>
        <p:nvPicPr>
          <p:cNvPr id="1026" name="Picture 2">
            <a:extLst>
              <a:ext uri="{FF2B5EF4-FFF2-40B4-BE49-F238E27FC236}">
                <a16:creationId xmlns:a16="http://schemas.microsoft.com/office/drawing/2014/main" id="{D65FD79E-9112-29D3-3E16-66A8942331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1583" y="6129233"/>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5DE7F74-BD25-A152-20F6-B505153B19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7137" y="6066567"/>
            <a:ext cx="1600200" cy="5600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B4A0A56-63B6-A4BB-A401-259F1FBBD5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9601" y="6186903"/>
            <a:ext cx="1600200" cy="34186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BDCC084-1782-2918-F549-5E238AD799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90494" y="6147878"/>
            <a:ext cx="1600200" cy="3855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Graphical user interface, application&#10;&#10;Description automatically generated">
            <a:extLst>
              <a:ext uri="{FF2B5EF4-FFF2-40B4-BE49-F238E27FC236}">
                <a16:creationId xmlns:a16="http://schemas.microsoft.com/office/drawing/2014/main" id="{F80B07C7-E12F-921F-B3C4-0A6FF3E2B1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9379" y="1074460"/>
            <a:ext cx="3931928" cy="2194564"/>
          </a:xfrm>
          <a:prstGeom prst="rect">
            <a:avLst/>
          </a:prstGeom>
        </p:spPr>
      </p:pic>
    </p:spTree>
    <p:extLst>
      <p:ext uri="{BB962C8B-B14F-4D97-AF65-F5344CB8AC3E}">
        <p14:creationId xmlns:p14="http://schemas.microsoft.com/office/powerpoint/2010/main" val="23539527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7106D5C-5691-3735-D15F-0310A51F7D2E}"/>
              </a:ext>
            </a:extLst>
          </p:cNvPr>
          <p:cNvSpPr>
            <a:spLocks noGrp="1"/>
          </p:cNvSpPr>
          <p:nvPr>
            <p:ph sz="half" idx="1"/>
          </p:nvPr>
        </p:nvSpPr>
        <p:spPr>
          <a:xfrm>
            <a:off x="314692" y="1223679"/>
            <a:ext cx="3650690" cy="3617259"/>
          </a:xfrm>
        </p:spPr>
        <p:txBody>
          <a:bodyPr/>
          <a:lstStyle/>
          <a:p>
            <a:pPr>
              <a:lnSpc>
                <a:spcPct val="100000"/>
              </a:lnSpc>
              <a:spcBef>
                <a:spcPts val="0"/>
              </a:spcBef>
              <a:spcAft>
                <a:spcPts val="0"/>
              </a:spcAft>
            </a:pPr>
            <a:r>
              <a:rPr lang="en-US" dirty="0"/>
              <a:t>Monomers near the interface between flexible and rigid portions of a block copolymer have slower dynamics than those away from the interface. The origin of this complex behavior was explained by combining neutron scattering and coarse-grained molecular dynamics simulations.</a:t>
            </a:r>
          </a:p>
          <a:p>
            <a:pPr>
              <a:lnSpc>
                <a:spcPct val="100000"/>
              </a:lnSpc>
              <a:spcBef>
                <a:spcPts val="0"/>
              </a:spcBef>
              <a:spcAft>
                <a:spcPts val="0"/>
              </a:spcAft>
            </a:pPr>
            <a:endParaRPr lang="en-US" dirty="0"/>
          </a:p>
          <a:p>
            <a:pPr>
              <a:lnSpc>
                <a:spcPct val="100000"/>
              </a:lnSpc>
              <a:spcBef>
                <a:spcPts val="0"/>
              </a:spcBef>
              <a:spcAft>
                <a:spcPts val="0"/>
              </a:spcAft>
            </a:pPr>
            <a:endParaRPr lang="en-US" dirty="0"/>
          </a:p>
          <a:p>
            <a:pPr>
              <a:lnSpc>
                <a:spcPct val="100000"/>
              </a:lnSpc>
              <a:spcBef>
                <a:spcPts val="0"/>
              </a:spcBef>
              <a:spcAft>
                <a:spcPts val="0"/>
              </a:spcAft>
            </a:pPr>
            <a:endParaRPr lang="en-US" dirty="0"/>
          </a:p>
          <a:p>
            <a:pPr>
              <a:lnSpc>
                <a:spcPct val="100000"/>
              </a:lnSpc>
              <a:spcBef>
                <a:spcPts val="0"/>
              </a:spcBef>
              <a:spcAft>
                <a:spcPts val="0"/>
              </a:spcAft>
            </a:pPr>
            <a:endParaRPr lang="en-US" sz="1600" dirty="0"/>
          </a:p>
          <a:p>
            <a:pPr>
              <a:lnSpc>
                <a:spcPct val="100000"/>
              </a:lnSpc>
              <a:spcBef>
                <a:spcPts val="0"/>
              </a:spcBef>
              <a:spcAft>
                <a:spcPts val="0"/>
              </a:spcAft>
            </a:pPr>
            <a:endParaRPr lang="en-US" sz="1600" dirty="0"/>
          </a:p>
          <a:p>
            <a:pPr>
              <a:lnSpc>
                <a:spcPct val="100000"/>
              </a:lnSpc>
              <a:spcBef>
                <a:spcPts val="0"/>
              </a:spcBef>
              <a:spcAft>
                <a:spcPts val="0"/>
              </a:spcAft>
            </a:pPr>
            <a:endParaRPr lang="en-US" sz="1600" dirty="0"/>
          </a:p>
          <a:p>
            <a:pPr>
              <a:lnSpc>
                <a:spcPct val="100000"/>
              </a:lnSpc>
              <a:spcBef>
                <a:spcPts val="0"/>
              </a:spcBef>
              <a:spcAft>
                <a:spcPts val="0"/>
              </a:spcAft>
            </a:pPr>
            <a:endParaRPr kumimoji="0" lang="en-US" sz="1600" b="0" i="0" u="none" strike="noStrike" kern="1200" cap="none" spc="0" normalizeH="0" baseline="0" noProof="0" dirty="0">
              <a:ln>
                <a:noFill/>
              </a:ln>
              <a:effectLst/>
              <a:uLnTx/>
              <a:uFillTx/>
              <a:latin typeface="+mn-lt"/>
              <a:ea typeface="+mn-ea"/>
              <a:cs typeface="Arial" panose="020B0604020202020204" pitchFamily="34" charset="0"/>
            </a:endParaRPr>
          </a:p>
          <a:p>
            <a:pPr>
              <a:lnSpc>
                <a:spcPct val="100000"/>
              </a:lnSpc>
              <a:spcBef>
                <a:spcPts val="0"/>
              </a:spcBef>
              <a:spcAft>
                <a:spcPts val="0"/>
              </a:spcAft>
            </a:pPr>
            <a:r>
              <a:rPr kumimoji="0" lang="en-US" sz="1600" b="0" i="0" u="none" strike="noStrike" kern="1200" cap="none" spc="0" normalizeH="0" baseline="0" noProof="0" dirty="0">
                <a:ln>
                  <a:noFill/>
                </a:ln>
                <a:effectLst/>
                <a:uLnTx/>
                <a:uFillTx/>
                <a:latin typeface="+mn-lt"/>
                <a:ea typeface="+mn-ea"/>
                <a:cs typeface="Arial" panose="020B0604020202020204" pitchFamily="34" charset="0"/>
              </a:rPr>
              <a:t>M. Goswami, et al., </a:t>
            </a:r>
            <a:r>
              <a:rPr kumimoji="0" lang="en-US" sz="1600" b="0" i="1" u="none" strike="noStrike" kern="1200" cap="none" spc="0" normalizeH="0" baseline="0" noProof="0" dirty="0">
                <a:ln>
                  <a:noFill/>
                </a:ln>
                <a:effectLst/>
                <a:uLnTx/>
                <a:uFillTx/>
                <a:latin typeface="+mn-lt"/>
                <a:ea typeface="+mn-ea"/>
                <a:cs typeface="Arial" panose="020B0604020202020204" pitchFamily="34" charset="0"/>
              </a:rPr>
              <a:t>Macromolecules </a:t>
            </a:r>
            <a:r>
              <a:rPr kumimoji="0" lang="en-US" sz="1600" b="1" i="0" u="none" strike="noStrike" kern="1200" cap="none" spc="0" normalizeH="0" baseline="0" noProof="0" dirty="0">
                <a:ln>
                  <a:noFill/>
                </a:ln>
                <a:effectLst/>
                <a:uLnTx/>
                <a:uFillTx/>
                <a:latin typeface="+mn-lt"/>
                <a:ea typeface="+mn-ea"/>
                <a:cs typeface="Arial" panose="020B0604020202020204" pitchFamily="34" charset="0"/>
              </a:rPr>
              <a:t>56</a:t>
            </a:r>
            <a:r>
              <a:rPr kumimoji="0" lang="en-US" sz="1600" b="0" i="0" u="none" strike="noStrike" kern="1200" cap="none" spc="0" normalizeH="0" baseline="0" noProof="0" dirty="0">
                <a:ln>
                  <a:noFill/>
                </a:ln>
                <a:effectLst/>
                <a:uLnTx/>
                <a:uFillTx/>
                <a:latin typeface="+mn-lt"/>
                <a:ea typeface="+mn-ea"/>
                <a:cs typeface="Arial" panose="020B0604020202020204" pitchFamily="34" charset="0"/>
              </a:rPr>
              <a:t>, 762-771 (2023)</a:t>
            </a:r>
            <a:endParaRPr lang="en-US" dirty="0">
              <a:latin typeface="+mn-lt"/>
            </a:endParaRPr>
          </a:p>
        </p:txBody>
      </p:sp>
      <p:sp>
        <p:nvSpPr>
          <p:cNvPr id="7" name="Content Placeholder 6">
            <a:extLst>
              <a:ext uri="{FF2B5EF4-FFF2-40B4-BE49-F238E27FC236}">
                <a16:creationId xmlns:a16="http://schemas.microsoft.com/office/drawing/2014/main" id="{A9CA27FA-29A8-599E-BF28-D45410D4F0EE}"/>
              </a:ext>
            </a:extLst>
          </p:cNvPr>
          <p:cNvSpPr>
            <a:spLocks noGrp="1"/>
          </p:cNvSpPr>
          <p:nvPr>
            <p:ph sz="half" idx="14"/>
          </p:nvPr>
        </p:nvSpPr>
        <p:spPr>
          <a:xfrm>
            <a:off x="4228076" y="1277461"/>
            <a:ext cx="3646421" cy="3617259"/>
          </a:xfrm>
        </p:spPr>
        <p:txBody>
          <a:bodyPr/>
          <a:lstStyle/>
          <a:p>
            <a:r>
              <a:rPr kumimoji="0" lang="en-US" b="0" i="0" u="none" strike="noStrike" kern="1200" cap="none" spc="0" normalizeH="0" baseline="0" noProof="0" dirty="0">
                <a:ln>
                  <a:noFill/>
                </a:ln>
                <a:solidFill>
                  <a:prstClr val="black"/>
                </a:solidFill>
                <a:effectLst/>
                <a:uLnTx/>
                <a:uFillTx/>
                <a:latin typeface="+mn-lt"/>
                <a:ea typeface="+mn-ea"/>
                <a:cs typeface="+mn-cs"/>
              </a:rPr>
              <a:t>SANS identified new bf-ETF conformations that facilitate rapid interconversion between functional states, enabling efficient electron bifurcation.</a:t>
            </a:r>
          </a:p>
          <a:p>
            <a:endParaRPr lang="en-US" sz="1600" dirty="0">
              <a:solidFill>
                <a:prstClr val="black"/>
              </a:solidFill>
              <a:latin typeface="+mn-lt"/>
              <a:ea typeface="+mn-ea"/>
            </a:endParaRPr>
          </a:p>
          <a:p>
            <a:endParaRPr lang="en-US" sz="1600" dirty="0">
              <a:solidFill>
                <a:prstClr val="black"/>
              </a:solidFill>
              <a:latin typeface="+mn-lt"/>
              <a:ea typeface="+mn-ea"/>
            </a:endParaRPr>
          </a:p>
          <a:p>
            <a:endParaRPr lang="en-US" sz="1600" dirty="0">
              <a:solidFill>
                <a:prstClr val="black"/>
              </a:solidFill>
              <a:latin typeface="+mn-lt"/>
              <a:ea typeface="+mn-ea"/>
            </a:endParaRPr>
          </a:p>
          <a:p>
            <a:endParaRPr lang="en-US" sz="1600" dirty="0">
              <a:solidFill>
                <a:prstClr val="black"/>
              </a:solidFill>
              <a:latin typeface="+mn-lt"/>
              <a:ea typeface="+mn-ea"/>
            </a:endParaRPr>
          </a:p>
          <a:p>
            <a:endParaRPr lang="en-US" sz="1600" dirty="0">
              <a:solidFill>
                <a:prstClr val="black"/>
              </a:solidFill>
              <a:latin typeface="+mn-lt"/>
              <a:ea typeface="+mn-ea"/>
            </a:endParaRPr>
          </a:p>
          <a:p>
            <a:endParaRPr lang="en-US" sz="1600" dirty="0">
              <a:latin typeface="+mn-lt"/>
            </a:endParaRPr>
          </a:p>
        </p:txBody>
      </p:sp>
      <p:pic>
        <p:nvPicPr>
          <p:cNvPr id="2" name="Picture 20">
            <a:extLst>
              <a:ext uri="{FF2B5EF4-FFF2-40B4-BE49-F238E27FC236}">
                <a16:creationId xmlns:a16="http://schemas.microsoft.com/office/drawing/2014/main" id="{9CB55055-9C1C-3D4B-9FBD-195927064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 y="4163622"/>
            <a:ext cx="3651250" cy="15408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89D1ECE-992F-E771-CED3-DF8F5AED9A27}"/>
              </a:ext>
            </a:extLst>
          </p:cNvPr>
          <p:cNvPicPr>
            <a:picLocks noChangeAspect="1"/>
          </p:cNvPicPr>
          <p:nvPr/>
        </p:nvPicPr>
        <p:blipFill>
          <a:blip r:embed="rId4"/>
          <a:stretch>
            <a:fillRect/>
          </a:stretch>
        </p:blipFill>
        <p:spPr>
          <a:xfrm>
            <a:off x="6533852" y="4811939"/>
            <a:ext cx="1312332" cy="1719436"/>
          </a:xfrm>
          <a:prstGeom prst="rect">
            <a:avLst/>
          </a:prstGeom>
        </p:spPr>
      </p:pic>
      <p:pic>
        <p:nvPicPr>
          <p:cNvPr id="11" name="Content Placeholder 2">
            <a:extLst>
              <a:ext uri="{FF2B5EF4-FFF2-40B4-BE49-F238E27FC236}">
                <a16:creationId xmlns:a16="http://schemas.microsoft.com/office/drawing/2014/main" id="{79EB6BE3-1D93-34D5-1AD9-DB75F90ADF86}"/>
              </a:ext>
            </a:extLst>
          </p:cNvPr>
          <p:cNvPicPr>
            <a:picLocks noChangeAspect="1"/>
          </p:cNvPicPr>
          <p:nvPr/>
        </p:nvPicPr>
        <p:blipFill>
          <a:blip r:embed="rId5"/>
          <a:stretch>
            <a:fillRect/>
          </a:stretch>
        </p:blipFill>
        <p:spPr>
          <a:xfrm>
            <a:off x="4227883" y="2879809"/>
            <a:ext cx="3590855" cy="1731414"/>
          </a:xfrm>
          <a:prstGeom prst="rect">
            <a:avLst/>
          </a:prstGeom>
        </p:spPr>
      </p:pic>
      <p:sp>
        <p:nvSpPr>
          <p:cNvPr id="13" name="Title 21">
            <a:extLst>
              <a:ext uri="{FF2B5EF4-FFF2-40B4-BE49-F238E27FC236}">
                <a16:creationId xmlns:a16="http://schemas.microsoft.com/office/drawing/2014/main" id="{2144414D-1F6E-10DF-8774-E66AB79997C6}"/>
              </a:ext>
            </a:extLst>
          </p:cNvPr>
          <p:cNvSpPr txBox="1">
            <a:spLocks/>
          </p:cNvSpPr>
          <p:nvPr/>
        </p:nvSpPr>
        <p:spPr>
          <a:xfrm>
            <a:off x="305683" y="282457"/>
            <a:ext cx="3655429" cy="886397"/>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73A36"/>
                </a:solidFill>
                <a:effectLst/>
                <a:uLnTx/>
                <a:uFillTx/>
                <a:latin typeface="Roboto"/>
                <a:ea typeface="Roboto" panose="02000000000000000000" pitchFamily="2" charset="0"/>
                <a:cs typeface="+mj-cs"/>
              </a:rPr>
              <a:t>Interfaces impact </a:t>
            </a:r>
            <a:br>
              <a:rPr kumimoji="0" lang="en-US" sz="2400" b="1" i="0" u="none" strike="noStrike" kern="1200" cap="none" spc="0" normalizeH="0" baseline="0" noProof="0" dirty="0">
                <a:ln>
                  <a:noFill/>
                </a:ln>
                <a:solidFill>
                  <a:srgbClr val="373A36"/>
                </a:solidFill>
                <a:effectLst/>
                <a:uLnTx/>
                <a:uFillTx/>
                <a:latin typeface="Roboto"/>
                <a:ea typeface="Roboto" panose="02000000000000000000" pitchFamily="2" charset="0"/>
                <a:cs typeface="+mj-cs"/>
              </a:rPr>
            </a:br>
            <a:r>
              <a:rPr kumimoji="0" lang="en-US" sz="2400" b="1" i="0" u="none" strike="noStrike" kern="1200" cap="none" spc="0" normalizeH="0" baseline="0" noProof="0" dirty="0">
                <a:ln>
                  <a:noFill/>
                </a:ln>
                <a:solidFill>
                  <a:srgbClr val="373A36"/>
                </a:solidFill>
                <a:effectLst/>
                <a:uLnTx/>
                <a:uFillTx/>
                <a:latin typeface="Roboto"/>
                <a:ea typeface="Roboto" panose="02000000000000000000" pitchFamily="2" charset="0"/>
                <a:cs typeface="+mj-cs"/>
              </a:rPr>
              <a:t>polymer dynamics</a:t>
            </a:r>
          </a:p>
        </p:txBody>
      </p:sp>
      <p:sp>
        <p:nvSpPr>
          <p:cNvPr id="21" name="Title 21">
            <a:extLst>
              <a:ext uri="{FF2B5EF4-FFF2-40B4-BE49-F238E27FC236}">
                <a16:creationId xmlns:a16="http://schemas.microsoft.com/office/drawing/2014/main" id="{9EE55082-192F-1E65-716A-F89E55606B95}"/>
              </a:ext>
            </a:extLst>
          </p:cNvPr>
          <p:cNvSpPr txBox="1">
            <a:spLocks/>
          </p:cNvSpPr>
          <p:nvPr/>
        </p:nvSpPr>
        <p:spPr>
          <a:xfrm>
            <a:off x="4268285" y="282456"/>
            <a:ext cx="3655429" cy="886397"/>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73A36"/>
                </a:solidFill>
                <a:effectLst/>
                <a:uLnTx/>
                <a:uFillTx/>
                <a:latin typeface="Roboto"/>
                <a:ea typeface="Roboto" panose="02000000000000000000" pitchFamily="2" charset="0"/>
                <a:cs typeface="+mj-cs"/>
              </a:rPr>
              <a:t>Dynamic structure in redox proteins</a:t>
            </a:r>
          </a:p>
        </p:txBody>
      </p:sp>
      <p:sp>
        <p:nvSpPr>
          <p:cNvPr id="27" name="TextBox 26">
            <a:extLst>
              <a:ext uri="{FF2B5EF4-FFF2-40B4-BE49-F238E27FC236}">
                <a16:creationId xmlns:a16="http://schemas.microsoft.com/office/drawing/2014/main" id="{B9EC5900-CB8A-8D46-DF07-3AD7356AA0B3}"/>
              </a:ext>
            </a:extLst>
          </p:cNvPr>
          <p:cNvSpPr txBox="1"/>
          <p:nvPr/>
        </p:nvSpPr>
        <p:spPr>
          <a:xfrm>
            <a:off x="4475384" y="4611715"/>
            <a:ext cx="2013959"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boto"/>
                <a:ea typeface="+mn-ea"/>
                <a:cs typeface="Arial" panose="020B0604020202020204" pitchFamily="34" charset="0"/>
              </a:rPr>
              <a:t>S. A. Khan, et al., </a:t>
            </a:r>
            <a:br>
              <a:rPr kumimoji="0" lang="en-US" sz="1600" b="0" i="0" u="none" strike="noStrike" kern="1200" cap="none" spc="0" normalizeH="0" baseline="0" noProof="0" dirty="0">
                <a:ln>
                  <a:noFill/>
                </a:ln>
                <a:solidFill>
                  <a:prstClr val="black"/>
                </a:solidFill>
                <a:effectLst/>
                <a:uLnTx/>
                <a:uFillTx/>
                <a:latin typeface="Roboto"/>
                <a:ea typeface="+mn-ea"/>
                <a:cs typeface="Arial" panose="020B0604020202020204" pitchFamily="34" charset="0"/>
              </a:rPr>
            </a:br>
            <a:r>
              <a:rPr kumimoji="0" lang="en-US" sz="1600" b="0" i="1" u="none" strike="noStrike" kern="1200" cap="none" spc="0" normalizeH="0" baseline="0" noProof="0" dirty="0">
                <a:ln>
                  <a:noFill/>
                </a:ln>
                <a:solidFill>
                  <a:prstClr val="black"/>
                </a:solidFill>
                <a:effectLst/>
                <a:uLnTx/>
                <a:uFillTx/>
                <a:latin typeface="Roboto"/>
                <a:ea typeface="+mn-ea"/>
                <a:cs typeface="Arial" panose="020B0604020202020204" pitchFamily="34" charset="0"/>
              </a:rPr>
              <a:t>Chem. Sci. </a:t>
            </a:r>
            <a:r>
              <a:rPr kumimoji="0" lang="en-US" sz="1600" b="1" i="0" u="none" strike="noStrike" kern="1200" cap="none" spc="0" normalizeH="0" baseline="0" noProof="0" dirty="0">
                <a:ln>
                  <a:noFill/>
                </a:ln>
                <a:solidFill>
                  <a:prstClr val="black"/>
                </a:solidFill>
                <a:effectLst/>
                <a:uLnTx/>
                <a:uFillTx/>
                <a:latin typeface="Roboto"/>
                <a:ea typeface="+mn-ea"/>
                <a:cs typeface="Arial" panose="020B0604020202020204" pitchFamily="34" charset="0"/>
              </a:rPr>
              <a:t>15</a:t>
            </a:r>
            <a:r>
              <a:rPr kumimoji="0" lang="en-US" sz="1600" b="0" i="0" u="none" strike="noStrike" kern="1200" cap="none" spc="0" normalizeH="0" baseline="0" noProof="0" dirty="0">
                <a:ln>
                  <a:noFill/>
                </a:ln>
                <a:solidFill>
                  <a:prstClr val="black"/>
                </a:solidFill>
                <a:effectLst/>
                <a:uLnTx/>
                <a:uFillTx/>
                <a:latin typeface="Roboto"/>
                <a:ea typeface="+mn-ea"/>
                <a:cs typeface="Arial" panose="020B0604020202020204" pitchFamily="34" charset="0"/>
              </a:rPr>
              <a:t>, </a:t>
            </a:r>
            <a:br>
              <a:rPr kumimoji="0" lang="en-US" sz="1600" b="0" i="0" u="none" strike="noStrike" kern="1200" cap="none" spc="0" normalizeH="0" baseline="0" noProof="0" dirty="0">
                <a:ln>
                  <a:noFill/>
                </a:ln>
                <a:solidFill>
                  <a:prstClr val="black"/>
                </a:solidFill>
                <a:effectLst/>
                <a:uLnTx/>
                <a:uFillTx/>
                <a:latin typeface="Roboto"/>
                <a:ea typeface="+mn-ea"/>
                <a:cs typeface="Arial" panose="020B0604020202020204" pitchFamily="34" charset="0"/>
              </a:rPr>
            </a:br>
            <a:r>
              <a:rPr kumimoji="0" lang="en-US" sz="1600" b="0" i="0" u="none" strike="noStrike" kern="1200" cap="none" spc="0" normalizeH="0" baseline="0" noProof="0" dirty="0">
                <a:ln>
                  <a:noFill/>
                </a:ln>
                <a:solidFill>
                  <a:prstClr val="black"/>
                </a:solidFill>
                <a:effectLst/>
                <a:uLnTx/>
                <a:uFillTx/>
                <a:latin typeface="Roboto"/>
                <a:ea typeface="+mn-ea"/>
                <a:cs typeface="Arial" panose="020B0604020202020204" pitchFamily="34" charset="0"/>
              </a:rPr>
              <a:t>18796-18817 (2024) </a:t>
            </a:r>
          </a:p>
        </p:txBody>
      </p:sp>
      <p:sp>
        <p:nvSpPr>
          <p:cNvPr id="28" name="TextBox 27">
            <a:extLst>
              <a:ext uri="{FF2B5EF4-FFF2-40B4-BE49-F238E27FC236}">
                <a16:creationId xmlns:a16="http://schemas.microsoft.com/office/drawing/2014/main" id="{5250D614-2469-994A-8CB2-E49ED86BD328}"/>
              </a:ext>
            </a:extLst>
          </p:cNvPr>
          <p:cNvSpPr txBox="1"/>
          <p:nvPr/>
        </p:nvSpPr>
        <p:spPr>
          <a:xfrm>
            <a:off x="2568650" y="6114872"/>
            <a:ext cx="179492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73A36"/>
                </a:solidFill>
                <a:effectLst/>
                <a:uLnTx/>
                <a:uFillTx/>
                <a:latin typeface="Roboto"/>
                <a:ea typeface="ＭＳ Ｐゴシック" charset="0"/>
                <a:cs typeface="ＭＳ Ｐゴシック" charset="0"/>
              </a:rPr>
              <a:t>EQ-SANS &amp; NSE (SNS BL-6 &amp; 15)</a:t>
            </a:r>
            <a:endParaRPr kumimoji="0" lang="en-US" sz="1600" b="0" i="0" u="none" strike="noStrike" kern="1200" cap="none" spc="0" normalizeH="0" baseline="0" noProof="0" dirty="0">
              <a:ln>
                <a:noFill/>
              </a:ln>
              <a:solidFill>
                <a:srgbClr val="373A36"/>
              </a:solidFill>
              <a:effectLst/>
              <a:uLnTx/>
              <a:uFillTx/>
              <a:latin typeface="Roboto"/>
              <a:ea typeface="+mn-ea"/>
              <a:cs typeface="+mn-cs"/>
            </a:endParaRPr>
          </a:p>
        </p:txBody>
      </p:sp>
      <p:sp>
        <p:nvSpPr>
          <p:cNvPr id="29" name="TextBox 28">
            <a:extLst>
              <a:ext uri="{FF2B5EF4-FFF2-40B4-BE49-F238E27FC236}">
                <a16:creationId xmlns:a16="http://schemas.microsoft.com/office/drawing/2014/main" id="{3DA993BC-24CD-4134-1200-A8F1A8CC7E11}"/>
              </a:ext>
            </a:extLst>
          </p:cNvPr>
          <p:cNvSpPr txBox="1"/>
          <p:nvPr/>
        </p:nvSpPr>
        <p:spPr>
          <a:xfrm>
            <a:off x="4475384" y="5755643"/>
            <a:ext cx="1794921"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73A36"/>
                </a:solidFill>
                <a:effectLst/>
                <a:uLnTx/>
                <a:uFillTx/>
                <a:latin typeface="Roboto"/>
                <a:ea typeface="ＭＳ Ｐゴシック" charset="0"/>
                <a:cs typeface="ＭＳ Ｐゴシック" charset="0"/>
              </a:rPr>
              <a:t>Bio-SANS </a:t>
            </a:r>
            <a:br>
              <a:rPr kumimoji="0" lang="en-US" sz="1600" b="0" i="0" u="none" strike="noStrike" kern="1200" cap="none" spc="0" normalizeH="0" baseline="0" noProof="0" dirty="0">
                <a:ln>
                  <a:noFill/>
                </a:ln>
                <a:solidFill>
                  <a:srgbClr val="373A36"/>
                </a:solidFill>
                <a:effectLst/>
                <a:uLnTx/>
                <a:uFillTx/>
                <a:latin typeface="Roboto"/>
                <a:ea typeface="ＭＳ Ｐゴシック" charset="0"/>
                <a:cs typeface="ＭＳ Ｐゴシック" charset="0"/>
              </a:rPr>
            </a:br>
            <a:r>
              <a:rPr kumimoji="0" lang="en-US" sz="1600" b="0" i="0" u="none" strike="noStrike" kern="1200" cap="none" spc="0" normalizeH="0" baseline="0" noProof="0" dirty="0">
                <a:ln>
                  <a:noFill/>
                </a:ln>
                <a:solidFill>
                  <a:srgbClr val="373A36"/>
                </a:solidFill>
                <a:effectLst/>
                <a:uLnTx/>
                <a:uFillTx/>
                <a:latin typeface="Roboto"/>
                <a:ea typeface="ＭＳ Ｐゴシック" charset="0"/>
                <a:cs typeface="ＭＳ Ｐゴシック" charset="0"/>
              </a:rPr>
              <a:t>(HFIR CG-3)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73A36"/>
                </a:solidFill>
                <a:effectLst/>
                <a:uLnTx/>
                <a:uFillTx/>
                <a:latin typeface="Roboto"/>
                <a:ea typeface="ＭＳ Ｐゴシック" charset="0"/>
                <a:cs typeface="+mn-cs"/>
              </a:rPr>
              <a:t>Bio-Deuteration Lab</a:t>
            </a:r>
            <a:endParaRPr kumimoji="0" lang="en-US" sz="1600" b="0" i="0" u="none" strike="noStrike" kern="1200" cap="none" spc="0" normalizeH="0" baseline="0" noProof="0" dirty="0">
              <a:ln>
                <a:noFill/>
              </a:ln>
              <a:solidFill>
                <a:srgbClr val="373A36"/>
              </a:solidFill>
              <a:effectLst/>
              <a:uLnTx/>
              <a:uFillTx/>
              <a:latin typeface="Roboto"/>
              <a:ea typeface="+mn-ea"/>
              <a:cs typeface="+mn-cs"/>
            </a:endParaRPr>
          </a:p>
        </p:txBody>
      </p:sp>
    </p:spTree>
    <p:extLst>
      <p:ext uri="{BB962C8B-B14F-4D97-AF65-F5344CB8AC3E}">
        <p14:creationId xmlns:p14="http://schemas.microsoft.com/office/powerpoint/2010/main" val="1896326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indoor, cluttered&#10;&#10;AI-generated content may be incorrect.">
            <a:extLst>
              <a:ext uri="{FF2B5EF4-FFF2-40B4-BE49-F238E27FC236}">
                <a16:creationId xmlns:a16="http://schemas.microsoft.com/office/drawing/2014/main" id="{99CBB49A-ABE2-09FB-1474-B9CAC1AA6BAC}"/>
              </a:ext>
            </a:extLst>
          </p:cNvPr>
          <p:cNvPicPr>
            <a:picLocks noChangeAspect="1"/>
          </p:cNvPicPr>
          <p:nvPr/>
        </p:nvPicPr>
        <p:blipFill>
          <a:blip r:embed="rId2"/>
          <a:srcRect l="-8507" t="-9337" r="8507" b="24458"/>
          <a:stretch>
            <a:fillRect/>
          </a:stretch>
        </p:blipFill>
        <p:spPr>
          <a:xfrm>
            <a:off x="9451572" y="5270171"/>
            <a:ext cx="2740428" cy="1565181"/>
          </a:xfrm>
          <a:prstGeom prst="rect">
            <a:avLst/>
          </a:prstGeom>
        </p:spPr>
      </p:pic>
      <p:sp>
        <p:nvSpPr>
          <p:cNvPr id="2" name="Title 1">
            <a:extLst>
              <a:ext uri="{FF2B5EF4-FFF2-40B4-BE49-F238E27FC236}">
                <a16:creationId xmlns:a16="http://schemas.microsoft.com/office/drawing/2014/main" id="{9CD6DC3F-3A13-BE07-449F-442C8476E9FE}"/>
              </a:ext>
            </a:extLst>
          </p:cNvPr>
          <p:cNvSpPr>
            <a:spLocks noGrp="1"/>
          </p:cNvSpPr>
          <p:nvPr>
            <p:ph type="title"/>
          </p:nvPr>
        </p:nvSpPr>
        <p:spPr/>
        <p:txBody>
          <a:bodyPr/>
          <a:lstStyle/>
          <a:p>
            <a:r>
              <a:rPr lang="en-US" dirty="0"/>
              <a:t>ORNL SANS Suite Review </a:t>
            </a:r>
          </a:p>
        </p:txBody>
      </p:sp>
      <p:sp>
        <p:nvSpPr>
          <p:cNvPr id="3" name="Content Placeholder 2">
            <a:extLst>
              <a:ext uri="{FF2B5EF4-FFF2-40B4-BE49-F238E27FC236}">
                <a16:creationId xmlns:a16="http://schemas.microsoft.com/office/drawing/2014/main" id="{3FA72BE2-A6D9-0C41-06B5-60BED6BF258A}"/>
              </a:ext>
            </a:extLst>
          </p:cNvPr>
          <p:cNvSpPr>
            <a:spLocks noGrp="1"/>
          </p:cNvSpPr>
          <p:nvPr>
            <p:ph idx="1"/>
          </p:nvPr>
        </p:nvSpPr>
        <p:spPr>
          <a:xfrm>
            <a:off x="448055" y="1156488"/>
            <a:ext cx="11430000" cy="4545025"/>
          </a:xfrm>
        </p:spPr>
        <p:txBody>
          <a:bodyPr/>
          <a:lstStyle/>
          <a:p>
            <a:r>
              <a:rPr lang="en-US" dirty="0"/>
              <a:t>Welcome! </a:t>
            </a:r>
          </a:p>
          <a:p>
            <a:r>
              <a:rPr lang="en-US" dirty="0"/>
              <a:t>Review date: Feb 9-10, 2026</a:t>
            </a:r>
          </a:p>
          <a:p>
            <a:r>
              <a:rPr lang="en-US" dirty="0"/>
              <a:t>Reviewers</a:t>
            </a:r>
          </a:p>
          <a:p>
            <a:pPr lvl="1"/>
            <a:r>
              <a:rPr lang="en-US" dirty="0" err="1"/>
              <a:t>Byeongdu</a:t>
            </a:r>
            <a:r>
              <a:rPr lang="en-US" dirty="0"/>
              <a:t> Lee, APS, Argonne National Lab</a:t>
            </a:r>
          </a:p>
          <a:p>
            <a:pPr lvl="1"/>
            <a:r>
              <a:rPr lang="en-US" dirty="0"/>
              <a:t>Xiaodan Gu, University of Southern Mississippi</a:t>
            </a:r>
          </a:p>
          <a:p>
            <a:pPr lvl="1"/>
            <a:r>
              <a:rPr lang="en-US" dirty="0"/>
              <a:t>Thomas Weiss, SSRL, SLAC National Accelerator Lab</a:t>
            </a:r>
          </a:p>
          <a:p>
            <a:r>
              <a:rPr lang="en-US" dirty="0"/>
              <a:t>Instruments</a:t>
            </a:r>
          </a:p>
          <a:p>
            <a:pPr lvl="1"/>
            <a:r>
              <a:rPr lang="en-US" dirty="0"/>
              <a:t>Bio-SANS, CG-3, HFIR</a:t>
            </a:r>
          </a:p>
          <a:p>
            <a:pPr lvl="1"/>
            <a:r>
              <a:rPr lang="en-US" dirty="0"/>
              <a:t>GP-SANS, CG-2, HFIR</a:t>
            </a:r>
          </a:p>
          <a:p>
            <a:pPr lvl="1"/>
            <a:r>
              <a:rPr lang="en-US" dirty="0"/>
              <a:t>EQ-SANS, BL-6, SNS</a:t>
            </a:r>
          </a:p>
          <a:p>
            <a:pPr lvl="1"/>
            <a:r>
              <a:rPr lang="en-US" dirty="0"/>
              <a:t>USANS, BL-1A, SNS</a:t>
            </a:r>
          </a:p>
          <a:p>
            <a:pPr lvl="1"/>
            <a:endParaRPr lang="en-US" dirty="0"/>
          </a:p>
          <a:p>
            <a:endParaRPr lang="en-US" dirty="0"/>
          </a:p>
        </p:txBody>
      </p:sp>
      <p:pic>
        <p:nvPicPr>
          <p:cNvPr id="9" name="Picture 2">
            <a:extLst>
              <a:ext uri="{FF2B5EF4-FFF2-40B4-BE49-F238E27FC236}">
                <a16:creationId xmlns:a16="http://schemas.microsoft.com/office/drawing/2014/main" id="{A8213F30-CE13-88ED-CEE8-855F0C69C9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83" t="7652" r="3034" b="11091"/>
          <a:stretch>
            <a:fillRect/>
          </a:stretch>
        </p:blipFill>
        <p:spPr bwMode="auto">
          <a:xfrm>
            <a:off x="10591148" y="2583107"/>
            <a:ext cx="1367370" cy="13996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Xiaodan Gu">
            <a:extLst>
              <a:ext uri="{FF2B5EF4-FFF2-40B4-BE49-F238E27FC236}">
                <a16:creationId xmlns:a16="http://schemas.microsoft.com/office/drawing/2014/main" id="{2DAF5C70-3A6E-33E4-F242-3B8F31C37F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601" r="11899" b="18917"/>
          <a:stretch>
            <a:fillRect/>
          </a:stretch>
        </p:blipFill>
        <p:spPr bwMode="auto">
          <a:xfrm>
            <a:off x="9143315" y="1954255"/>
            <a:ext cx="1367370" cy="139965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5F7E2C6-33E0-7BFB-014B-77C08A4C74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3197" y="1480356"/>
            <a:ext cx="1399655" cy="139965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text, indoor, miller&#10;&#10;AI-generated content may be incorrect.">
            <a:extLst>
              <a:ext uri="{FF2B5EF4-FFF2-40B4-BE49-F238E27FC236}">
                <a16:creationId xmlns:a16="http://schemas.microsoft.com/office/drawing/2014/main" id="{4C072B86-6E73-EEA5-12F6-0B2791E2E9CE}"/>
              </a:ext>
            </a:extLst>
          </p:cNvPr>
          <p:cNvPicPr>
            <a:picLocks noChangeAspect="1"/>
          </p:cNvPicPr>
          <p:nvPr/>
        </p:nvPicPr>
        <p:blipFill>
          <a:blip r:embed="rId6"/>
          <a:stretch>
            <a:fillRect/>
          </a:stretch>
        </p:blipFill>
        <p:spPr>
          <a:xfrm>
            <a:off x="4364181" y="4525993"/>
            <a:ext cx="3679280" cy="2057687"/>
          </a:xfrm>
          <a:prstGeom prst="rect">
            <a:avLst/>
          </a:prstGeom>
        </p:spPr>
      </p:pic>
      <p:pic>
        <p:nvPicPr>
          <p:cNvPr id="1034" name="Picture 10" descr="Extended Q-Range Small-Angle Neutron Scattering Diffractometer">
            <a:extLst>
              <a:ext uri="{FF2B5EF4-FFF2-40B4-BE49-F238E27FC236}">
                <a16:creationId xmlns:a16="http://schemas.microsoft.com/office/drawing/2014/main" id="{378BFD44-4E61-8E01-50D0-8EC88B81888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529"/>
          <a:stretch>
            <a:fillRect/>
          </a:stretch>
        </p:blipFill>
        <p:spPr bwMode="auto">
          <a:xfrm>
            <a:off x="8043461" y="4151677"/>
            <a:ext cx="2998124" cy="1412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55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28DC2-74F0-783B-811E-F7094E7D9CF8}"/>
              </a:ext>
            </a:extLst>
          </p:cNvPr>
          <p:cNvSpPr>
            <a:spLocks noGrp="1"/>
          </p:cNvSpPr>
          <p:nvPr>
            <p:ph type="title"/>
          </p:nvPr>
        </p:nvSpPr>
        <p:spPr/>
        <p:txBody>
          <a:bodyPr/>
          <a:lstStyle/>
          <a:p>
            <a:r>
              <a:rPr lang="en-US" dirty="0"/>
              <a:t>Integration/Application of ML &amp; AI Approaches (Q7)</a:t>
            </a:r>
          </a:p>
        </p:txBody>
      </p:sp>
      <p:sp>
        <p:nvSpPr>
          <p:cNvPr id="3" name="Content Placeholder 2">
            <a:extLst>
              <a:ext uri="{FF2B5EF4-FFF2-40B4-BE49-F238E27FC236}">
                <a16:creationId xmlns:a16="http://schemas.microsoft.com/office/drawing/2014/main" id="{097F7F36-ABA0-5F58-9CC9-C274F9644019}"/>
              </a:ext>
            </a:extLst>
          </p:cNvPr>
          <p:cNvSpPr>
            <a:spLocks noGrp="1"/>
          </p:cNvSpPr>
          <p:nvPr>
            <p:ph idx="1"/>
          </p:nvPr>
        </p:nvSpPr>
        <p:spPr>
          <a:xfrm>
            <a:off x="448055" y="993058"/>
            <a:ext cx="11430000" cy="4708455"/>
          </a:xfrm>
        </p:spPr>
        <p:txBody>
          <a:bodyPr/>
          <a:lstStyle/>
          <a:p>
            <a:r>
              <a:rPr lang="en-US" sz="2400" dirty="0"/>
              <a:t>ESAC: AI-Assisted Chatbot for EQ-SANS Users</a:t>
            </a:r>
          </a:p>
          <a:p>
            <a:pPr lvl="1"/>
            <a:r>
              <a:rPr lang="en-US" sz="2000" dirty="0"/>
              <a:t>Domain-specific AI chatbot</a:t>
            </a:r>
          </a:p>
          <a:p>
            <a:pPr lvl="1"/>
            <a:r>
              <a:rPr lang="en-US" sz="2000" dirty="0"/>
              <a:t>Help users:</a:t>
            </a:r>
          </a:p>
          <a:p>
            <a:pPr lvl="2"/>
            <a:r>
              <a:rPr lang="en-US" sz="1800" dirty="0"/>
              <a:t>Write experiment scripts</a:t>
            </a:r>
          </a:p>
          <a:p>
            <a:pPr lvl="2"/>
            <a:r>
              <a:rPr lang="en-US" sz="1800" dirty="0"/>
              <a:t>Understand instrument functions</a:t>
            </a:r>
          </a:p>
          <a:p>
            <a:pPr lvl="1"/>
            <a:r>
              <a:rPr lang="en-US" sz="2000" dirty="0"/>
              <a:t>Produces transparent, editable scripts	</a:t>
            </a:r>
          </a:p>
          <a:p>
            <a:pPr lvl="1"/>
            <a:r>
              <a:rPr lang="en-US" sz="2000" dirty="0"/>
              <a:t>User Workflow</a:t>
            </a:r>
          </a:p>
          <a:p>
            <a:pPr lvl="2"/>
            <a:r>
              <a:rPr lang="en-US" sz="1800" dirty="0"/>
              <a:t>User describes experiment intent</a:t>
            </a:r>
          </a:p>
          <a:p>
            <a:pPr lvl="2"/>
            <a:r>
              <a:rPr lang="en-US" sz="1800" dirty="0"/>
              <a:t>ESAC proposes script</a:t>
            </a:r>
          </a:p>
          <a:p>
            <a:pPr lvl="2"/>
            <a:r>
              <a:rPr lang="en-US" sz="1800" dirty="0"/>
              <a:t>User reviews/ modifies</a:t>
            </a:r>
          </a:p>
          <a:p>
            <a:pPr lvl="2"/>
            <a:r>
              <a:rPr lang="en-US" sz="1800" dirty="0"/>
              <a:t>Script executed normally</a:t>
            </a:r>
          </a:p>
          <a:p>
            <a:pPr lvl="2"/>
            <a:r>
              <a:rPr lang="en-US" sz="1800" dirty="0"/>
              <a:t>Data collected as usual</a:t>
            </a:r>
          </a:p>
        </p:txBody>
      </p:sp>
      <p:pic>
        <p:nvPicPr>
          <p:cNvPr id="8" name="Picture 7">
            <a:extLst>
              <a:ext uri="{FF2B5EF4-FFF2-40B4-BE49-F238E27FC236}">
                <a16:creationId xmlns:a16="http://schemas.microsoft.com/office/drawing/2014/main" id="{7093805E-0006-A550-42AD-3C2F43473AC4}"/>
              </a:ext>
            </a:extLst>
          </p:cNvPr>
          <p:cNvPicPr>
            <a:picLocks noChangeAspect="1"/>
          </p:cNvPicPr>
          <p:nvPr/>
        </p:nvPicPr>
        <p:blipFill>
          <a:blip r:embed="rId2"/>
          <a:stretch>
            <a:fillRect/>
          </a:stretch>
        </p:blipFill>
        <p:spPr>
          <a:xfrm>
            <a:off x="5928339" y="2261419"/>
            <a:ext cx="6052888" cy="43222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63767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63DAA-F37C-81FF-80B5-25BD02186A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DA2976-3538-3338-3BD9-E79F9AA13D02}"/>
              </a:ext>
            </a:extLst>
          </p:cNvPr>
          <p:cNvSpPr>
            <a:spLocks noGrp="1"/>
          </p:cNvSpPr>
          <p:nvPr>
            <p:ph type="title"/>
          </p:nvPr>
        </p:nvSpPr>
        <p:spPr/>
        <p:txBody>
          <a:bodyPr/>
          <a:lstStyle/>
          <a:p>
            <a:r>
              <a:rPr lang="en-US" dirty="0"/>
              <a:t>Integration/Application of ML &amp; AI Approaches (Q7)</a:t>
            </a:r>
          </a:p>
        </p:txBody>
      </p:sp>
      <p:sp>
        <p:nvSpPr>
          <p:cNvPr id="3" name="Content Placeholder 2">
            <a:extLst>
              <a:ext uri="{FF2B5EF4-FFF2-40B4-BE49-F238E27FC236}">
                <a16:creationId xmlns:a16="http://schemas.microsoft.com/office/drawing/2014/main" id="{D597DA89-6C1B-D01A-0AB5-80D07938995B}"/>
              </a:ext>
            </a:extLst>
          </p:cNvPr>
          <p:cNvSpPr>
            <a:spLocks noGrp="1"/>
          </p:cNvSpPr>
          <p:nvPr>
            <p:ph idx="1"/>
          </p:nvPr>
        </p:nvSpPr>
        <p:spPr>
          <a:xfrm>
            <a:off x="448055" y="924050"/>
            <a:ext cx="11430000" cy="4708455"/>
          </a:xfrm>
        </p:spPr>
        <p:txBody>
          <a:bodyPr/>
          <a:lstStyle/>
          <a:p>
            <a:r>
              <a:rPr lang="en-US" sz="2000" dirty="0"/>
              <a:t>Machine Learning-Assisted SANS Analysis</a:t>
            </a:r>
          </a:p>
          <a:p>
            <a:pPr lvl="1"/>
            <a:r>
              <a:rPr lang="en-US" sz="1800" dirty="0"/>
              <a:t>Result of a completed LDRD project “ML-Assisted SANS Data Analysis”</a:t>
            </a:r>
          </a:p>
          <a:p>
            <a:pPr lvl="1"/>
            <a:r>
              <a:rPr lang="en-US" sz="1800" dirty="0"/>
              <a:t>ML models developed for:</a:t>
            </a:r>
          </a:p>
          <a:p>
            <a:pPr lvl="2"/>
            <a:r>
              <a:rPr lang="en-US" sz="1600" dirty="0"/>
              <a:t>Interacting polydisperse hard spheres</a:t>
            </a:r>
          </a:p>
          <a:p>
            <a:pPr lvl="2"/>
            <a:r>
              <a:rPr lang="en-US" sz="1600" dirty="0"/>
              <a:t>Charged polymers</a:t>
            </a:r>
          </a:p>
          <a:p>
            <a:pPr lvl="2"/>
            <a:r>
              <a:rPr lang="en-US" sz="1600" dirty="0"/>
              <a:t>Interacting charged spheres</a:t>
            </a:r>
          </a:p>
          <a:p>
            <a:pPr lvl="2"/>
            <a:r>
              <a:rPr lang="en-US" sz="1600" dirty="0"/>
              <a:t>Lamellar phases</a:t>
            </a:r>
          </a:p>
          <a:p>
            <a:pPr lvl="2"/>
            <a:r>
              <a:rPr lang="en-US" sz="1600" dirty="0"/>
              <a:t>Ladder polymers</a:t>
            </a:r>
          </a:p>
          <a:p>
            <a:pPr lvl="2"/>
            <a:r>
              <a:rPr lang="en-US" sz="1600" dirty="0"/>
              <a:t>Mechanically driven polymers</a:t>
            </a:r>
          </a:p>
          <a:p>
            <a:pPr lvl="2"/>
            <a:r>
              <a:rPr lang="en-US" sz="1600" dirty="0"/>
              <a:t>Interacting hard rods (in progress)</a:t>
            </a:r>
          </a:p>
          <a:p>
            <a:pPr lvl="2"/>
            <a:endParaRPr lang="en-US" sz="1600" dirty="0"/>
          </a:p>
        </p:txBody>
      </p:sp>
      <p:sp>
        <p:nvSpPr>
          <p:cNvPr id="5" name="TextBox 4">
            <a:extLst>
              <a:ext uri="{FF2B5EF4-FFF2-40B4-BE49-F238E27FC236}">
                <a16:creationId xmlns:a16="http://schemas.microsoft.com/office/drawing/2014/main" id="{8FC1C4C5-AD75-7904-0DE4-606E67DBAAAF}"/>
              </a:ext>
            </a:extLst>
          </p:cNvPr>
          <p:cNvSpPr txBox="1"/>
          <p:nvPr/>
        </p:nvSpPr>
        <p:spPr>
          <a:xfrm>
            <a:off x="429767" y="4408098"/>
            <a:ext cx="11659517" cy="1954381"/>
          </a:xfrm>
          <a:prstGeom prst="rect">
            <a:avLst/>
          </a:prstGeom>
          <a:solidFill>
            <a:schemeClr val="bg1">
              <a:lumMod val="85000"/>
            </a:schemeClr>
          </a:solidFill>
        </p:spPr>
        <p:txBody>
          <a:bodyPr wrap="square">
            <a:spAutoFit/>
          </a:bodyPr>
          <a:lstStyle/>
          <a:p>
            <a:pPr marL="169863" marR="0" lvl="0" indent="-169863"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[1] Tung, C. H. </a:t>
            </a:r>
            <a:r>
              <a:rPr kumimoji="0" lang="en-US" sz="1100" b="0" i="1" u="none" strike="noStrike" kern="1200" cap="none" spc="0" normalizeH="0" baseline="0" noProof="0" dirty="0">
                <a:ln>
                  <a:noFill/>
                </a:ln>
                <a:solidFill>
                  <a:prstClr val="black"/>
                </a:solidFill>
                <a:effectLst/>
                <a:uLnTx/>
                <a:uFillTx/>
                <a:latin typeface="Arial" charset="0"/>
                <a:ea typeface="+mn-ea"/>
                <a:cs typeface="Arial" charset="0"/>
              </a:rPr>
              <a:t>et al.</a:t>
            </a: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Inferring effective electrostatic interaction of charge-stabilized colloids from scattering using deep learning</a:t>
            </a: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1100" b="0" i="1" u="none" strike="noStrike" kern="1200" cap="none" spc="0" normalizeH="0" baseline="0" noProof="0" dirty="0">
                <a:ln>
                  <a:noFill/>
                </a:ln>
                <a:solidFill>
                  <a:prstClr val="black"/>
                </a:solidFill>
                <a:effectLst/>
                <a:uLnTx/>
                <a:uFillTx/>
                <a:latin typeface="Arial" charset="0"/>
                <a:ea typeface="+mn-ea"/>
                <a:cs typeface="Arial" charset="0"/>
              </a:rPr>
              <a:t>Journal of Applied Crystallography</a:t>
            </a: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57</a:t>
            </a: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 1047–1058 (2024).</a:t>
            </a:r>
          </a:p>
          <a:p>
            <a:pPr marL="169863" marR="0" lvl="0" indent="-169863"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[2] Tung, C.-H. </a:t>
            </a:r>
            <a:r>
              <a:rPr kumimoji="0" lang="en-US" sz="1100" b="0" i="1" u="none" strike="noStrike" kern="1200" cap="none" spc="0" normalizeH="0" baseline="0" noProof="0" dirty="0">
                <a:ln>
                  <a:noFill/>
                </a:ln>
                <a:solidFill>
                  <a:prstClr val="black"/>
                </a:solidFill>
                <a:effectLst/>
                <a:uLnTx/>
                <a:uFillTx/>
                <a:latin typeface="Arial" charset="0"/>
                <a:ea typeface="+mn-ea"/>
                <a:cs typeface="Arial" charset="0"/>
              </a:rPr>
              <a:t>et al.</a:t>
            </a: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Insights into distorted lamellar phases with small-angle scattering and machine learning</a:t>
            </a: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1100" b="0" i="1" u="none" strike="noStrike" kern="1200" cap="none" spc="0" normalizeH="0" baseline="0" noProof="0" dirty="0">
                <a:ln>
                  <a:noFill/>
                </a:ln>
                <a:solidFill>
                  <a:prstClr val="black"/>
                </a:solidFill>
                <a:effectLst/>
                <a:uLnTx/>
                <a:uFillTx/>
                <a:latin typeface="Arial" charset="0"/>
                <a:ea typeface="+mn-ea"/>
                <a:cs typeface="Arial" charset="0"/>
              </a:rPr>
              <a:t>J Appl </a:t>
            </a:r>
            <a:r>
              <a:rPr kumimoji="0" lang="en-US" sz="1100" b="0" i="1" u="none" strike="noStrike" kern="1200" cap="none" spc="0" normalizeH="0" baseline="0" noProof="0" dirty="0" err="1">
                <a:ln>
                  <a:noFill/>
                </a:ln>
                <a:solidFill>
                  <a:prstClr val="black"/>
                </a:solidFill>
                <a:effectLst/>
                <a:uLnTx/>
                <a:uFillTx/>
                <a:latin typeface="Arial" charset="0"/>
                <a:ea typeface="+mn-ea"/>
                <a:cs typeface="Arial" charset="0"/>
              </a:rPr>
              <a:t>Crystallogr</a:t>
            </a: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58</a:t>
            </a: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 523–534 (2025).</a:t>
            </a:r>
          </a:p>
          <a:p>
            <a:pPr marL="169863" marR="0" lvl="0" indent="-169863"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[3] Ding, L., Tung, C.-H., Sumpter, B. G., Chen, W.-R. &amp; Do, C. </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Machine learning inversion from scattering for mechanically driven polymers</a:t>
            </a: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1100" b="0" i="1" u="none" strike="noStrike" kern="1200" cap="none" spc="0" normalizeH="0" baseline="0" noProof="0" dirty="0">
                <a:ln>
                  <a:noFill/>
                </a:ln>
                <a:solidFill>
                  <a:prstClr val="black"/>
                </a:solidFill>
                <a:effectLst/>
                <a:uLnTx/>
                <a:uFillTx/>
                <a:latin typeface="Arial" charset="0"/>
                <a:ea typeface="+mn-ea"/>
                <a:cs typeface="Arial" charset="0"/>
              </a:rPr>
              <a:t>J Appl </a:t>
            </a:r>
            <a:r>
              <a:rPr kumimoji="0" lang="en-US" sz="1100" b="0" i="1" u="none" strike="noStrike" kern="1200" cap="none" spc="0" normalizeH="0" baseline="0" noProof="0" dirty="0" err="1">
                <a:ln>
                  <a:noFill/>
                </a:ln>
                <a:solidFill>
                  <a:prstClr val="black"/>
                </a:solidFill>
                <a:effectLst/>
                <a:uLnTx/>
                <a:uFillTx/>
                <a:latin typeface="Arial" charset="0"/>
                <a:ea typeface="+mn-ea"/>
                <a:cs typeface="Arial" charset="0"/>
              </a:rPr>
              <a:t>Crystallogr</a:t>
            </a: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58</a:t>
            </a: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 1526–1532 (2025).</a:t>
            </a:r>
          </a:p>
          <a:p>
            <a:pPr marL="169863" marR="0" lvl="0" indent="-169863"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[4] Ding, L., Tung, C.-H., Sumpter, B. G., Chen, W.-R. &amp; Do, C. </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Deciphering the Scattering of Mechanically Driven Polymers Using Deep Learning</a:t>
            </a: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1100" b="0" i="1" u="none" strike="noStrike" kern="1200" cap="none" spc="0" normalizeH="0" baseline="0" noProof="0" dirty="0">
                <a:ln>
                  <a:noFill/>
                </a:ln>
                <a:solidFill>
                  <a:prstClr val="black"/>
                </a:solidFill>
                <a:effectLst/>
                <a:uLnTx/>
                <a:uFillTx/>
                <a:latin typeface="Arial" charset="0"/>
                <a:ea typeface="+mn-ea"/>
                <a:cs typeface="Arial" charset="0"/>
              </a:rPr>
              <a:t>J. Chem. Theory </a:t>
            </a:r>
            <a:r>
              <a:rPr kumimoji="0" lang="en-US" sz="1100" b="0" i="1" u="none" strike="noStrike" kern="1200" cap="none" spc="0" normalizeH="0" baseline="0" noProof="0" dirty="0" err="1">
                <a:ln>
                  <a:noFill/>
                </a:ln>
                <a:solidFill>
                  <a:prstClr val="black"/>
                </a:solidFill>
                <a:effectLst/>
                <a:uLnTx/>
                <a:uFillTx/>
                <a:latin typeface="Arial" charset="0"/>
                <a:ea typeface="+mn-ea"/>
                <a:cs typeface="Arial" charset="0"/>
              </a:rPr>
              <a:t>Comput</a:t>
            </a:r>
            <a:r>
              <a:rPr kumimoji="0" lang="en-US" sz="1100" b="0" i="1" u="none" strike="noStrike" kern="1200" cap="none" spc="0" normalizeH="0" baseline="0" noProof="0" dirty="0">
                <a:ln>
                  <a:noFill/>
                </a:ln>
                <a:solidFill>
                  <a:prstClr val="black"/>
                </a:solidFill>
                <a:effectLst/>
                <a:uLnTx/>
                <a:uFillTx/>
                <a:latin typeface="Arial" charset="0"/>
                <a:ea typeface="+mn-ea"/>
                <a:cs typeface="Arial" charset="0"/>
              </a:rPr>
              <a:t>.</a:t>
            </a: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21</a:t>
            </a: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 4176–4182 (2025).</a:t>
            </a:r>
          </a:p>
          <a:p>
            <a:pPr marL="169863" marR="0" lvl="0" indent="-169863"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[5] Ding, L., Tung, C.-H., Carrillo, J.-M. Y., Chen, W.-R. &amp; Do, C. </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Machine learning inversion from small-angle scattering for charged polymers</a:t>
            </a: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1100" b="0" i="1" u="none" strike="noStrike" kern="1200" cap="none" spc="0" normalizeH="0" baseline="0" noProof="0" dirty="0">
                <a:ln>
                  <a:noFill/>
                </a:ln>
                <a:solidFill>
                  <a:prstClr val="black"/>
                </a:solidFill>
                <a:effectLst/>
                <a:uLnTx/>
                <a:uFillTx/>
                <a:latin typeface="Arial" charset="0"/>
                <a:ea typeface="+mn-ea"/>
                <a:cs typeface="Arial" charset="0"/>
              </a:rPr>
              <a:t>Digital Discovery</a:t>
            </a: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 10.1039.D5DD00038F (2025) doi:</a:t>
            </a: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hlinkClick r:id="rId2"/>
              </a:rPr>
              <a:t>10.1039/D5DD00038F</a:t>
            </a: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a:t>
            </a:r>
          </a:p>
          <a:p>
            <a:pPr marL="169863" marR="0" lvl="0" indent="-169863"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[6] Ding, L. </a:t>
            </a:r>
            <a:r>
              <a:rPr kumimoji="0" lang="en-US" sz="1100" b="0" i="1" u="none" strike="noStrike" kern="1200" cap="none" spc="0" normalizeH="0" baseline="0" noProof="0" dirty="0">
                <a:ln>
                  <a:noFill/>
                </a:ln>
                <a:solidFill>
                  <a:prstClr val="black"/>
                </a:solidFill>
                <a:effectLst/>
                <a:uLnTx/>
                <a:uFillTx/>
                <a:latin typeface="Arial" charset="0"/>
                <a:ea typeface="+mn-ea"/>
                <a:cs typeface="Arial" charset="0"/>
              </a:rPr>
              <a:t>et al.</a:t>
            </a: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Machine learning-assisted profiling of a kinked ladder polymer structure using scattering</a:t>
            </a: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1100" b="0" i="1" u="none" strike="noStrike" kern="1200" cap="none" spc="0" normalizeH="0" baseline="0" noProof="0" dirty="0">
                <a:ln>
                  <a:noFill/>
                </a:ln>
                <a:solidFill>
                  <a:prstClr val="black"/>
                </a:solidFill>
                <a:effectLst/>
                <a:uLnTx/>
                <a:uFillTx/>
                <a:latin typeface="Arial" charset="0"/>
                <a:ea typeface="+mn-ea"/>
                <a:cs typeface="Arial" charset="0"/>
              </a:rPr>
              <a:t>Digital Discovery</a:t>
            </a: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4</a:t>
            </a: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 1570–1577 (2025).</a:t>
            </a:r>
          </a:p>
          <a:p>
            <a:pPr marL="169863" marR="0" lvl="0" indent="-169863"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[7] Ding, L. &amp; Do, C. </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Deciphering the small-angle scattering of polydisperse hard spheres using deep learning</a:t>
            </a: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1100" b="0" i="1" u="none" strike="noStrike" kern="1200" cap="none" spc="0" normalizeH="0" baseline="0" noProof="0" dirty="0">
                <a:ln>
                  <a:noFill/>
                </a:ln>
                <a:solidFill>
                  <a:prstClr val="black"/>
                </a:solidFill>
                <a:effectLst/>
                <a:uLnTx/>
                <a:uFillTx/>
                <a:latin typeface="Arial" charset="0"/>
                <a:ea typeface="+mn-ea"/>
                <a:cs typeface="Arial" charset="0"/>
              </a:rPr>
              <a:t>APL Machine Learning</a:t>
            </a: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1100" b="1" i="0" u="none" strike="noStrike" kern="1200" cap="none" spc="0" normalizeH="0" baseline="0" noProof="0" dirty="0">
                <a:ln>
                  <a:noFill/>
                </a:ln>
                <a:solidFill>
                  <a:prstClr val="black"/>
                </a:solidFill>
                <a:effectLst/>
                <a:uLnTx/>
                <a:uFillTx/>
                <a:latin typeface="Arial" charset="0"/>
                <a:ea typeface="+mn-ea"/>
                <a:cs typeface="Arial" charset="0"/>
              </a:rPr>
              <a:t>3</a:t>
            </a:r>
            <a:r>
              <a:rPr kumimoji="0" lang="en-US" sz="1100" b="0" i="0" u="none" strike="noStrike" kern="1200" cap="none" spc="0" normalizeH="0" baseline="0" noProof="0" dirty="0">
                <a:ln>
                  <a:noFill/>
                </a:ln>
                <a:solidFill>
                  <a:prstClr val="black"/>
                </a:solidFill>
                <a:effectLst/>
                <a:uLnTx/>
                <a:uFillTx/>
                <a:latin typeface="Arial" charset="0"/>
                <a:ea typeface="+mn-ea"/>
                <a:cs typeface="Arial" charset="0"/>
              </a:rPr>
              <a:t>, 036112 (2025).</a:t>
            </a:r>
          </a:p>
        </p:txBody>
      </p:sp>
      <p:pic>
        <p:nvPicPr>
          <p:cNvPr id="2050" name="Picture 2">
            <a:extLst>
              <a:ext uri="{FF2B5EF4-FFF2-40B4-BE49-F238E27FC236}">
                <a16:creationId xmlns:a16="http://schemas.microsoft.com/office/drawing/2014/main" id="{DA2FB822-F81A-A573-C828-071993A82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5973" y="1938874"/>
            <a:ext cx="4762500" cy="2238375"/>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988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D0DB4-4BE0-7A80-B19A-B4F04B305070}"/>
              </a:ext>
            </a:extLst>
          </p:cNvPr>
          <p:cNvSpPr>
            <a:spLocks noGrp="1"/>
          </p:cNvSpPr>
          <p:nvPr>
            <p:ph type="title"/>
          </p:nvPr>
        </p:nvSpPr>
        <p:spPr/>
        <p:txBody>
          <a:bodyPr/>
          <a:lstStyle/>
          <a:p>
            <a:r>
              <a:rPr lang="en-US" dirty="0"/>
              <a:t>Large Scale Structures Section</a:t>
            </a:r>
          </a:p>
        </p:txBody>
      </p:sp>
      <p:pic>
        <p:nvPicPr>
          <p:cNvPr id="5" name="Content Placeholder 4" descr="A group of people posing for a photo on the stairs&#10;&#10;AI-generated content may be incorrect.">
            <a:extLst>
              <a:ext uri="{FF2B5EF4-FFF2-40B4-BE49-F238E27FC236}">
                <a16:creationId xmlns:a16="http://schemas.microsoft.com/office/drawing/2014/main" id="{5544F59E-2901-E80D-A4E7-66C520D8E01D}"/>
              </a:ext>
            </a:extLst>
          </p:cNvPr>
          <p:cNvPicPr>
            <a:picLocks noGrp="1" noChangeAspect="1"/>
          </p:cNvPicPr>
          <p:nvPr>
            <p:ph idx="1"/>
          </p:nvPr>
        </p:nvPicPr>
        <p:blipFill>
          <a:blip r:embed="rId2"/>
          <a:stretch>
            <a:fillRect/>
          </a:stretch>
        </p:blipFill>
        <p:spPr>
          <a:xfrm>
            <a:off x="284275" y="0"/>
            <a:ext cx="8572500" cy="6858000"/>
          </a:xfrm>
        </p:spPr>
      </p:pic>
      <p:sp>
        <p:nvSpPr>
          <p:cNvPr id="6" name="Content Placeholder 2">
            <a:extLst>
              <a:ext uri="{FF2B5EF4-FFF2-40B4-BE49-F238E27FC236}">
                <a16:creationId xmlns:a16="http://schemas.microsoft.com/office/drawing/2014/main" id="{CE1517D1-EAB9-645C-5961-A0F2187CA4BF}"/>
              </a:ext>
            </a:extLst>
          </p:cNvPr>
          <p:cNvSpPr txBox="1">
            <a:spLocks/>
          </p:cNvSpPr>
          <p:nvPr/>
        </p:nvSpPr>
        <p:spPr bwMode="auto">
          <a:xfrm>
            <a:off x="9110681" y="1400858"/>
            <a:ext cx="2946503" cy="52766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50000"/>
              </a:lnSpc>
              <a:spcBef>
                <a:spcPts val="1800"/>
              </a:spcBef>
              <a:spcAft>
                <a:spcPct val="0"/>
              </a:spcAft>
              <a:buClr>
                <a:prstClr val="black"/>
              </a:buClr>
              <a:buSzPct val="90000"/>
              <a:buNone/>
              <a:tabLst/>
              <a:defRPr/>
            </a:pPr>
            <a:r>
              <a:rPr kumimoji="0" lang="en-US" sz="24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Four Groups</a:t>
            </a:r>
          </a:p>
          <a:p>
            <a:pPr marL="0" indent="0">
              <a:lnSpc>
                <a:spcPct val="150000"/>
              </a:lnSpc>
              <a:spcBef>
                <a:spcPts val="800"/>
              </a:spcBef>
              <a:buClr>
                <a:prstClr val="black"/>
              </a:buClr>
              <a:buNone/>
              <a:defRPr/>
            </a:pPr>
            <a:r>
              <a:rPr kumimoji="0" lang="en-US" sz="2000" b="1" i="0" u="none" strike="noStrike" kern="1200" cap="none" spc="0" normalizeH="0" baseline="0" noProof="0" dirty="0">
                <a:ln>
                  <a:noFill/>
                </a:ln>
                <a:effectLst/>
                <a:uLnTx/>
                <a:uFillTx/>
                <a:latin typeface="Century Gothic" panose="020F0302020204030204"/>
                <a:ea typeface="+mn-ea"/>
                <a:cs typeface="Arial" panose="020B0604020202020204" pitchFamily="34" charset="0"/>
              </a:rPr>
              <a:t>Materials Engineering</a:t>
            </a:r>
            <a:r>
              <a:rPr kumimoji="0" lang="en-US" sz="2000" b="0" i="0" u="none" strike="noStrike" kern="1200" cap="none" spc="0" normalizeH="0" baseline="0" noProof="0" dirty="0">
                <a:ln>
                  <a:noFill/>
                </a:ln>
                <a:effectLst/>
                <a:uLnTx/>
                <a:uFillTx/>
                <a:latin typeface="Century Gothic" panose="020F0302020204030204"/>
                <a:ea typeface="+mn-ea"/>
                <a:cs typeface="Arial" panose="020B0604020202020204" pitchFamily="34" charset="0"/>
              </a:rPr>
              <a:t> </a:t>
            </a:r>
            <a:br>
              <a:rPr kumimoji="0" lang="en-US" sz="2000" b="0" i="0" u="none" strike="noStrike" kern="1200" cap="none" spc="0" normalizeH="0" baseline="0" noProof="0" dirty="0">
                <a:ln>
                  <a:noFill/>
                </a:ln>
                <a:effectLst/>
                <a:uLnTx/>
                <a:uFillTx/>
                <a:latin typeface="Century Gothic" panose="020F0302020204030204"/>
                <a:ea typeface="+mn-ea"/>
                <a:cs typeface="Arial" panose="020B0604020202020204" pitchFamily="34" charset="0"/>
              </a:rPr>
            </a:br>
            <a:r>
              <a:rPr kumimoji="0" lang="en-US" sz="2000" b="0" i="0" u="none" strike="noStrike" kern="1200" cap="none" spc="0" normalizeH="0" baseline="0" noProof="0" dirty="0">
                <a:ln>
                  <a:noFill/>
                </a:ln>
                <a:effectLst/>
                <a:uLnTx/>
                <a:uFillTx/>
                <a:latin typeface="Century Gothic" panose="020F0302020204030204"/>
                <a:ea typeface="+mn-ea"/>
                <a:cs typeface="Arial" panose="020B0604020202020204" pitchFamily="34" charset="0"/>
              </a:rPr>
              <a:t>Andrew Payzant</a:t>
            </a:r>
            <a:endParaRPr kumimoji="0" lang="en-US" b="0" i="0" u="none" strike="noStrike" kern="1200" cap="none" spc="0" normalizeH="0" baseline="0" noProof="0" dirty="0">
              <a:ln>
                <a:noFill/>
              </a:ln>
              <a:effectLst/>
              <a:uLnTx/>
              <a:uFillTx/>
              <a:latin typeface="Century Gothic" panose="020F0302020204030204"/>
              <a:ea typeface="+mn-ea"/>
              <a:cs typeface="Arial" panose="020B0604020202020204" pitchFamily="34" charset="0"/>
            </a:endParaRPr>
          </a:p>
          <a:p>
            <a:pPr marL="0" indent="0">
              <a:lnSpc>
                <a:spcPct val="150000"/>
              </a:lnSpc>
              <a:spcBef>
                <a:spcPts val="800"/>
              </a:spcBef>
              <a:buClr>
                <a:prstClr val="black"/>
              </a:buClr>
              <a:buNone/>
              <a:defRPr/>
            </a:pPr>
            <a:r>
              <a:rPr kumimoji="0" lang="en-US" sz="2000" b="1" i="0" u="none" strike="noStrike" kern="1200" cap="none" spc="0" normalizeH="0" baseline="0" noProof="0" dirty="0">
                <a:ln>
                  <a:noFill/>
                </a:ln>
                <a:effectLst/>
                <a:uLnTx/>
                <a:uFillTx/>
                <a:latin typeface="Century Gothic" panose="020F0302020204030204"/>
                <a:ea typeface="+mn-ea"/>
                <a:cs typeface="Arial" panose="020B0604020202020204" pitchFamily="34" charset="0"/>
              </a:rPr>
              <a:t>Neutron Reflectometry</a:t>
            </a:r>
            <a:br>
              <a:rPr kumimoji="0" lang="en-US" sz="2000" b="0" i="0" u="none" strike="noStrike" kern="1200" cap="none" spc="0" normalizeH="0" baseline="0" noProof="0" dirty="0">
                <a:ln>
                  <a:noFill/>
                </a:ln>
                <a:effectLst/>
                <a:uLnTx/>
                <a:uFillTx/>
                <a:latin typeface="Century Gothic" panose="020F0302020204030204"/>
                <a:ea typeface="+mn-ea"/>
                <a:cs typeface="Arial" panose="020B0604020202020204" pitchFamily="34" charset="0"/>
              </a:rPr>
            </a:br>
            <a:r>
              <a:rPr kumimoji="0" lang="en-US" sz="2000" b="0" i="0" u="none" strike="noStrike" kern="1200" cap="none" spc="0" normalizeH="0" baseline="0" noProof="0" dirty="0">
                <a:ln>
                  <a:noFill/>
                </a:ln>
                <a:effectLst/>
                <a:uLnTx/>
                <a:uFillTx/>
                <a:latin typeface="Century Gothic" panose="020F0302020204030204"/>
                <a:ea typeface="+mn-ea"/>
                <a:cs typeface="Arial" panose="020B0604020202020204" pitchFamily="34" charset="0"/>
              </a:rPr>
              <a:t>Jim Browning</a:t>
            </a:r>
          </a:p>
          <a:p>
            <a:pPr marL="0" indent="0">
              <a:lnSpc>
                <a:spcPct val="150000"/>
              </a:lnSpc>
              <a:spcBef>
                <a:spcPts val="800"/>
              </a:spcBef>
              <a:buClr>
                <a:prstClr val="black"/>
              </a:buClr>
              <a:buNone/>
              <a:defRPr/>
            </a:pPr>
            <a:r>
              <a:rPr kumimoji="0" lang="en-US" sz="2000" b="1" i="0" u="none" strike="noStrike" kern="1200" cap="none" spc="0" normalizeH="0" baseline="0" noProof="0" dirty="0">
                <a:ln>
                  <a:noFill/>
                </a:ln>
                <a:effectLst/>
                <a:uLnTx/>
                <a:uFillTx/>
                <a:latin typeface="Century Gothic" panose="020F0302020204030204"/>
                <a:ea typeface="+mn-ea"/>
                <a:cs typeface="Arial" panose="020B0604020202020204" pitchFamily="34" charset="0"/>
              </a:rPr>
              <a:t>SANS &amp; Spin Echo</a:t>
            </a:r>
            <a:r>
              <a:rPr kumimoji="0" lang="en-US" sz="2000" b="0" i="0" u="none" strike="noStrike" kern="1200" cap="none" spc="0" normalizeH="0" baseline="0" noProof="0" dirty="0">
                <a:ln>
                  <a:noFill/>
                </a:ln>
                <a:effectLst/>
                <a:uLnTx/>
                <a:uFillTx/>
                <a:latin typeface="Century Gothic" panose="020F0302020204030204"/>
                <a:ea typeface="+mn-ea"/>
                <a:cs typeface="Arial" panose="020B0604020202020204" pitchFamily="34" charset="0"/>
              </a:rPr>
              <a:t> </a:t>
            </a:r>
            <a:br>
              <a:rPr kumimoji="0" lang="en-US" sz="2000" b="0" i="0" u="none" strike="noStrike" kern="1200" cap="none" spc="0" normalizeH="0" baseline="0" noProof="0" dirty="0">
                <a:ln>
                  <a:noFill/>
                </a:ln>
                <a:effectLst/>
                <a:uLnTx/>
                <a:uFillTx/>
                <a:latin typeface="Century Gothic" panose="020F0302020204030204"/>
                <a:ea typeface="+mn-ea"/>
                <a:cs typeface="Arial" panose="020B0604020202020204" pitchFamily="34" charset="0"/>
              </a:rPr>
            </a:br>
            <a:r>
              <a:rPr kumimoji="0" lang="en-US" sz="2000" b="0" i="0" u="none" strike="noStrike" kern="1200" cap="none" spc="0" normalizeH="0" baseline="0" noProof="0" dirty="0">
                <a:ln>
                  <a:noFill/>
                </a:ln>
                <a:effectLst/>
                <a:uLnTx/>
                <a:uFillTx/>
                <a:latin typeface="Century Gothic" panose="020F0302020204030204"/>
                <a:ea typeface="+mn-ea"/>
                <a:cs typeface="Arial" panose="020B0604020202020204" pitchFamily="34" charset="0"/>
              </a:rPr>
              <a:t>William Heller</a:t>
            </a:r>
          </a:p>
          <a:p>
            <a:pPr marL="0" indent="0">
              <a:lnSpc>
                <a:spcPct val="150000"/>
              </a:lnSpc>
              <a:spcBef>
                <a:spcPts val="800"/>
              </a:spcBef>
              <a:buClr>
                <a:prstClr val="black"/>
              </a:buClr>
              <a:buNone/>
              <a:defRPr/>
            </a:pPr>
            <a:r>
              <a:rPr kumimoji="0" lang="en-US" sz="2000" b="1" i="0" u="none" strike="noStrike" kern="1200" cap="none" spc="0" normalizeH="0" baseline="0" noProof="0" dirty="0">
                <a:ln>
                  <a:noFill/>
                </a:ln>
                <a:effectLst/>
                <a:uLnTx/>
                <a:uFillTx/>
                <a:latin typeface="Century Gothic" panose="020F0302020204030204"/>
                <a:ea typeface="+mn-ea"/>
                <a:cs typeface="Arial" panose="020B0604020202020204" pitchFamily="34" charset="0"/>
              </a:rPr>
              <a:t>Biological Labeling </a:t>
            </a:r>
            <a:br>
              <a:rPr kumimoji="0" lang="en-US" sz="2000" b="1" i="0" u="none" strike="noStrike" kern="1200" cap="none" spc="0" normalizeH="0" baseline="0" noProof="0" dirty="0">
                <a:ln>
                  <a:noFill/>
                </a:ln>
                <a:effectLst/>
                <a:uLnTx/>
                <a:uFillTx/>
                <a:latin typeface="Century Gothic" panose="020F0302020204030204"/>
                <a:ea typeface="+mn-ea"/>
                <a:cs typeface="Arial" panose="020B0604020202020204" pitchFamily="34" charset="0"/>
              </a:rPr>
            </a:br>
            <a:r>
              <a:rPr kumimoji="0" lang="en-US" sz="2000" b="1" i="0" u="none" strike="noStrike" kern="1200" cap="none" spc="0" normalizeH="0" baseline="0" noProof="0" dirty="0">
                <a:ln>
                  <a:noFill/>
                </a:ln>
                <a:effectLst/>
                <a:uLnTx/>
                <a:uFillTx/>
                <a:latin typeface="Century Gothic" panose="020F0302020204030204"/>
                <a:ea typeface="+mn-ea"/>
                <a:cs typeface="Arial" panose="020B0604020202020204" pitchFamily="34" charset="0"/>
              </a:rPr>
              <a:t>and Scattering</a:t>
            </a:r>
            <a:br>
              <a:rPr kumimoji="0" lang="en-US" sz="2000" b="0" i="0" u="none" strike="noStrike" kern="1200" cap="none" spc="0" normalizeH="0" baseline="0" noProof="0" dirty="0">
                <a:ln>
                  <a:noFill/>
                </a:ln>
                <a:effectLst/>
                <a:uLnTx/>
                <a:uFillTx/>
                <a:latin typeface="Century Gothic" panose="020F0302020204030204"/>
                <a:ea typeface="+mn-ea"/>
                <a:cs typeface="Arial" panose="020B0604020202020204" pitchFamily="34" charset="0"/>
              </a:rPr>
            </a:br>
            <a:r>
              <a:rPr kumimoji="0" lang="en-US" sz="2000" b="0" i="0" u="none" strike="noStrike" kern="1200" cap="none" spc="0" normalizeH="0" baseline="0" noProof="0" dirty="0">
                <a:ln>
                  <a:noFill/>
                </a:ln>
                <a:effectLst/>
                <a:uLnTx/>
                <a:uFillTx/>
                <a:latin typeface="Century Gothic" panose="020F0302020204030204"/>
                <a:ea typeface="+mn-ea"/>
                <a:cs typeface="Arial" panose="020B0604020202020204" pitchFamily="34" charset="0"/>
              </a:rPr>
              <a:t>Hugh O’Neill</a:t>
            </a:r>
          </a:p>
          <a:p>
            <a:pPr marL="687388" marR="0" lvl="1" indent="-288925" algn="l" defTabSz="914400" rtl="0" eaLnBrk="1" fontAlgn="base" latinLnBrk="0" hangingPunct="1">
              <a:lnSpc>
                <a:spcPct val="90000"/>
              </a:lnSpc>
              <a:spcBef>
                <a:spcPts val="800"/>
              </a:spcBef>
              <a:spcAft>
                <a:spcPct val="0"/>
              </a:spcAft>
              <a:buClr>
                <a:prstClr val="black"/>
              </a:buClr>
              <a:buSzPct val="90000"/>
              <a:buFont typeface="Century Gothic" panose="020B0502020202020204" pitchFamily="34" charset="0"/>
              <a:buChar char="–"/>
              <a:tabLst/>
              <a:defRPr/>
            </a:pPr>
            <a:endParaRPr kumimoji="0" lang="en-US" sz="2000" b="0" i="0" u="none" strike="noStrike" kern="1200" cap="none" spc="0" normalizeH="0" baseline="0" noProof="0" dirty="0">
              <a:ln>
                <a:noFill/>
              </a:ln>
              <a:solidFill>
                <a:srgbClr val="0070C0"/>
              </a:solidFill>
              <a:effectLst/>
              <a:uLnTx/>
              <a:uFillTx/>
              <a:latin typeface="Century Gothic" panose="020F0302020204030204"/>
              <a:ea typeface="+mn-ea"/>
              <a:cs typeface="Arial" panose="020B0604020202020204" pitchFamily="34" charset="0"/>
            </a:endParaRPr>
          </a:p>
          <a:p>
            <a:pPr marL="0" marR="0" lvl="0" indent="0" algn="l" defTabSz="914400" rtl="0" eaLnBrk="1" fontAlgn="base" latinLnBrk="0" hangingPunct="1">
              <a:lnSpc>
                <a:spcPct val="90000"/>
              </a:lnSpc>
              <a:spcBef>
                <a:spcPts val="1800"/>
              </a:spcBef>
              <a:spcAft>
                <a:spcPct val="0"/>
              </a:spcAft>
              <a:buClr>
                <a:prstClr val="black"/>
              </a:buClr>
              <a:buSzPct val="90000"/>
              <a:buFont typeface="Century Gothic" panose="020B0502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Title 1">
            <a:extLst>
              <a:ext uri="{FF2B5EF4-FFF2-40B4-BE49-F238E27FC236}">
                <a16:creationId xmlns:a16="http://schemas.microsoft.com/office/drawing/2014/main" id="{5C4369C6-C4E4-ACC0-A81C-0F9DD849176A}"/>
              </a:ext>
            </a:extLst>
          </p:cNvPr>
          <p:cNvSpPr txBox="1">
            <a:spLocks/>
          </p:cNvSpPr>
          <p:nvPr/>
        </p:nvSpPr>
        <p:spPr bwMode="auto">
          <a:xfrm>
            <a:off x="1179575" y="0"/>
            <a:ext cx="6174191" cy="539496"/>
          </a:xfrm>
          <a:prstGeom prst="rect">
            <a:avLst/>
          </a:prstGeom>
          <a:solidFill>
            <a:schemeClr val="bg1">
              <a:lumMod val="85000"/>
            </a:schemeClr>
          </a:solid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dirty="0"/>
              <a:t>Large Scale Structures Section</a:t>
            </a:r>
          </a:p>
        </p:txBody>
      </p:sp>
    </p:spTree>
    <p:extLst>
      <p:ext uri="{BB962C8B-B14F-4D97-AF65-F5344CB8AC3E}">
        <p14:creationId xmlns:p14="http://schemas.microsoft.com/office/powerpoint/2010/main" val="136033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BAEE32F-7A63-C64D-9393-14370E15F425}"/>
              </a:ext>
            </a:extLst>
          </p:cNvPr>
          <p:cNvSpPr/>
          <p:nvPr/>
        </p:nvSpPr>
        <p:spPr>
          <a:xfrm>
            <a:off x="449178" y="5353443"/>
            <a:ext cx="5993186" cy="843807"/>
          </a:xfrm>
          <a:prstGeom prst="roundRect">
            <a:avLst/>
          </a:prstGeom>
          <a:noFill/>
          <a:ln w="28575">
            <a:solidFill>
              <a:schemeClr val="bg1">
                <a:lumMod val="50000"/>
              </a:schemeClr>
            </a:solidFill>
            <a:prstDash val="dash"/>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21B7C9D9-81DC-449D-2B81-A756AD34819D}"/>
              </a:ext>
            </a:extLst>
          </p:cNvPr>
          <p:cNvSpPr>
            <a:spLocks noGrp="1"/>
          </p:cNvSpPr>
          <p:nvPr>
            <p:ph type="title"/>
          </p:nvPr>
        </p:nvSpPr>
        <p:spPr>
          <a:xfrm>
            <a:off x="5751575" y="238106"/>
            <a:ext cx="6174191" cy="539496"/>
          </a:xfrm>
        </p:spPr>
        <p:txBody>
          <a:bodyPr/>
          <a:lstStyle/>
          <a:p>
            <a:r>
              <a:rPr lang="en-US" dirty="0"/>
              <a:t>Large Scale Structures Section</a:t>
            </a:r>
          </a:p>
        </p:txBody>
      </p:sp>
      <p:sp>
        <p:nvSpPr>
          <p:cNvPr id="3" name="Content Placeholder 2">
            <a:extLst>
              <a:ext uri="{FF2B5EF4-FFF2-40B4-BE49-F238E27FC236}">
                <a16:creationId xmlns:a16="http://schemas.microsoft.com/office/drawing/2014/main" id="{89CBD7C8-E215-D86B-8CE5-92578F597876}"/>
              </a:ext>
            </a:extLst>
          </p:cNvPr>
          <p:cNvSpPr>
            <a:spLocks noGrp="1"/>
          </p:cNvSpPr>
          <p:nvPr>
            <p:ph idx="1"/>
          </p:nvPr>
        </p:nvSpPr>
        <p:spPr>
          <a:xfrm>
            <a:off x="6144766" y="944684"/>
            <a:ext cx="5781000" cy="1627905"/>
          </a:xfrm>
        </p:spPr>
        <p:txBody>
          <a:bodyPr/>
          <a:lstStyle/>
          <a:p>
            <a:r>
              <a:rPr lang="en-US" dirty="0"/>
              <a:t>12 Instruments</a:t>
            </a:r>
          </a:p>
          <a:p>
            <a:pPr lvl="1"/>
            <a:r>
              <a:rPr lang="en-US" dirty="0"/>
              <a:t>4 at the HFIR </a:t>
            </a:r>
          </a:p>
          <a:p>
            <a:pPr lvl="1"/>
            <a:r>
              <a:rPr lang="en-US" dirty="0"/>
              <a:t>8 at the SNS</a:t>
            </a:r>
          </a:p>
          <a:p>
            <a:pPr marL="0" indent="0">
              <a:buNone/>
            </a:pPr>
            <a:endParaRPr lang="en-US" dirty="0"/>
          </a:p>
        </p:txBody>
      </p:sp>
      <p:sp>
        <p:nvSpPr>
          <p:cNvPr id="6" name="Content Placeholder 2">
            <a:extLst>
              <a:ext uri="{FF2B5EF4-FFF2-40B4-BE49-F238E27FC236}">
                <a16:creationId xmlns:a16="http://schemas.microsoft.com/office/drawing/2014/main" id="{120E86F6-1BC0-C363-2417-1E75CFE7738B}"/>
              </a:ext>
            </a:extLst>
          </p:cNvPr>
          <p:cNvSpPr txBox="1">
            <a:spLocks/>
          </p:cNvSpPr>
          <p:nvPr/>
        </p:nvSpPr>
        <p:spPr bwMode="auto">
          <a:xfrm>
            <a:off x="440865" y="4214388"/>
            <a:ext cx="6051670" cy="16279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8925" marR="0" lvl="0" indent="-288925" algn="l" defTabSz="914400" rtl="0" eaLnBrk="1" fontAlgn="base" latinLnBrk="0" hangingPunct="1">
              <a:lnSpc>
                <a:spcPct val="90000"/>
              </a:lnSpc>
              <a:spcBef>
                <a:spcPts val="1800"/>
              </a:spcBef>
              <a:spcAft>
                <a:spcPct val="0"/>
              </a:spcAft>
              <a:buClr>
                <a:prstClr val="black"/>
              </a:buClr>
              <a:buSzPct val="90000"/>
              <a:buFont typeface="Century Gothic" panose="020B0502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 Groups</a:t>
            </a:r>
          </a:p>
          <a:p>
            <a:pPr>
              <a:spcBef>
                <a:spcPts val="800"/>
              </a:spcBef>
              <a:buClr>
                <a:prstClr val="black"/>
              </a:buClr>
              <a:buFont typeface="Century Gothic" panose="020B0502020202020204" pitchFamily="34" charset="0"/>
              <a:buChar char="–"/>
              <a:defRPr/>
            </a:pPr>
            <a:r>
              <a:rPr kumimoji="0" lang="en-US" sz="2000" b="0" i="0" u="none" strike="noStrike" kern="1200" cap="none" spc="0" normalizeH="0" baseline="0" noProof="0" dirty="0">
                <a:ln>
                  <a:noFill/>
                </a:ln>
                <a:solidFill>
                  <a:srgbClr val="FF0000"/>
                </a:solidFill>
                <a:effectLst/>
                <a:uLnTx/>
                <a:uFillTx/>
                <a:latin typeface="Century Gothic" panose="020F0302020204030204"/>
                <a:ea typeface="+mn-ea"/>
                <a:cs typeface="Arial" panose="020B0604020202020204" pitchFamily="34" charset="0"/>
              </a:rPr>
              <a:t>Materials Engineering, A. Payzant</a:t>
            </a:r>
            <a:endParaRPr kumimoji="0" lang="en-US" b="0" i="0" u="none" strike="noStrike" kern="1200" cap="none" spc="0" normalizeH="0" baseline="0" noProof="0" dirty="0">
              <a:ln>
                <a:noFill/>
              </a:ln>
              <a:solidFill>
                <a:srgbClr val="FF0000"/>
              </a:solidFill>
              <a:effectLst/>
              <a:uLnTx/>
              <a:uFillTx/>
              <a:latin typeface="Century Gothic" panose="020F0302020204030204"/>
              <a:ea typeface="+mn-ea"/>
              <a:cs typeface="Arial" panose="020B0604020202020204" pitchFamily="34" charset="0"/>
            </a:endParaRPr>
          </a:p>
          <a:p>
            <a:pPr>
              <a:spcBef>
                <a:spcPts val="800"/>
              </a:spcBef>
              <a:buClr>
                <a:prstClr val="black"/>
              </a:buClr>
              <a:buFont typeface="Century Gothic" panose="020B0502020202020204" pitchFamily="34" charset="0"/>
              <a:buChar char="–"/>
              <a:defRPr/>
            </a:pPr>
            <a:r>
              <a:rPr kumimoji="0" lang="en-US" sz="2000" b="0" i="0" u="none" strike="noStrike" kern="1200" cap="none" spc="0" normalizeH="0" baseline="0" noProof="0" dirty="0">
                <a:ln>
                  <a:noFill/>
                </a:ln>
                <a:solidFill>
                  <a:srgbClr val="FF9900"/>
                </a:solidFill>
                <a:effectLst/>
                <a:uLnTx/>
                <a:uFillTx/>
                <a:latin typeface="Century Gothic" panose="020F0302020204030204"/>
                <a:ea typeface="+mn-ea"/>
                <a:cs typeface="Arial" panose="020B0604020202020204" pitchFamily="34" charset="0"/>
              </a:rPr>
              <a:t>Neutron Reflectometry, J. Browning</a:t>
            </a:r>
          </a:p>
          <a:p>
            <a:pPr>
              <a:spcBef>
                <a:spcPts val="800"/>
              </a:spcBef>
              <a:buClr>
                <a:prstClr val="black"/>
              </a:buClr>
              <a:buFont typeface="Century Gothic" panose="020B0502020202020204" pitchFamily="34" charset="0"/>
              <a:buChar char="–"/>
              <a:defRPr/>
            </a:pPr>
            <a:r>
              <a:rPr kumimoji="0" lang="en-US" sz="2000" b="0" i="0" u="none" strike="noStrike" kern="1200" cap="none" spc="0" normalizeH="0" baseline="0" noProof="0" dirty="0">
                <a:ln>
                  <a:noFill/>
                </a:ln>
                <a:solidFill>
                  <a:srgbClr val="0070C0"/>
                </a:solidFill>
                <a:effectLst/>
                <a:uLnTx/>
                <a:uFillTx/>
                <a:latin typeface="Century Gothic" panose="020F0302020204030204"/>
                <a:ea typeface="+mn-ea"/>
                <a:cs typeface="Arial" panose="020B0604020202020204" pitchFamily="34" charset="0"/>
              </a:rPr>
              <a:t>SANS &amp; Spin Echo, W. Heller</a:t>
            </a:r>
          </a:p>
          <a:p>
            <a:pPr>
              <a:spcBef>
                <a:spcPts val="800"/>
              </a:spcBef>
              <a:buClr>
                <a:prstClr val="black"/>
              </a:buClr>
              <a:buFont typeface="Century Gothic" panose="020B0502020202020204" pitchFamily="34" charset="0"/>
              <a:buChar char="–"/>
              <a:defRPr/>
            </a:pPr>
            <a:r>
              <a:rPr kumimoji="0" lang="en-US" sz="2000" b="0" i="0" u="none" strike="noStrike" kern="1200" cap="none" spc="0" normalizeH="0" baseline="0" noProof="0" dirty="0">
                <a:ln>
                  <a:noFill/>
                </a:ln>
                <a:solidFill>
                  <a:srgbClr val="00B050"/>
                </a:solidFill>
                <a:effectLst/>
                <a:uLnTx/>
                <a:uFillTx/>
                <a:latin typeface="Century Gothic" panose="020F0302020204030204"/>
                <a:ea typeface="+mn-ea"/>
                <a:cs typeface="Arial" panose="020B0604020202020204" pitchFamily="34" charset="0"/>
              </a:rPr>
              <a:t>Biological Labeling and Scattering, H. O’Neill</a:t>
            </a:r>
          </a:p>
          <a:p>
            <a:pPr marL="687388" marR="0" lvl="1" indent="-288925" algn="l" defTabSz="914400" rtl="0" eaLnBrk="1" fontAlgn="base" latinLnBrk="0" hangingPunct="1">
              <a:lnSpc>
                <a:spcPct val="90000"/>
              </a:lnSpc>
              <a:spcBef>
                <a:spcPts val="800"/>
              </a:spcBef>
              <a:spcAft>
                <a:spcPct val="0"/>
              </a:spcAft>
              <a:buClr>
                <a:prstClr val="black"/>
              </a:buClr>
              <a:buSzPct val="90000"/>
              <a:buFont typeface="Century Gothic" panose="020B0502020202020204" pitchFamily="34" charset="0"/>
              <a:buChar char="–"/>
              <a:tabLst/>
              <a:defRPr/>
            </a:pPr>
            <a:endParaRPr kumimoji="0" lang="en-US" sz="2000" b="0" i="0" u="none" strike="noStrike" kern="1200" cap="none" spc="0" normalizeH="0" baseline="0" noProof="0" dirty="0">
              <a:ln>
                <a:noFill/>
              </a:ln>
              <a:solidFill>
                <a:srgbClr val="0070C0"/>
              </a:solidFill>
              <a:effectLst/>
              <a:uLnTx/>
              <a:uFillTx/>
              <a:latin typeface="Century Gothic" panose="020F0302020204030204"/>
              <a:ea typeface="+mn-ea"/>
              <a:cs typeface="Arial" panose="020B0604020202020204" pitchFamily="34" charset="0"/>
            </a:endParaRPr>
          </a:p>
          <a:p>
            <a:pPr marL="0" marR="0" lvl="0" indent="0" algn="l" defTabSz="914400" rtl="0" eaLnBrk="1" fontAlgn="base" latinLnBrk="0" hangingPunct="1">
              <a:lnSpc>
                <a:spcPct val="90000"/>
              </a:lnSpc>
              <a:spcBef>
                <a:spcPts val="1800"/>
              </a:spcBef>
              <a:spcAft>
                <a:spcPct val="0"/>
              </a:spcAft>
              <a:buClr>
                <a:prstClr val="black"/>
              </a:buClr>
              <a:buSzPct val="90000"/>
              <a:buFont typeface="Century Gothic" panose="020B0502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6D0D88C6-2817-EE37-8D08-F587184E3376}"/>
              </a:ext>
            </a:extLst>
          </p:cNvPr>
          <p:cNvSpPr txBox="1"/>
          <p:nvPr/>
        </p:nvSpPr>
        <p:spPr>
          <a:xfrm>
            <a:off x="319720" y="193668"/>
            <a:ext cx="4588115" cy="480131"/>
          </a:xfrm>
          <a:prstGeom prst="rect">
            <a:avLst/>
          </a:prstGeom>
          <a:noFill/>
        </p:spPr>
        <p:txBody>
          <a:bodyPr wrap="non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High Flux Isotope Reactor</a:t>
            </a:r>
          </a:p>
        </p:txBody>
      </p:sp>
      <p:sp>
        <p:nvSpPr>
          <p:cNvPr id="13" name="TextBox 12">
            <a:extLst>
              <a:ext uri="{FF2B5EF4-FFF2-40B4-BE49-F238E27FC236}">
                <a16:creationId xmlns:a16="http://schemas.microsoft.com/office/drawing/2014/main" id="{01568534-422D-D621-F7E8-FF0AA24335D9}"/>
              </a:ext>
            </a:extLst>
          </p:cNvPr>
          <p:cNvSpPr txBox="1"/>
          <p:nvPr/>
        </p:nvSpPr>
        <p:spPr>
          <a:xfrm>
            <a:off x="6232840" y="2533806"/>
            <a:ext cx="4701928" cy="480131"/>
          </a:xfrm>
          <a:prstGeom prst="rect">
            <a:avLst/>
          </a:prstGeom>
          <a:noFill/>
        </p:spPr>
        <p:txBody>
          <a:bodyPr wrap="none" rtlCol="0">
            <a:spAutoFit/>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entury Gothic" panose="020F0302020204030204"/>
                <a:ea typeface="+mn-ea"/>
                <a:cs typeface="Arial" charset="0"/>
              </a:rPr>
              <a:t>Spallation Neutron Source</a:t>
            </a:r>
          </a:p>
        </p:txBody>
      </p:sp>
      <p:pic>
        <p:nvPicPr>
          <p:cNvPr id="25" name="Picture 24">
            <a:extLst>
              <a:ext uri="{FF2B5EF4-FFF2-40B4-BE49-F238E27FC236}">
                <a16:creationId xmlns:a16="http://schemas.microsoft.com/office/drawing/2014/main" id="{56BE9567-410B-D367-7F1A-E3D277FD5918}"/>
              </a:ext>
            </a:extLst>
          </p:cNvPr>
          <p:cNvPicPr>
            <a:picLocks noChangeAspect="1"/>
          </p:cNvPicPr>
          <p:nvPr/>
        </p:nvPicPr>
        <p:blipFill>
          <a:blip r:embed="rId3"/>
          <a:stretch>
            <a:fillRect/>
          </a:stretch>
        </p:blipFill>
        <p:spPr>
          <a:xfrm>
            <a:off x="440865" y="660750"/>
            <a:ext cx="5310710" cy="3506978"/>
          </a:xfrm>
          <a:prstGeom prst="rect">
            <a:avLst/>
          </a:prstGeom>
        </p:spPr>
      </p:pic>
      <p:pic>
        <p:nvPicPr>
          <p:cNvPr id="26" name="Picture 25">
            <a:extLst>
              <a:ext uri="{FF2B5EF4-FFF2-40B4-BE49-F238E27FC236}">
                <a16:creationId xmlns:a16="http://schemas.microsoft.com/office/drawing/2014/main" id="{CF28405F-F53A-2ED5-B613-E59378974DA3}"/>
              </a:ext>
            </a:extLst>
          </p:cNvPr>
          <p:cNvPicPr>
            <a:picLocks noChangeAspect="1"/>
          </p:cNvPicPr>
          <p:nvPr/>
        </p:nvPicPr>
        <p:blipFill>
          <a:blip r:embed="rId4"/>
          <a:stretch>
            <a:fillRect/>
          </a:stretch>
        </p:blipFill>
        <p:spPr>
          <a:xfrm>
            <a:off x="6605706" y="3053918"/>
            <a:ext cx="5405802" cy="3804082"/>
          </a:xfrm>
          <a:prstGeom prst="rect">
            <a:avLst/>
          </a:prstGeom>
        </p:spPr>
      </p:pic>
    </p:spTree>
    <p:extLst>
      <p:ext uri="{BB962C8B-B14F-4D97-AF65-F5344CB8AC3E}">
        <p14:creationId xmlns:p14="http://schemas.microsoft.com/office/powerpoint/2010/main" val="3267608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electronics&#10;&#10;AI-generated content may be incorrect.">
            <a:extLst>
              <a:ext uri="{FF2B5EF4-FFF2-40B4-BE49-F238E27FC236}">
                <a16:creationId xmlns:a16="http://schemas.microsoft.com/office/drawing/2014/main" id="{04704E5F-3693-F240-A6EC-968FC005F361}"/>
              </a:ext>
            </a:extLst>
          </p:cNvPr>
          <p:cNvPicPr>
            <a:picLocks noChangeAspect="1"/>
          </p:cNvPicPr>
          <p:nvPr/>
        </p:nvPicPr>
        <p:blipFill>
          <a:blip r:embed="rId2"/>
          <a:stretch>
            <a:fillRect/>
          </a:stretch>
        </p:blipFill>
        <p:spPr>
          <a:xfrm>
            <a:off x="7068454" y="4261339"/>
            <a:ext cx="4971146" cy="2322342"/>
          </a:xfrm>
          <a:prstGeom prst="rect">
            <a:avLst/>
          </a:prstGeom>
        </p:spPr>
      </p:pic>
      <p:sp>
        <p:nvSpPr>
          <p:cNvPr id="2" name="Title 1">
            <a:extLst>
              <a:ext uri="{FF2B5EF4-FFF2-40B4-BE49-F238E27FC236}">
                <a16:creationId xmlns:a16="http://schemas.microsoft.com/office/drawing/2014/main" id="{0F3E504D-AF72-F47B-8EE7-EEACBFAE2FDF}"/>
              </a:ext>
            </a:extLst>
          </p:cNvPr>
          <p:cNvSpPr>
            <a:spLocks noGrp="1"/>
          </p:cNvSpPr>
          <p:nvPr>
            <p:ph type="title"/>
          </p:nvPr>
        </p:nvSpPr>
        <p:spPr/>
        <p:txBody>
          <a:bodyPr/>
          <a:lstStyle/>
          <a:p>
            <a:r>
              <a:rPr lang="en-US" dirty="0"/>
              <a:t>Examples of SANS “Cross-Section” Synergy</a:t>
            </a:r>
          </a:p>
        </p:txBody>
      </p:sp>
      <p:pic>
        <p:nvPicPr>
          <p:cNvPr id="4" name="Picture 3">
            <a:extLst>
              <a:ext uri="{FF2B5EF4-FFF2-40B4-BE49-F238E27FC236}">
                <a16:creationId xmlns:a16="http://schemas.microsoft.com/office/drawing/2014/main" id="{FDD38F38-4AC3-A603-7FEE-1D704FC3D203}"/>
              </a:ext>
            </a:extLst>
          </p:cNvPr>
          <p:cNvPicPr>
            <a:picLocks noChangeAspect="1"/>
          </p:cNvPicPr>
          <p:nvPr/>
        </p:nvPicPr>
        <p:blipFill rotWithShape="1">
          <a:blip r:embed="rId3"/>
          <a:srcRect b="14089"/>
          <a:stretch/>
        </p:blipFill>
        <p:spPr>
          <a:xfrm>
            <a:off x="8710247" y="1095170"/>
            <a:ext cx="3253154" cy="2754851"/>
          </a:xfrm>
          <a:prstGeom prst="rect">
            <a:avLst/>
          </a:prstGeom>
        </p:spPr>
      </p:pic>
      <p:sp>
        <p:nvSpPr>
          <p:cNvPr id="5" name="Content Placeholder 2">
            <a:extLst>
              <a:ext uri="{FF2B5EF4-FFF2-40B4-BE49-F238E27FC236}">
                <a16:creationId xmlns:a16="http://schemas.microsoft.com/office/drawing/2014/main" id="{D0089FCD-BB00-DA73-F8CA-6E5CAB1B8FB7}"/>
              </a:ext>
            </a:extLst>
          </p:cNvPr>
          <p:cNvSpPr txBox="1">
            <a:spLocks/>
          </p:cNvSpPr>
          <p:nvPr/>
        </p:nvSpPr>
        <p:spPr bwMode="auto">
          <a:xfrm>
            <a:off x="497179" y="1436155"/>
            <a:ext cx="7058344" cy="2677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Yue Yuan (now CNMS) PhD Dissertation, NC State U, 2021: </a:t>
            </a:r>
            <a:r>
              <a:rPr lang="en-US" sz="2000" i="1" dirty="0"/>
              <a:t>Enzyme Immobilization in Biobased Polymeric Fibrous Matrices for Biocatalytic Textiles: Material Innovation, Mechanistic Studies and Applications		</a:t>
            </a:r>
            <a:r>
              <a:rPr lang="en-US" sz="2000" dirty="0"/>
              <a:t>CG1D (</a:t>
            </a:r>
            <a:r>
              <a:rPr lang="en-US" sz="2000" b="1" dirty="0"/>
              <a:t>MARS</a:t>
            </a:r>
            <a:r>
              <a:rPr lang="en-US" sz="2000" dirty="0"/>
              <a:t>), CG3 (</a:t>
            </a:r>
            <a:r>
              <a:rPr lang="en-US" sz="2000" b="1" dirty="0"/>
              <a:t>Bio-SANS</a:t>
            </a:r>
            <a:r>
              <a:rPr lang="en-US" sz="2000" dirty="0"/>
              <a:t>)</a:t>
            </a:r>
          </a:p>
          <a:p>
            <a:endParaRPr lang="en-US" sz="2000" dirty="0"/>
          </a:p>
          <a:p>
            <a:endParaRPr lang="en-US" sz="2000" dirty="0"/>
          </a:p>
          <a:p>
            <a:r>
              <a:rPr lang="en-US" sz="2000" dirty="0"/>
              <a:t>Brianne Heisinger PhD Dissertation, UTK 2021: </a:t>
            </a:r>
            <a:r>
              <a:rPr lang="en-US" sz="2000" i="1" dirty="0"/>
              <a:t>Non-Destructive Characterization of Zircaloy-4 Nuclear Fuel cladding Using Neutron Scattering Techniques	</a:t>
            </a:r>
            <a:br>
              <a:rPr lang="en-US" sz="2000" i="1" dirty="0"/>
            </a:br>
            <a:r>
              <a:rPr lang="en-US" sz="2000" dirty="0"/>
              <a:t>BL-7 (</a:t>
            </a:r>
            <a:r>
              <a:rPr lang="en-US" sz="2000" b="1" dirty="0"/>
              <a:t>VULCAN</a:t>
            </a:r>
            <a:r>
              <a:rPr lang="en-US" sz="2000" dirty="0"/>
              <a:t>), CG-2 (</a:t>
            </a:r>
            <a:r>
              <a:rPr lang="en-US" sz="2000" b="1" dirty="0"/>
              <a:t>GP-SANS</a:t>
            </a:r>
            <a:r>
              <a:rPr lang="en-US" sz="2000" dirty="0"/>
              <a:t>), CG-1D (</a:t>
            </a:r>
            <a:r>
              <a:rPr lang="en-US" sz="2000" b="1" dirty="0"/>
              <a:t>MARS</a:t>
            </a:r>
            <a:r>
              <a:rPr lang="en-US" sz="2000" dirty="0"/>
              <a:t>)</a:t>
            </a:r>
          </a:p>
        </p:txBody>
      </p:sp>
    </p:spTree>
    <p:extLst>
      <p:ext uri="{BB962C8B-B14F-4D97-AF65-F5344CB8AC3E}">
        <p14:creationId xmlns:p14="http://schemas.microsoft.com/office/powerpoint/2010/main" val="246203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15EB7-3ED4-351B-1FBE-94C9C8383741}"/>
              </a:ext>
            </a:extLst>
          </p:cNvPr>
          <p:cNvSpPr>
            <a:spLocks noGrp="1"/>
          </p:cNvSpPr>
          <p:nvPr>
            <p:ph type="title"/>
          </p:nvPr>
        </p:nvSpPr>
        <p:spPr/>
        <p:txBody>
          <a:bodyPr/>
          <a:lstStyle/>
          <a:p>
            <a:r>
              <a:rPr lang="en-US" dirty="0"/>
              <a:t>SANS at ORNL</a:t>
            </a:r>
          </a:p>
        </p:txBody>
      </p:sp>
      <p:sp>
        <p:nvSpPr>
          <p:cNvPr id="3" name="Content Placeholder 2">
            <a:extLst>
              <a:ext uri="{FF2B5EF4-FFF2-40B4-BE49-F238E27FC236}">
                <a16:creationId xmlns:a16="http://schemas.microsoft.com/office/drawing/2014/main" id="{FCFEA20E-178A-4377-D129-FDAA9A293215}"/>
              </a:ext>
            </a:extLst>
          </p:cNvPr>
          <p:cNvSpPr>
            <a:spLocks noGrp="1"/>
          </p:cNvSpPr>
          <p:nvPr>
            <p:ph idx="1"/>
          </p:nvPr>
        </p:nvSpPr>
        <p:spPr/>
        <p:txBody>
          <a:bodyPr/>
          <a:lstStyle/>
          <a:p>
            <a:pPr marL="285750" indent="-285750">
              <a:buFont typeface="Arial" panose="020B0604020202020204" pitchFamily="34" charset="0"/>
              <a:buChar char="•"/>
            </a:pPr>
            <a:r>
              <a:rPr lang="en-US" sz="2400" dirty="0">
                <a:latin typeface="+mn-lt"/>
              </a:rPr>
              <a:t>Long history (some say it started here in Oak Ridge.) </a:t>
            </a:r>
          </a:p>
          <a:p>
            <a:pPr marL="285750" indent="-285750">
              <a:buFont typeface="Arial" panose="020B0604020202020204" pitchFamily="34" charset="0"/>
              <a:buChar char="•"/>
            </a:pPr>
            <a:r>
              <a:rPr lang="en-US" sz="2400" dirty="0">
                <a:latin typeface="+mn-lt"/>
              </a:rPr>
              <a:t>SANS at HFIR 1970s to ~2000: monochromator &amp; no cold source</a:t>
            </a:r>
          </a:p>
          <a:p>
            <a:pPr marL="285750" indent="-285750">
              <a:buFont typeface="Arial" panose="020B0604020202020204" pitchFamily="34" charset="0"/>
              <a:buChar char="•"/>
            </a:pPr>
            <a:r>
              <a:rPr lang="en-US" sz="2400" dirty="0">
                <a:latin typeface="+mn-lt"/>
              </a:rPr>
              <a:t>HFIR cold source and SNS </a:t>
            </a:r>
            <a:r>
              <a:rPr lang="en-US" sz="2400" dirty="0" err="1">
                <a:latin typeface="+mn-lt"/>
              </a:rPr>
              <a:t>ToF</a:t>
            </a:r>
            <a:r>
              <a:rPr lang="en-US" sz="2400" dirty="0">
                <a:latin typeface="+mn-lt"/>
              </a:rPr>
              <a:t>-SANS brought a major boost ~2007.</a:t>
            </a:r>
          </a:p>
          <a:p>
            <a:pPr marL="285750" indent="-285750">
              <a:buFont typeface="Arial" panose="020B0604020202020204" pitchFamily="34" charset="0"/>
              <a:buChar char="•"/>
            </a:pPr>
            <a:r>
              <a:rPr lang="en-US" sz="2400" dirty="0">
                <a:latin typeface="+mn-lt"/>
              </a:rPr>
              <a:t>The suite:</a:t>
            </a:r>
          </a:p>
          <a:p>
            <a:pPr marL="971550" lvl="1" indent="-285750"/>
            <a:r>
              <a:rPr lang="en-US" sz="2400" dirty="0">
                <a:latin typeface="+mn-lt"/>
              </a:rPr>
              <a:t>GP-SANS: highest flux, broad applications</a:t>
            </a:r>
          </a:p>
          <a:p>
            <a:pPr marL="971550" lvl="1" indent="-285750"/>
            <a:r>
              <a:rPr lang="en-US" sz="2400" dirty="0">
                <a:latin typeface="+mn-lt"/>
              </a:rPr>
              <a:t>Bio-SANS: Bio-mission (BER), broadest simultaneous angular range</a:t>
            </a:r>
          </a:p>
          <a:p>
            <a:pPr marL="971550" lvl="1" indent="-285750"/>
            <a:r>
              <a:rPr lang="en-US" sz="2400" dirty="0">
                <a:latin typeface="+mn-lt"/>
              </a:rPr>
              <a:t>EQ-SANS: </a:t>
            </a:r>
            <a:r>
              <a:rPr lang="en-US" sz="2400" dirty="0" err="1">
                <a:latin typeface="+mn-lt"/>
              </a:rPr>
              <a:t>ToF</a:t>
            </a:r>
            <a:r>
              <a:rPr lang="en-US" sz="2400" dirty="0">
                <a:latin typeface="+mn-lt"/>
              </a:rPr>
              <a:t> enables excellent </a:t>
            </a:r>
            <a:r>
              <a:rPr lang="en-US" sz="2400" dirty="0" err="1">
                <a:latin typeface="+mn-lt"/>
              </a:rPr>
              <a:t>dQ</a:t>
            </a:r>
            <a:r>
              <a:rPr lang="en-US" sz="2400" dirty="0">
                <a:latin typeface="+mn-lt"/>
              </a:rPr>
              <a:t>/Q resolution at mid-to high Q</a:t>
            </a:r>
          </a:p>
          <a:p>
            <a:pPr marL="971550" lvl="1" indent="-285750"/>
            <a:r>
              <a:rPr lang="en-US" sz="2400" dirty="0">
                <a:latin typeface="+mn-lt"/>
              </a:rPr>
              <a:t>USANS: unique complementary capability for lowest Q</a:t>
            </a:r>
          </a:p>
        </p:txBody>
      </p:sp>
    </p:spTree>
    <p:extLst>
      <p:ext uri="{BB962C8B-B14F-4D97-AF65-F5344CB8AC3E}">
        <p14:creationId xmlns:p14="http://schemas.microsoft.com/office/powerpoint/2010/main" val="962171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4A320-6B2E-72A5-0E39-257F331867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360E05-5B2E-FBD4-69A5-03C0A7D9B907}"/>
              </a:ext>
            </a:extLst>
          </p:cNvPr>
          <p:cNvSpPr>
            <a:spLocks noGrp="1"/>
          </p:cNvSpPr>
          <p:nvPr>
            <p:ph type="title"/>
          </p:nvPr>
        </p:nvSpPr>
        <p:spPr>
          <a:xfrm>
            <a:off x="325272" y="73115"/>
            <a:ext cx="11541455" cy="1044985"/>
          </a:xfrm>
        </p:spPr>
        <p:txBody>
          <a:bodyPr>
            <a:noAutofit/>
          </a:bodyPr>
          <a:lstStyle/>
          <a:p>
            <a:r>
              <a:rPr lang="en-US" sz="3000" dirty="0">
                <a:latin typeface="Aptos" panose="020B0004020202020204" pitchFamily="34" charset="0"/>
              </a:rPr>
              <a:t>Particle dynamics of </a:t>
            </a:r>
            <a:r>
              <a:rPr lang="en-US" sz="3000" dirty="0" err="1">
                <a:latin typeface="Aptos" panose="020B0004020202020204" pitchFamily="34" charset="0"/>
              </a:rPr>
              <a:t>nanoplastics</a:t>
            </a:r>
            <a:r>
              <a:rPr lang="en-US" sz="3000" dirty="0">
                <a:latin typeface="Aptos" panose="020B0004020202020204" pitchFamily="34" charset="0"/>
              </a:rPr>
              <a:t> suspended in water with soil microparticles (SANS/USANS Study)</a:t>
            </a:r>
          </a:p>
        </p:txBody>
      </p:sp>
      <p:sp>
        <p:nvSpPr>
          <p:cNvPr id="4" name="Slide Number Placeholder 3">
            <a:extLst>
              <a:ext uri="{FF2B5EF4-FFF2-40B4-BE49-F238E27FC236}">
                <a16:creationId xmlns:a16="http://schemas.microsoft.com/office/drawing/2014/main" id="{FFB7C8BF-8284-EC0A-1083-884186CC9F72}"/>
              </a:ext>
            </a:extLst>
          </p:cNvPr>
          <p:cNvSpPr>
            <a:spLocks noGrp="1"/>
          </p:cNvSpPr>
          <p:nvPr>
            <p:ph type="sldNum" sz="quarter" idx="4"/>
          </p:nvPr>
        </p:nvSpPr>
        <p:spPr>
          <a:xfrm>
            <a:off x="9560329" y="674076"/>
            <a:ext cx="2403232" cy="50151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D64933"/>
                </a:solidFill>
                <a:effectLst/>
                <a:uLnTx/>
                <a:uFillTx/>
                <a:latin typeface="Aptos" panose="020B0004020202020204" pitchFamily="34" charset="0"/>
                <a:ea typeface="+mn-ea"/>
                <a:cs typeface="Arial" panose="020B0604020202020204" pitchFamily="34" charset="0"/>
              </a:rPr>
              <a:t>Bio-SANS, HFIR CG-3 USANS, SNS BL-1</a:t>
            </a:r>
          </a:p>
        </p:txBody>
      </p:sp>
      <p:sp>
        <p:nvSpPr>
          <p:cNvPr id="11" name="Rectangle 35">
            <a:extLst>
              <a:ext uri="{FF2B5EF4-FFF2-40B4-BE49-F238E27FC236}">
                <a16:creationId xmlns:a16="http://schemas.microsoft.com/office/drawing/2014/main" id="{6D2A1CE1-6D8B-707D-0576-B2FE1E7C97D5}"/>
              </a:ext>
            </a:extLst>
          </p:cNvPr>
          <p:cNvSpPr>
            <a:spLocks noChangeArrowheads="1"/>
          </p:cNvSpPr>
          <p:nvPr/>
        </p:nvSpPr>
        <p:spPr bwMode="auto">
          <a:xfrm>
            <a:off x="4466600" y="995208"/>
            <a:ext cx="7656819" cy="1538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ptos" panose="020B0004020202020204" pitchFamily="34" charset="0"/>
                <a:ea typeface="Calibri" pitchFamily="34" charset="0"/>
                <a:cs typeface="Calibri"/>
              </a:rPr>
              <a:t>Scientific Achievement</a:t>
            </a:r>
          </a:p>
          <a:p>
            <a:pPr marL="238125" marR="0" lvl="1" indent="0" algn="l" defTabSz="914400" rtl="0" eaLnBrk="1" fontAlgn="auto" latinLnBrk="0" hangingPunct="1">
              <a:lnSpc>
                <a:spcPct val="100000"/>
              </a:lnSpc>
              <a:spcBef>
                <a:spcPts val="0"/>
              </a:spcBef>
              <a:spcAft>
                <a:spcPts val="4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The study elucidated the interactions that govern formation of </a:t>
            </a:r>
            <a:r>
              <a:rPr kumimoji="0" lang="en-US" sz="1800" b="0" i="0" u="none" strike="noStrike" kern="1200" cap="none" spc="0" normalizeH="0" baseline="0" noProof="0" dirty="0" err="1">
                <a:ln>
                  <a:noFill/>
                </a:ln>
                <a:solidFill>
                  <a:prstClr val="black"/>
                </a:solidFill>
                <a:effectLst/>
                <a:uLnTx/>
                <a:uFillTx/>
                <a:latin typeface="Aptos" panose="020B0004020202020204" pitchFamily="34" charset="0"/>
                <a:ea typeface="+mn-ea"/>
                <a:cs typeface="+mn-cs"/>
              </a:rPr>
              <a:t>nanoplastics</a:t>
            </a:r>
            <a:r>
              <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(NPs) from biodegradable agricultural plastics in soil. Results suggest convective transport limit NP agglomeration in soil, while favoring formation of small NPs, well dispersed into its monomeric form</a:t>
            </a:r>
          </a:p>
        </p:txBody>
      </p:sp>
      <p:sp>
        <p:nvSpPr>
          <p:cNvPr id="3" name="TextBox 2">
            <a:extLst>
              <a:ext uri="{FF2B5EF4-FFF2-40B4-BE49-F238E27FC236}">
                <a16:creationId xmlns:a16="http://schemas.microsoft.com/office/drawing/2014/main" id="{FBC293E1-D68F-3518-CD88-7420963AA3AE}"/>
              </a:ext>
            </a:extLst>
          </p:cNvPr>
          <p:cNvSpPr txBox="1"/>
          <p:nvPr/>
        </p:nvSpPr>
        <p:spPr>
          <a:xfrm>
            <a:off x="4511839" y="2563995"/>
            <a:ext cx="7562929"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2200" b="1" i="0" u="none" strike="noStrike" kern="1200" cap="none" spc="0" normalizeH="0" baseline="0" noProof="0" dirty="0">
                <a:ln>
                  <a:noFill/>
                </a:ln>
                <a:solidFill>
                  <a:prstClr val="black"/>
                </a:solidFill>
                <a:effectLst/>
                <a:uLnTx/>
                <a:uFillTx/>
                <a:latin typeface="Aptos" panose="020B0004020202020204" pitchFamily="34" charset="0"/>
                <a:ea typeface="Calibri" pitchFamily="34" charset="0"/>
                <a:cs typeface="Calibri"/>
              </a:rPr>
              <a:t>Significance and Impact</a:t>
            </a:r>
          </a:p>
          <a:p>
            <a:pPr marL="237744" marR="0" lvl="0" indent="0" algn="l" defTabSz="914400" rtl="0" eaLnBrk="1" fontAlgn="auto" latinLnBrk="0" hangingPunct="1">
              <a:lnSpc>
                <a:spcPct val="100000"/>
              </a:lnSpc>
              <a:spcBef>
                <a:spcPts val="0"/>
              </a:spcBef>
              <a:spcAft>
                <a:spcPts val="400"/>
              </a:spcAft>
              <a:buClrTx/>
              <a:buSzTx/>
              <a:buFontTx/>
              <a:buNone/>
              <a:tabLst/>
              <a:defRPr/>
            </a:pPr>
            <a:r>
              <a:rPr kumimoji="0" lang="en-US" altLang="ja-JP" sz="1800" b="0" i="0" u="none" strike="noStrike" kern="1200" cap="none" spc="0" normalizeH="0" baseline="0" noProof="0" dirty="0">
                <a:ln>
                  <a:noFill/>
                </a:ln>
                <a:solidFill>
                  <a:prstClr val="black"/>
                </a:solidFill>
                <a:effectLst/>
                <a:uLnTx/>
                <a:uFillTx/>
                <a:latin typeface="Aptos" panose="020B0004020202020204" pitchFamily="34" charset="0"/>
                <a:ea typeface="Calibri" pitchFamily="34" charset="0"/>
                <a:cs typeface="Calibri"/>
              </a:rPr>
              <a:t>NPs are an important environmental issue affecting all domains of our ecosystem. The abundant use of plastics in agriculture contribute to the high concentration of NPs in agricultural fields, where they can potentially enter the food web or groundwater. </a:t>
            </a:r>
          </a:p>
        </p:txBody>
      </p:sp>
      <p:sp>
        <p:nvSpPr>
          <p:cNvPr id="5" name="TextBox 4">
            <a:extLst>
              <a:ext uri="{FF2B5EF4-FFF2-40B4-BE49-F238E27FC236}">
                <a16:creationId xmlns:a16="http://schemas.microsoft.com/office/drawing/2014/main" id="{5E193ED5-61AE-2680-85A5-6EFD76910697}"/>
              </a:ext>
            </a:extLst>
          </p:cNvPr>
          <p:cNvSpPr txBox="1"/>
          <p:nvPr/>
        </p:nvSpPr>
        <p:spPr>
          <a:xfrm>
            <a:off x="4466601" y="4160366"/>
            <a:ext cx="7608167" cy="22057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US" altLang="ja-JP" sz="2200" b="1" i="0" u="none" strike="noStrike" kern="1200" cap="none" spc="0" normalizeH="0" baseline="0" noProof="0" dirty="0">
                <a:ln>
                  <a:noFill/>
                </a:ln>
                <a:solidFill>
                  <a:prstClr val="black"/>
                </a:solidFill>
                <a:effectLst/>
                <a:uLnTx/>
                <a:uFillTx/>
                <a:latin typeface="Aptos" panose="020B0004020202020204" pitchFamily="34" charset="0"/>
                <a:ea typeface="Calibri" pitchFamily="34" charset="0"/>
                <a:cs typeface="Calibri"/>
              </a:rPr>
              <a:t>Research Details</a:t>
            </a:r>
          </a:p>
          <a:p>
            <a:pPr marL="511175" marR="0" lvl="1" indent="-285750" algn="l" defTabSz="914400" rtl="0" eaLnBrk="1" fontAlgn="base" latinLnBrk="0" hangingPunct="1">
              <a:lnSpc>
                <a:spcPct val="100000"/>
              </a:lnSpc>
              <a:spcBef>
                <a:spcPts val="0"/>
              </a:spcBef>
              <a:spcAft>
                <a:spcPts val="100"/>
              </a:spcAft>
              <a:buClrTx/>
              <a:buSzTx/>
              <a:buFont typeface="System Font Regular"/>
              <a:buChar char="–"/>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Contrast variation SANS and USANS were employed to selectively highlight NPs into two distributions: Large NPs (LNPs) and small NPs (SNPs)</a:t>
            </a:r>
          </a:p>
          <a:p>
            <a:pPr marL="511175" marR="0" lvl="1" indent="-285750" algn="l" defTabSz="914400" rtl="0" eaLnBrk="1" fontAlgn="base" latinLnBrk="0" hangingPunct="1">
              <a:lnSpc>
                <a:spcPct val="100000"/>
              </a:lnSpc>
              <a:spcBef>
                <a:spcPts val="0"/>
              </a:spcBef>
              <a:spcAft>
                <a:spcPts val="100"/>
              </a:spcAft>
              <a:buClrTx/>
              <a:buSzTx/>
              <a:buFont typeface="System Font Regular"/>
              <a:buChar char="–"/>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Soil particulates contrast matched in 67% D</a:t>
            </a:r>
            <a:r>
              <a:rPr kumimoji="0" lang="en-US" sz="1600" b="0" i="0" u="none" strike="noStrike" kern="1200" cap="none" spc="0" normalizeH="0" baseline="-25000" noProof="0" dirty="0">
                <a:ln>
                  <a:noFill/>
                </a:ln>
                <a:solidFill>
                  <a:prstClr val="black"/>
                </a:solidFill>
                <a:effectLst/>
                <a:uLnTx/>
                <a:uFillTx/>
                <a:latin typeface="Aptos" panose="020B0004020202020204" pitchFamily="34" charset="0"/>
                <a:ea typeface="+mn-ea"/>
                <a:cs typeface="+mn-cs"/>
              </a:rPr>
              <a:t>2</a:t>
            </a: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O solvent</a:t>
            </a:r>
          </a:p>
          <a:p>
            <a:pPr marL="511175" marR="0" lvl="1" indent="-285750" algn="l" defTabSz="914400" rtl="0" eaLnBrk="1" fontAlgn="base" latinLnBrk="0" hangingPunct="1">
              <a:lnSpc>
                <a:spcPct val="100000"/>
              </a:lnSpc>
              <a:spcBef>
                <a:spcPts val="0"/>
              </a:spcBef>
              <a:spcAft>
                <a:spcPts val="100"/>
              </a:spcAft>
              <a:buClrTx/>
              <a:buSzTx/>
              <a:buFont typeface="System Font Regular"/>
              <a:buChar char="–"/>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SNPs (&lt;50 nm) remained dispersed in water without further size reduction, while soil limits agglomeration of LNPs (350-1100 nm).</a:t>
            </a:r>
          </a:p>
          <a:p>
            <a:pPr marL="511175" marR="0" lvl="1" indent="-285750" algn="l" defTabSz="914400" rtl="0" eaLnBrk="1" fontAlgn="base" latinLnBrk="0" hangingPunct="1">
              <a:lnSpc>
                <a:spcPct val="100000"/>
              </a:lnSpc>
              <a:spcBef>
                <a:spcPts val="0"/>
              </a:spcBef>
              <a:spcAft>
                <a:spcPts val="100"/>
              </a:spcAft>
              <a:buClrTx/>
              <a:buSzTx/>
              <a:buFont typeface="System Font Regular"/>
              <a:buChar char="–"/>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Convection increased SNPs by size reducing LNPs through interaction between soil microparticles-LNPs.</a:t>
            </a:r>
          </a:p>
        </p:txBody>
      </p:sp>
      <p:sp>
        <p:nvSpPr>
          <p:cNvPr id="8" name="Rectangle 7">
            <a:extLst>
              <a:ext uri="{FF2B5EF4-FFF2-40B4-BE49-F238E27FC236}">
                <a16:creationId xmlns:a16="http://schemas.microsoft.com/office/drawing/2014/main" id="{46C84239-3BA5-A1AA-FE2D-CF46A99C28C9}"/>
              </a:ext>
            </a:extLst>
          </p:cNvPr>
          <p:cNvSpPr/>
          <p:nvPr/>
        </p:nvSpPr>
        <p:spPr>
          <a:xfrm>
            <a:off x="1997386" y="6366098"/>
            <a:ext cx="8447876" cy="413959"/>
          </a:xfrm>
          <a:prstGeom prst="rect">
            <a:avLst/>
          </a:prstGeom>
          <a:noFill/>
        </p:spPr>
        <p:txBody>
          <a:bodyPr wrap="square">
            <a:spAutoFit/>
          </a:bodyPr>
          <a:lstStyle/>
          <a:p>
            <a:pPr marL="0" marR="0" lvl="1" indent="0" algn="l" defTabSz="914400" rtl="0" eaLnBrk="1" fontAlgn="base" latinLnBrk="0" hangingPunct="1">
              <a:lnSpc>
                <a:spcPct val="95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Astner </a:t>
            </a:r>
            <a:r>
              <a:rPr kumimoji="0" lang="en-US" sz="1100" b="0"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et al.</a:t>
            </a: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r>
              <a:rPr kumimoji="0" lang="en-US" sz="1100" b="0"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PLOS ONE</a:t>
            </a: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r>
              <a:rPr kumimoji="0" lang="en-US" sz="11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2020</a:t>
            </a: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15, e0235893. DOI: </a:t>
            </a: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hlinkClick r:id="rId3"/>
              </a:rPr>
              <a:t>10.1371/journal.pone.0235893</a:t>
            </a: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(Special Issue on “Plastics in the Environment”)</a:t>
            </a:r>
          </a:p>
          <a:p>
            <a:pPr marL="0" marR="0" lvl="1" indent="0" algn="l" defTabSz="914400" rtl="0" eaLnBrk="1" fontAlgn="base" latinLnBrk="0" hangingPunct="1">
              <a:lnSpc>
                <a:spcPct val="95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Astner </a:t>
            </a:r>
            <a:r>
              <a:rPr kumimoji="0" lang="en-US" sz="1100" b="0"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et al. Environ. Sci.: Nano</a:t>
            </a: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a:t>
            </a:r>
            <a:r>
              <a:rPr kumimoji="0" lang="en-US" sz="1100" b="1"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2025</a:t>
            </a: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12, 3539-3552 DOI: </a:t>
            </a: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hlinkClick r:id="rId4"/>
              </a:rPr>
              <a:t>10.1039/D4EN01199F</a:t>
            </a: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13" name="TextBox 12">
            <a:extLst>
              <a:ext uri="{FF2B5EF4-FFF2-40B4-BE49-F238E27FC236}">
                <a16:creationId xmlns:a16="http://schemas.microsoft.com/office/drawing/2014/main" id="{9F50D8B8-A6F0-0A6D-4BA9-BDDDEE008C87}"/>
              </a:ext>
            </a:extLst>
          </p:cNvPr>
          <p:cNvSpPr txBox="1"/>
          <p:nvPr/>
        </p:nvSpPr>
        <p:spPr>
          <a:xfrm>
            <a:off x="68580" y="5010544"/>
            <a:ext cx="4315627" cy="1169551"/>
          </a:xfrm>
          <a:prstGeom prst="rect">
            <a:avLst/>
          </a:prstGeom>
          <a:noFill/>
        </p:spPr>
        <p:txBody>
          <a:bodyPr wrap="square" rtlCol="0">
            <a:spAutoFit/>
          </a:bodyPr>
          <a:lstStyle/>
          <a:p>
            <a:pPr marL="0" marR="0" lvl="0" indent="-157162" algn="l" defTabSz="914400" rtl="0" eaLnBrk="1" fontAlgn="auto" latinLnBrk="0" hangingPunct="1">
              <a:lnSpc>
                <a:spcPct val="100000"/>
              </a:lnSpc>
              <a:spcBef>
                <a:spcPts val="0"/>
              </a:spcBef>
              <a:spcAft>
                <a:spcPts val="40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Top:</a:t>
            </a:r>
            <a:r>
              <a:rPr kumimoji="0" 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Tumbling cell during SANS/USANS measurement  </a:t>
            </a:r>
            <a:r>
              <a:rPr kumimoji="0" lang="en-US" sz="1400" b="0"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Bottom:</a:t>
            </a:r>
            <a:r>
              <a:rPr kumimoji="0" lang="en-US" sz="1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Formation of small NPs due to collision between soil microparticles and Large NPs. This was measured by contrast matching soil particles to selectively highlight NP distributions</a:t>
            </a:r>
          </a:p>
        </p:txBody>
      </p:sp>
      <p:sp>
        <p:nvSpPr>
          <p:cNvPr id="14" name="Rectangle 13">
            <a:extLst>
              <a:ext uri="{FF2B5EF4-FFF2-40B4-BE49-F238E27FC236}">
                <a16:creationId xmlns:a16="http://schemas.microsoft.com/office/drawing/2014/main" id="{B4D801B3-6122-3CB8-0B0C-EB365983D525}"/>
              </a:ext>
            </a:extLst>
          </p:cNvPr>
          <p:cNvSpPr/>
          <p:nvPr/>
        </p:nvSpPr>
        <p:spPr>
          <a:xfrm>
            <a:off x="68580" y="2103120"/>
            <a:ext cx="36430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Regular"/>
              <a:ea typeface="+mn-ea"/>
              <a:cs typeface="+mn-cs"/>
            </a:endParaRPr>
          </a:p>
        </p:txBody>
      </p:sp>
      <p:grpSp>
        <p:nvGrpSpPr>
          <p:cNvPr id="6" name="Group 5">
            <a:extLst>
              <a:ext uri="{FF2B5EF4-FFF2-40B4-BE49-F238E27FC236}">
                <a16:creationId xmlns:a16="http://schemas.microsoft.com/office/drawing/2014/main" id="{294B96BE-B209-7881-F838-0464AB5DE994}"/>
              </a:ext>
            </a:extLst>
          </p:cNvPr>
          <p:cNvGrpSpPr/>
          <p:nvPr/>
        </p:nvGrpSpPr>
        <p:grpSpPr>
          <a:xfrm>
            <a:off x="227066" y="1418527"/>
            <a:ext cx="1399728" cy="1547660"/>
            <a:chOff x="116396" y="1259847"/>
            <a:chExt cx="1600200" cy="1769319"/>
          </a:xfrm>
        </p:grpSpPr>
        <p:pic>
          <p:nvPicPr>
            <p:cNvPr id="9" name="Picture 8" descr="A picture containing brakes, small, indoor, silver&#10;&#10;Description automatically generated">
              <a:extLst>
                <a:ext uri="{FF2B5EF4-FFF2-40B4-BE49-F238E27FC236}">
                  <a16:creationId xmlns:a16="http://schemas.microsoft.com/office/drawing/2014/main" id="{35B3A643-D4D4-4A9B-6A11-B539BC2F8B6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854" r="20269"/>
            <a:stretch/>
          </p:blipFill>
          <p:spPr>
            <a:xfrm rot="5400000">
              <a:off x="31836" y="1344407"/>
              <a:ext cx="1769319" cy="1600200"/>
            </a:xfrm>
            <a:prstGeom prst="rect">
              <a:avLst/>
            </a:prstGeom>
          </p:spPr>
        </p:pic>
        <p:sp>
          <p:nvSpPr>
            <p:cNvPr id="10" name="Arc 9">
              <a:extLst>
                <a:ext uri="{FF2B5EF4-FFF2-40B4-BE49-F238E27FC236}">
                  <a16:creationId xmlns:a16="http://schemas.microsoft.com/office/drawing/2014/main" id="{3D3AFD9E-6DC9-0867-C098-3686321121E9}"/>
                </a:ext>
              </a:extLst>
            </p:cNvPr>
            <p:cNvSpPr>
              <a:spLocks/>
            </p:cNvSpPr>
            <p:nvPr/>
          </p:nvSpPr>
          <p:spPr>
            <a:xfrm>
              <a:off x="144766" y="1275130"/>
              <a:ext cx="1293488" cy="1371600"/>
            </a:xfrm>
            <a:prstGeom prst="arc">
              <a:avLst>
                <a:gd name="adj1" fmla="val 16200000"/>
                <a:gd name="adj2" fmla="val 12955820"/>
              </a:avLst>
            </a:prstGeom>
            <a:ln w="38100">
              <a:solidFill>
                <a:schemeClr val="accent6"/>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Next LT Pro Regular"/>
                <a:ea typeface="+mn-ea"/>
                <a:cs typeface="+mn-cs"/>
              </a:endParaRPr>
            </a:p>
          </p:txBody>
        </p:sp>
      </p:grpSp>
      <p:pic>
        <p:nvPicPr>
          <p:cNvPr id="12" name="Picture 11" descr="Map&#10;&#10;AI-generated content may be incorrect.">
            <a:extLst>
              <a:ext uri="{FF2B5EF4-FFF2-40B4-BE49-F238E27FC236}">
                <a16:creationId xmlns:a16="http://schemas.microsoft.com/office/drawing/2014/main" id="{E0D600E3-D75D-207A-FA94-53925DA6BF67}"/>
              </a:ext>
            </a:extLst>
          </p:cNvPr>
          <p:cNvPicPr>
            <a:picLocks noChangeAspect="1"/>
          </p:cNvPicPr>
          <p:nvPr/>
        </p:nvPicPr>
        <p:blipFill>
          <a:blip r:embed="rId6"/>
          <a:stretch>
            <a:fillRect/>
          </a:stretch>
        </p:blipFill>
        <p:spPr>
          <a:xfrm>
            <a:off x="1523839" y="1291444"/>
            <a:ext cx="2664202" cy="3552268"/>
          </a:xfrm>
          <a:prstGeom prst="rect">
            <a:avLst/>
          </a:prstGeom>
        </p:spPr>
      </p:pic>
    </p:spTree>
    <p:extLst>
      <p:ext uri="{BB962C8B-B14F-4D97-AF65-F5344CB8AC3E}">
        <p14:creationId xmlns:p14="http://schemas.microsoft.com/office/powerpoint/2010/main" val="1200889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4A320-6B2E-72A5-0E39-257F331867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360E05-5B2E-FBD4-69A5-03C0A7D9B907}"/>
              </a:ext>
            </a:extLst>
          </p:cNvPr>
          <p:cNvSpPr>
            <a:spLocks noGrp="1"/>
          </p:cNvSpPr>
          <p:nvPr>
            <p:ph type="title"/>
          </p:nvPr>
        </p:nvSpPr>
        <p:spPr>
          <a:xfrm>
            <a:off x="312536" y="50997"/>
            <a:ext cx="11317044" cy="801663"/>
          </a:xfrm>
        </p:spPr>
        <p:txBody>
          <a:bodyPr>
            <a:normAutofit/>
          </a:bodyPr>
          <a:lstStyle/>
          <a:p>
            <a:r>
              <a:rPr lang="en-US" dirty="0"/>
              <a:t>How large mRNA shapes lipid nanoparticle structure</a:t>
            </a:r>
          </a:p>
        </p:txBody>
      </p:sp>
      <p:sp>
        <p:nvSpPr>
          <p:cNvPr id="4" name="Slide Number Placeholder 3">
            <a:extLst>
              <a:ext uri="{FF2B5EF4-FFF2-40B4-BE49-F238E27FC236}">
                <a16:creationId xmlns:a16="http://schemas.microsoft.com/office/drawing/2014/main" id="{FFB7C8BF-8284-EC0A-1083-884186CC9F72}"/>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35B6AD7-18B8-4C9C-AA70-ABD830A869AC}" type="slidenum">
              <a:rPr kumimoji="0" lang="en-US" sz="1400" b="0" i="0" u="none" strike="noStrike" kern="1200" cap="none" spc="0" normalizeH="0" baseline="0" noProof="0" smtClean="0">
                <a:ln>
                  <a:noFill/>
                </a:ln>
                <a:solidFill>
                  <a:prstClr val="white"/>
                </a:solidFill>
                <a:effectLst/>
                <a:uLnTx/>
                <a:uFillTx/>
                <a:latin typeface="AvenirNext LT Pro Regular" panose="020B05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400" b="0" i="0" u="none" strike="noStrike" kern="1200" cap="none" spc="0" normalizeH="0" baseline="0" noProof="0">
              <a:ln>
                <a:noFill/>
              </a:ln>
              <a:solidFill>
                <a:prstClr val="white"/>
              </a:solidFill>
              <a:effectLst/>
              <a:uLnTx/>
              <a:uFillTx/>
              <a:latin typeface="AvenirNext LT Pro Regular" panose="020B0504020202020204" pitchFamily="34" charset="0"/>
              <a:ea typeface="+mn-ea"/>
              <a:cs typeface="+mn-cs"/>
            </a:endParaRPr>
          </a:p>
        </p:txBody>
      </p:sp>
      <p:sp>
        <p:nvSpPr>
          <p:cNvPr id="11" name="Rectangle 35">
            <a:extLst>
              <a:ext uri="{FF2B5EF4-FFF2-40B4-BE49-F238E27FC236}">
                <a16:creationId xmlns:a16="http://schemas.microsoft.com/office/drawing/2014/main" id="{6D2A1CE1-6D8B-707D-0576-B2FE1E7C97D5}"/>
              </a:ext>
            </a:extLst>
          </p:cNvPr>
          <p:cNvSpPr>
            <a:spLocks noChangeArrowheads="1"/>
          </p:cNvSpPr>
          <p:nvPr/>
        </p:nvSpPr>
        <p:spPr bwMode="auto">
          <a:xfrm>
            <a:off x="4466601" y="819363"/>
            <a:ext cx="7387390"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enirNext LT Pro Bold"/>
                <a:ea typeface="Calibri" pitchFamily="34" charset="0"/>
                <a:cs typeface="Calibri"/>
              </a:rPr>
              <a:t>Scientific Achievement</a:t>
            </a:r>
          </a:p>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venirNext LT Pro Bold"/>
                <a:ea typeface="+mn-ea"/>
                <a:cs typeface="+mn-cs"/>
              </a:rPr>
              <a:t>This work shows how large mRNA drives the formation of distinct two-compartment lipid nanoparticle (LNP) structures, providing structural insight for the rational design of next-generation mRNA delivery systems</a:t>
            </a:r>
          </a:p>
        </p:txBody>
      </p:sp>
      <p:sp>
        <p:nvSpPr>
          <p:cNvPr id="3" name="TextBox 2">
            <a:extLst>
              <a:ext uri="{FF2B5EF4-FFF2-40B4-BE49-F238E27FC236}">
                <a16:creationId xmlns:a16="http://schemas.microsoft.com/office/drawing/2014/main" id="{FBC293E1-D68F-3518-CD88-7420963AA3AE}"/>
              </a:ext>
            </a:extLst>
          </p:cNvPr>
          <p:cNvSpPr txBox="1"/>
          <p:nvPr/>
        </p:nvSpPr>
        <p:spPr>
          <a:xfrm>
            <a:off x="4511840" y="2681225"/>
            <a:ext cx="711774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prstClr val="black"/>
                </a:solidFill>
                <a:effectLst/>
                <a:uLnTx/>
                <a:uFillTx/>
                <a:latin typeface="AvenirNext LT Pro Bold"/>
                <a:ea typeface="Calibri" pitchFamily="34" charset="0"/>
                <a:cs typeface="Calibri"/>
              </a:rPr>
              <a:t>Significance and Impact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2200" b="0" i="0" u="none" strike="noStrike" kern="1200" cap="none" spc="0" normalizeH="0" baseline="0" noProof="0" dirty="0">
                <a:ln>
                  <a:noFill/>
                </a:ln>
                <a:solidFill>
                  <a:prstClr val="black"/>
                </a:solidFill>
                <a:effectLst/>
                <a:uLnTx/>
                <a:uFillTx/>
                <a:latin typeface="AvenirNext LT Pro Bold"/>
                <a:ea typeface="Calibri" pitchFamily="34" charset="0"/>
                <a:cs typeface="Calibri"/>
              </a:rPr>
              <a:t>Lipid nanoparticles protect mRNA and enable cellular uptake, understanding new morphologies enables the development of new LNP systems for vaccines and genetic based therapies</a:t>
            </a:r>
          </a:p>
        </p:txBody>
      </p:sp>
      <p:sp>
        <p:nvSpPr>
          <p:cNvPr id="5" name="TextBox 4">
            <a:extLst>
              <a:ext uri="{FF2B5EF4-FFF2-40B4-BE49-F238E27FC236}">
                <a16:creationId xmlns:a16="http://schemas.microsoft.com/office/drawing/2014/main" id="{5E193ED5-61AE-2680-85A5-6EFD76910697}"/>
              </a:ext>
            </a:extLst>
          </p:cNvPr>
          <p:cNvSpPr txBox="1"/>
          <p:nvPr/>
        </p:nvSpPr>
        <p:spPr>
          <a:xfrm>
            <a:off x="4466601" y="4160366"/>
            <a:ext cx="6933273" cy="20082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US" altLang="ja-JP" sz="2200" b="1" i="0" u="none" strike="noStrike" kern="1200" cap="none" spc="0" normalizeH="0" baseline="0" noProof="0" dirty="0">
                <a:ln>
                  <a:noFill/>
                </a:ln>
                <a:solidFill>
                  <a:prstClr val="black"/>
                </a:solidFill>
                <a:effectLst/>
                <a:uLnTx/>
                <a:uFillTx/>
                <a:latin typeface="AvenirNext LT Pro Bold"/>
                <a:ea typeface="Calibri" pitchFamily="34" charset="0"/>
                <a:cs typeface="Calibri"/>
              </a:rPr>
              <a:t>Research Details</a:t>
            </a:r>
          </a:p>
          <a:p>
            <a:pPr marL="511175" marR="0" lvl="1" indent="-285750" algn="l" defTabSz="914400" rtl="0" eaLnBrk="1" fontAlgn="base" latinLnBrk="0" hangingPunct="1">
              <a:lnSpc>
                <a:spcPct val="100000"/>
              </a:lnSpc>
              <a:spcBef>
                <a:spcPts val="0"/>
              </a:spcBef>
              <a:spcAft>
                <a:spcPts val="1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venirNext LT Pro Bold"/>
                <a:ea typeface="+mn-ea"/>
                <a:cs typeface="+mn-cs"/>
              </a:rPr>
              <a:t>Lipid nanoparticles were prepared at GSK</a:t>
            </a:r>
          </a:p>
          <a:p>
            <a:pPr marL="511175" marR="0" lvl="1" indent="-285750" algn="l" defTabSz="914400" rtl="0" eaLnBrk="1" fontAlgn="base" latinLnBrk="0" hangingPunct="1">
              <a:lnSpc>
                <a:spcPct val="100000"/>
              </a:lnSpc>
              <a:spcBef>
                <a:spcPts val="0"/>
              </a:spcBef>
              <a:spcAft>
                <a:spcPts val="1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venirNext LT Pro Bold"/>
                <a:ea typeface="+mn-ea"/>
                <a:cs typeface="+mn-cs"/>
              </a:rPr>
              <a:t>Experiments were performed remotely in collaboration with NIST</a:t>
            </a:r>
          </a:p>
          <a:p>
            <a:pPr marL="511175" marR="0" lvl="1" indent="-285750" algn="l" defTabSz="914400" rtl="0" eaLnBrk="1" fontAlgn="base" latinLnBrk="0" hangingPunct="1">
              <a:lnSpc>
                <a:spcPct val="100000"/>
              </a:lnSpc>
              <a:spcBef>
                <a:spcPts val="0"/>
              </a:spcBef>
              <a:spcAft>
                <a:spcPts val="1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venirNext LT Pro Bold"/>
                <a:ea typeface="+mn-ea"/>
                <a:cs typeface="+mn-cs"/>
              </a:rPr>
              <a:t>A two-compartment core–shell model was developed at ORNL</a:t>
            </a:r>
          </a:p>
        </p:txBody>
      </p:sp>
      <p:pic>
        <p:nvPicPr>
          <p:cNvPr id="7" name="Picture 6" descr="Logo&#10;&#10;AI-generated content may be incorrect.">
            <a:extLst>
              <a:ext uri="{FF2B5EF4-FFF2-40B4-BE49-F238E27FC236}">
                <a16:creationId xmlns:a16="http://schemas.microsoft.com/office/drawing/2014/main" id="{CD335246-347F-D4F2-CAC9-DF7BEC39225C}"/>
              </a:ext>
            </a:extLst>
          </p:cNvPr>
          <p:cNvPicPr>
            <a:picLocks noChangeAspect="1"/>
          </p:cNvPicPr>
          <p:nvPr/>
        </p:nvPicPr>
        <p:blipFill>
          <a:blip r:embed="rId2"/>
          <a:stretch>
            <a:fillRect/>
          </a:stretch>
        </p:blipFill>
        <p:spPr>
          <a:xfrm>
            <a:off x="10799021" y="5595825"/>
            <a:ext cx="1292184" cy="735105"/>
          </a:xfrm>
          <a:prstGeom prst="rect">
            <a:avLst/>
          </a:prstGeom>
        </p:spPr>
      </p:pic>
      <p:sp>
        <p:nvSpPr>
          <p:cNvPr id="8" name="Rectangle 7">
            <a:extLst>
              <a:ext uri="{FF2B5EF4-FFF2-40B4-BE49-F238E27FC236}">
                <a16:creationId xmlns:a16="http://schemas.microsoft.com/office/drawing/2014/main" id="{46C84239-3BA5-A1AA-FE2D-CF46A99C28C9}"/>
              </a:ext>
            </a:extLst>
          </p:cNvPr>
          <p:cNvSpPr/>
          <p:nvPr/>
        </p:nvSpPr>
        <p:spPr>
          <a:xfrm>
            <a:off x="140487" y="5277342"/>
            <a:ext cx="4677694" cy="8156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Next LT Pro Regular"/>
                <a:ea typeface="+mn-ea"/>
                <a:cs typeface="+mn-cs"/>
              </a:rPr>
              <a:t>Jacob L. Thelen, Wellington Leite, Volker S. Urban, Hugh M. O’Neill, Alexander V. Grishaev, Joseph E. Curtis, Susan Krueger, and Maria Monica Castellanos.  </a:t>
            </a:r>
            <a:r>
              <a:rPr kumimoji="0" lang="en-US" sz="1050" b="0" i="1" u="none" strike="noStrike" kern="1200" cap="none" spc="0" normalizeH="0" baseline="0" noProof="0" dirty="0">
                <a:ln>
                  <a:noFill/>
                </a:ln>
                <a:solidFill>
                  <a:prstClr val="black"/>
                </a:solidFill>
                <a:effectLst/>
                <a:uLnTx/>
                <a:uFillTx/>
                <a:latin typeface="AvenirNext LT Pro Regular"/>
                <a:ea typeface="+mn-ea"/>
                <a:cs typeface="+mn-cs"/>
              </a:rPr>
              <a:t>ACS Nano</a:t>
            </a:r>
            <a:r>
              <a:rPr kumimoji="0" lang="en-US" sz="1050" b="0" i="0" u="none" strike="noStrike" kern="1200" cap="none" spc="0" normalizeH="0" baseline="0" noProof="0" dirty="0">
                <a:ln>
                  <a:noFill/>
                </a:ln>
                <a:solidFill>
                  <a:prstClr val="black"/>
                </a:solidFill>
                <a:effectLst/>
                <a:uLnTx/>
                <a:uFillTx/>
                <a:latin typeface="AvenirNext LT Pro Regular"/>
                <a:ea typeface="+mn-ea"/>
                <a:cs typeface="+mn-cs"/>
              </a:rPr>
              <a:t> </a:t>
            </a:r>
            <a:r>
              <a:rPr kumimoji="0" lang="en-US" sz="1050" b="1" i="0" u="none" strike="noStrike" kern="1200" cap="none" spc="0" normalizeH="0" baseline="0" noProof="0" dirty="0">
                <a:ln>
                  <a:noFill/>
                </a:ln>
                <a:solidFill>
                  <a:prstClr val="black"/>
                </a:solidFill>
                <a:effectLst/>
                <a:uLnTx/>
                <a:uFillTx/>
                <a:latin typeface="AvenirNext LT Pro Regular"/>
                <a:ea typeface="+mn-ea"/>
                <a:cs typeface="+mn-cs"/>
              </a:rPr>
              <a:t>2024</a:t>
            </a:r>
            <a:r>
              <a:rPr kumimoji="0" lang="en-US" sz="1050" b="0" i="0" u="none" strike="noStrike" kern="1200" cap="none" spc="0" normalizeH="0" baseline="0" noProof="0" dirty="0">
                <a:ln>
                  <a:noFill/>
                </a:ln>
                <a:solidFill>
                  <a:prstClr val="black"/>
                </a:solidFill>
                <a:effectLst/>
                <a:uLnTx/>
                <a:uFillTx/>
                <a:latin typeface="AvenirNext LT Pro Regular"/>
                <a:ea typeface="+mn-ea"/>
                <a:cs typeface="+mn-cs"/>
              </a:rPr>
              <a:t> </a:t>
            </a:r>
            <a:r>
              <a:rPr kumimoji="0" lang="en-US" sz="1050" b="0" i="1" u="none" strike="noStrike" kern="1200" cap="none" spc="0" normalizeH="0" baseline="0" noProof="0" dirty="0">
                <a:ln>
                  <a:noFill/>
                </a:ln>
                <a:solidFill>
                  <a:prstClr val="black"/>
                </a:solidFill>
                <a:effectLst/>
                <a:uLnTx/>
                <a:uFillTx/>
                <a:latin typeface="AvenirNext LT Pro Regular"/>
                <a:ea typeface="+mn-ea"/>
                <a:cs typeface="+mn-cs"/>
              </a:rPr>
              <a:t>18</a:t>
            </a:r>
            <a:r>
              <a:rPr kumimoji="0" lang="en-US" sz="1050" b="0" i="0" u="none" strike="noStrike" kern="1200" cap="none" spc="0" normalizeH="0" baseline="0" noProof="0" dirty="0">
                <a:ln>
                  <a:noFill/>
                </a:ln>
                <a:solidFill>
                  <a:prstClr val="black"/>
                </a:solidFill>
                <a:effectLst/>
                <a:uLnTx/>
                <a:uFillTx/>
                <a:latin typeface="AvenirNext LT Pro Regular"/>
                <a:ea typeface="+mn-ea"/>
                <a:cs typeface="+mn-cs"/>
              </a:rPr>
              <a:t> (2), 1464-1476 DOI: 10.1021/acsnano.3c08014</a:t>
            </a:r>
            <a:r>
              <a:rPr kumimoji="0" lang="en-US" sz="1050" b="0" i="0" u="none" strike="noStrike" kern="1200" cap="none" spc="0" normalizeH="0" baseline="0" noProof="0" dirty="0">
                <a:ln>
                  <a:noFill/>
                </a:ln>
                <a:solidFill>
                  <a:prstClr val="black"/>
                </a:solidFill>
                <a:effectLst/>
                <a:uLnTx/>
                <a:uFillTx/>
                <a:latin typeface="AvenirNext LT Pro Regular"/>
                <a:ea typeface="+mn-ea"/>
                <a:cs typeface="Arial" panose="020B0604020202020204" pitchFamily="34" charset="0"/>
              </a:rPr>
              <a:t>Work</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Next LT Pro Regular"/>
                <a:ea typeface="+mn-ea"/>
                <a:cs typeface="Arial" panose="020B0604020202020204" pitchFamily="34" charset="0"/>
              </a:rPr>
              <a:t>Work was performed at Bio-SANS, HFIR CG-3</a:t>
            </a:r>
          </a:p>
        </p:txBody>
      </p:sp>
      <p:sp>
        <p:nvSpPr>
          <p:cNvPr id="13" name="TextBox 12">
            <a:extLst>
              <a:ext uri="{FF2B5EF4-FFF2-40B4-BE49-F238E27FC236}">
                <a16:creationId xmlns:a16="http://schemas.microsoft.com/office/drawing/2014/main" id="{9F50D8B8-A6F0-0A6D-4BA9-BDDDEE008C87}"/>
              </a:ext>
            </a:extLst>
          </p:cNvPr>
          <p:cNvSpPr txBox="1"/>
          <p:nvPr/>
        </p:nvSpPr>
        <p:spPr>
          <a:xfrm>
            <a:off x="150974" y="4124135"/>
            <a:ext cx="431562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venirNext LT Pro Regular"/>
                <a:ea typeface="+mn-ea"/>
                <a:cs typeface="+mn-cs"/>
              </a:rPr>
              <a:t>Top: Cartoon of RNA encapsulation forming a two-compartment lipid nanoparticle (LNP). Bottom: Scattering length density contrast of LNP components for neutrons and X-rays.</a:t>
            </a:r>
          </a:p>
        </p:txBody>
      </p:sp>
      <p:sp>
        <p:nvSpPr>
          <p:cNvPr id="14" name="Rectangle 13">
            <a:extLst>
              <a:ext uri="{FF2B5EF4-FFF2-40B4-BE49-F238E27FC236}">
                <a16:creationId xmlns:a16="http://schemas.microsoft.com/office/drawing/2014/main" id="{B4D801B3-6122-3CB8-0B0C-EB365983D525}"/>
              </a:ext>
            </a:extLst>
          </p:cNvPr>
          <p:cNvSpPr/>
          <p:nvPr/>
        </p:nvSpPr>
        <p:spPr>
          <a:xfrm>
            <a:off x="68580" y="2103120"/>
            <a:ext cx="36430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Next LT Pro Regular"/>
              <a:ea typeface="+mn-ea"/>
              <a:cs typeface="+mn-cs"/>
            </a:endParaRPr>
          </a:p>
        </p:txBody>
      </p:sp>
      <p:pic>
        <p:nvPicPr>
          <p:cNvPr id="15" name="Picture 14">
            <a:extLst>
              <a:ext uri="{FF2B5EF4-FFF2-40B4-BE49-F238E27FC236}">
                <a16:creationId xmlns:a16="http://schemas.microsoft.com/office/drawing/2014/main" id="{66B9AA89-F574-CD1A-0AC5-1BFD0F500304}"/>
              </a:ext>
            </a:extLst>
          </p:cNvPr>
          <p:cNvPicPr>
            <a:picLocks noChangeAspect="1"/>
          </p:cNvPicPr>
          <p:nvPr/>
        </p:nvPicPr>
        <p:blipFill>
          <a:blip r:embed="rId3"/>
          <a:stretch>
            <a:fillRect/>
          </a:stretch>
        </p:blipFill>
        <p:spPr>
          <a:xfrm>
            <a:off x="10741" y="856054"/>
            <a:ext cx="4273666" cy="3218967"/>
          </a:xfrm>
          <a:prstGeom prst="rect">
            <a:avLst/>
          </a:prstGeom>
        </p:spPr>
      </p:pic>
    </p:spTree>
    <p:extLst>
      <p:ext uri="{BB962C8B-B14F-4D97-AF65-F5344CB8AC3E}">
        <p14:creationId xmlns:p14="http://schemas.microsoft.com/office/powerpoint/2010/main" val="2074228136"/>
      </p:ext>
    </p:extLst>
  </p:cSld>
  <p:clrMapOvr>
    <a:masterClrMapping/>
  </p:clrMapOvr>
</p:sld>
</file>

<file path=ppt/theme/theme1.xml><?xml version="1.0" encoding="utf-8"?>
<a:theme xmlns:a="http://schemas.openxmlformats.org/drawingml/2006/main" name="ORNL Presentation">
  <a:themeElements>
    <a:clrScheme name="ORNL Color TEST">
      <a:dk1>
        <a:srgbClr val="373A36"/>
      </a:dk1>
      <a:lt1>
        <a:srgbClr val="FFFFFF"/>
      </a:lt1>
      <a:dk2>
        <a:srgbClr val="00662C"/>
      </a:dk2>
      <a:lt2>
        <a:srgbClr val="DBDCDB"/>
      </a:lt2>
      <a:accent1>
        <a:srgbClr val="00454D"/>
      </a:accent1>
      <a:accent2>
        <a:srgbClr val="006BA6"/>
      </a:accent2>
      <a:accent3>
        <a:srgbClr val="00B38F"/>
      </a:accent3>
      <a:accent4>
        <a:srgbClr val="7DBA00"/>
      </a:accent4>
      <a:accent5>
        <a:srgbClr val="FF9E1B"/>
      </a:accent5>
      <a:accent6>
        <a:srgbClr val="B50093"/>
      </a:accent6>
      <a:hlink>
        <a:srgbClr val="00BDB5"/>
      </a:hlink>
      <a:folHlink>
        <a:srgbClr val="00662C"/>
      </a:folHlink>
    </a:clrScheme>
    <a:fontScheme name="aptos only">
      <a:majorFont>
        <a:latin typeface="Aptos"/>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Green">
      <a:srgbClr val="00662C"/>
    </a:custClr>
    <a:custClr name="Hale Navy">
      <a:srgbClr val="00454D"/>
    </a:custClr>
    <a:custClr name="Graphite">
      <a:srgbClr val="DBDCDB"/>
    </a:custClr>
    <a:custClr name="Polar">
      <a:srgbClr val="FFFFFF"/>
    </a:custClr>
    <a:custClr name="Dark Matter">
      <a:srgbClr val="373A36"/>
    </a:custClr>
    <a:custClr name="Energy">
      <a:srgbClr val="7DBA00"/>
    </a:custClr>
    <a:custClr name="Mist">
      <a:srgbClr val="8BFEBF"/>
    </a:custClr>
    <a:custClr name="Biome">
      <a:srgbClr val="00B38F"/>
    </a:custClr>
    <a:custClr name="Aqua">
      <a:srgbClr val="00BDB5"/>
    </a:custClr>
    <a:custClr name="Infinity">
      <a:srgbClr val="006BA6"/>
    </a:custClr>
    <a:custClr name="Hydro">
      <a:srgbClr val="005776"/>
    </a:custClr>
    <a:custClr name="Forge">
      <a:srgbClr val="FF9E1B"/>
    </a:custClr>
    <a:custClr name="Spark">
      <a:srgbClr val="FE5000"/>
    </a:custClr>
    <a:custClr name="Plasma">
      <a:srgbClr val="B50094"/>
    </a:custClr>
    <a:custClr name="Pulsar">
      <a:srgbClr val="4E008E"/>
    </a:custClr>
  </a:custClrLst>
  <a:extLst>
    <a:ext uri="{05A4C25C-085E-4340-85A3-A5531E510DB2}">
      <thm15:themeFamily xmlns:thm15="http://schemas.microsoft.com/office/thememl/2012/main" name="ORNL-Presentation-16x9-SNS" id="{CFF843FA-ECAE-4C45-A6C6-854322A589F6}" vid="{3D614080-FF06-5C4B-BCAA-EA2BD79072C1}"/>
    </a:ext>
  </a:extLst>
</a:theme>
</file>

<file path=ppt/theme/theme10.xml><?xml version="1.0" encoding="utf-8"?>
<a:theme xmlns:a="http://schemas.openxmlformats.org/drawingml/2006/main" name="2_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 16x9 template 180719" id="{91F5A9DE-0FF5-42D2-8B71-414341298470}" vid="{19B61368-BE15-4FF9-B836-7A1A3976FBB8}"/>
    </a:ext>
  </a:extLst>
</a:theme>
</file>

<file path=ppt/theme/theme11.xml><?xml version="1.0" encoding="utf-8"?>
<a:theme xmlns:a="http://schemas.openxmlformats.org/drawingml/2006/main" name="3_Office Theme">
  <a:themeElements>
    <a:clrScheme name="New Science">
      <a:dk1>
        <a:sysClr val="windowText" lastClr="000000"/>
      </a:dk1>
      <a:lt1>
        <a:sysClr val="window" lastClr="FFFFFF"/>
      </a:lt1>
      <a:dk2>
        <a:srgbClr val="44546A"/>
      </a:dk2>
      <a:lt2>
        <a:srgbClr val="E7E6E6"/>
      </a:lt2>
      <a:accent1>
        <a:srgbClr val="10436A"/>
      </a:accent1>
      <a:accent2>
        <a:srgbClr val="92DCE5"/>
      </a:accent2>
      <a:accent3>
        <a:srgbClr val="D64933"/>
      </a:accent3>
      <a:accent4>
        <a:srgbClr val="7C7C7C"/>
      </a:accent4>
      <a:accent5>
        <a:srgbClr val="EFCB68"/>
      </a:accent5>
      <a:accent6>
        <a:srgbClr val="70AD47"/>
      </a:accent6>
      <a:hlink>
        <a:srgbClr val="0563C1"/>
      </a:hlink>
      <a:folHlink>
        <a:srgbClr val="954F72"/>
      </a:folHlink>
    </a:clrScheme>
    <a:fontScheme name="SC new">
      <a:majorFont>
        <a:latin typeface="AvenirNext LT Pro Bold"/>
        <a:ea typeface=""/>
        <a:cs typeface=""/>
      </a:majorFont>
      <a:minorFont>
        <a:latin typeface="AvenirNext LT Pro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C PowerPoint base template for staff.potx" id="{4612F961-56E9-4EB7-9A44-11671DE64C64}" vid="{D4CA479C-CAD5-4C1B-93CE-2627735869DC}"/>
    </a:ext>
  </a:extLst>
</a:theme>
</file>

<file path=ppt/theme/theme12.xml><?xml version="1.0" encoding="utf-8"?>
<a:theme xmlns:a="http://schemas.openxmlformats.org/drawingml/2006/main" name="2_ORNL Presentation">
  <a:themeElements>
    <a:clrScheme name="ORNL-OCT2024">
      <a:dk1>
        <a:srgbClr val="00454D"/>
      </a:dk1>
      <a:lt1>
        <a:srgbClr val="FFFFFF"/>
      </a:lt1>
      <a:dk2>
        <a:srgbClr val="00662C"/>
      </a:dk2>
      <a:lt2>
        <a:srgbClr val="DBDCDB"/>
      </a:lt2>
      <a:accent1>
        <a:srgbClr val="373A36"/>
      </a:accent1>
      <a:accent2>
        <a:srgbClr val="005776"/>
      </a:accent2>
      <a:accent3>
        <a:srgbClr val="006BA6"/>
      </a:accent3>
      <a:accent4>
        <a:srgbClr val="7DBA00"/>
      </a:accent4>
      <a:accent5>
        <a:srgbClr val="00BDB5"/>
      </a:accent5>
      <a:accent6>
        <a:srgbClr val="00B38F"/>
      </a:accent6>
      <a:hlink>
        <a:srgbClr val="00444D"/>
      </a:hlink>
      <a:folHlink>
        <a:srgbClr val="00662C"/>
      </a:folHlink>
    </a:clrScheme>
    <a:fontScheme name="ORNL">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a:srgbClr val="00662C"/>
    </a:custClr>
    <a:custClr name="ORNL">
      <a:srgbClr val="00454D"/>
    </a:custClr>
    <a:custClr name="ORNL">
      <a:srgbClr val="DBDCD8"/>
    </a:custClr>
    <a:custClr name="ORNL">
      <a:srgbClr val="373A36"/>
    </a:custClr>
    <a:custClr name="ORNL">
      <a:srgbClr val="FFFFFF"/>
    </a:custClr>
    <a:custClr name="ORNL">
      <a:srgbClr val="005776"/>
    </a:custClr>
    <a:custClr name="ORNL">
      <a:srgbClr val="006BA6"/>
    </a:custClr>
    <a:custClr name="ORNL">
      <a:srgbClr val="7DBA00"/>
    </a:custClr>
    <a:custClr name="ORNL">
      <a:srgbClr val="00BDB5"/>
    </a:custClr>
    <a:custClr name="ORNL">
      <a:srgbClr val="00B38F"/>
    </a:custClr>
    <a:custClr name="ORNL">
      <a:srgbClr val="00492E"/>
    </a:custClr>
    <a:custClr name="ORNL">
      <a:srgbClr val="00572E"/>
    </a:custClr>
    <a:custClr name="ORNL">
      <a:srgbClr val="28A351"/>
    </a:custClr>
    <a:custClr name="ORNL">
      <a:srgbClr val="53D170"/>
    </a:custClr>
    <a:custClr name="ORNL">
      <a:srgbClr val="8FEF9C"/>
    </a:custClr>
    <a:custClr name="ORNL">
      <a:srgbClr val="002837"/>
    </a:custClr>
    <a:custClr name="ORNL">
      <a:srgbClr val="003542"/>
    </a:custClr>
    <a:custClr name="ORNL">
      <a:srgbClr val="259194"/>
    </a:custClr>
    <a:custClr name="ORNL">
      <a:srgbClr val="50C9C2"/>
    </a:custClr>
    <a:custClr name="ORNL">
      <a:srgbClr val="8EEDE0"/>
    </a:custClr>
  </a:custClrLst>
  <a:extLst>
    <a:ext uri="{05A4C25C-085E-4340-85A3-A5531E510DB2}">
      <thm15:themeFamily xmlns:thm15="http://schemas.microsoft.com/office/thememl/2012/main" name="ORNL-Presentation-16x9-Template" id="{212E2FFC-9BA1-2C4E-A636-8C01E485DB51}" vid="{BB20B00B-A94C-8E47-8444-E1BBEE430DD4}"/>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RNL Presentation">
  <a:themeElements>
    <a:clrScheme name="ORNL Color TEST">
      <a:dk1>
        <a:srgbClr val="373A36"/>
      </a:dk1>
      <a:lt1>
        <a:srgbClr val="FFFFFF"/>
      </a:lt1>
      <a:dk2>
        <a:srgbClr val="00662C"/>
      </a:dk2>
      <a:lt2>
        <a:srgbClr val="DBDCDB"/>
      </a:lt2>
      <a:accent1>
        <a:srgbClr val="00454D"/>
      </a:accent1>
      <a:accent2>
        <a:srgbClr val="006BA6"/>
      </a:accent2>
      <a:accent3>
        <a:srgbClr val="00B38F"/>
      </a:accent3>
      <a:accent4>
        <a:srgbClr val="7DBA00"/>
      </a:accent4>
      <a:accent5>
        <a:srgbClr val="FF9E1B"/>
      </a:accent5>
      <a:accent6>
        <a:srgbClr val="B50093"/>
      </a:accent6>
      <a:hlink>
        <a:srgbClr val="00BDB5"/>
      </a:hlink>
      <a:folHlink>
        <a:srgbClr val="00662C"/>
      </a:folHlink>
    </a:clrScheme>
    <a:fontScheme name="ORNL">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Green">
      <a:srgbClr val="00662C"/>
    </a:custClr>
    <a:custClr name="Hale Navy">
      <a:srgbClr val="00454D"/>
    </a:custClr>
    <a:custClr name="Graphite">
      <a:srgbClr val="DBDCDB"/>
    </a:custClr>
    <a:custClr name="Polar">
      <a:srgbClr val="FFFFFF"/>
    </a:custClr>
    <a:custClr name="Dark Matter">
      <a:srgbClr val="373A36"/>
    </a:custClr>
    <a:custClr name="Energy">
      <a:srgbClr val="7DBA00"/>
    </a:custClr>
    <a:custClr name="Mist">
      <a:srgbClr val="8BFEBF"/>
    </a:custClr>
    <a:custClr name="Biome">
      <a:srgbClr val="00B38F"/>
    </a:custClr>
    <a:custClr name="Aqua">
      <a:srgbClr val="00BDB5"/>
    </a:custClr>
    <a:custClr name="Infinity">
      <a:srgbClr val="006BA6"/>
    </a:custClr>
    <a:custClr name="Hydro">
      <a:srgbClr val="005776"/>
    </a:custClr>
    <a:custClr name="Solar">
      <a:srgbClr val="FF9E1B"/>
    </a:custClr>
    <a:custClr name="Spark">
      <a:srgbClr val="FE5000"/>
    </a:custClr>
    <a:custClr name="Plasma">
      <a:srgbClr val="B50094"/>
    </a:custClr>
    <a:custClr name="Pulsar">
      <a:srgbClr val="4E008E"/>
    </a:custClr>
  </a:custClrLst>
  <a:extLst>
    <a:ext uri="{05A4C25C-085E-4340-85A3-A5531E510DB2}">
      <thm15:themeFamily xmlns:thm15="http://schemas.microsoft.com/office/thememl/2012/main" name="ORNL Presentation 16x9 Template" id="{15F1EDB1-644E-C748-8245-FEA8598B5561}" vid="{8418BCC7-4D0A-BF43-99D3-2FD175AA12C8}"/>
    </a:ext>
  </a:extLst>
</a:theme>
</file>

<file path=ppt/theme/theme3.xml><?xml version="1.0" encoding="utf-8"?>
<a:theme xmlns:a="http://schemas.openxmlformats.org/drawingml/2006/main" name="3_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_SNS 16x9 template" id="{B9EA6394-4FD4-43EA-97B1-F88892E26FB5}" vid="{09157F05-7425-4CBE-A4C4-D23A96816376}"/>
    </a:ext>
  </a:extLst>
</a:theme>
</file>

<file path=ppt/theme/theme4.xml><?xml version="1.0" encoding="utf-8"?>
<a:theme xmlns:a="http://schemas.openxmlformats.org/drawingml/2006/main" name="Office Theme">
  <a:themeElements>
    <a:clrScheme name="New Science">
      <a:dk1>
        <a:sysClr val="windowText" lastClr="000000"/>
      </a:dk1>
      <a:lt1>
        <a:sysClr val="window" lastClr="FFFFFF"/>
      </a:lt1>
      <a:dk2>
        <a:srgbClr val="44546A"/>
      </a:dk2>
      <a:lt2>
        <a:srgbClr val="E7E6E6"/>
      </a:lt2>
      <a:accent1>
        <a:srgbClr val="10436A"/>
      </a:accent1>
      <a:accent2>
        <a:srgbClr val="92DCE5"/>
      </a:accent2>
      <a:accent3>
        <a:srgbClr val="D64933"/>
      </a:accent3>
      <a:accent4>
        <a:srgbClr val="7C7C7C"/>
      </a:accent4>
      <a:accent5>
        <a:srgbClr val="EFCB68"/>
      </a:accent5>
      <a:accent6>
        <a:srgbClr val="70AD47"/>
      </a:accent6>
      <a:hlink>
        <a:srgbClr val="0563C1"/>
      </a:hlink>
      <a:folHlink>
        <a:srgbClr val="954F72"/>
      </a:folHlink>
    </a:clrScheme>
    <a:fontScheme name="SC new">
      <a:majorFont>
        <a:latin typeface="AvenirNext LT Pro Bold"/>
        <a:ea typeface=""/>
        <a:cs typeface=""/>
      </a:majorFont>
      <a:minorFont>
        <a:latin typeface="AvenirNext LT Pro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C PowerPoint base template for staff.potx" id="{4612F961-56E9-4EB7-9A44-11671DE64C64}" vid="{D4CA479C-CAD5-4C1B-93CE-2627735869DC}"/>
    </a:ext>
  </a:extLst>
</a:theme>
</file>

<file path=ppt/theme/theme5.xml><?xml version="1.0" encoding="utf-8"?>
<a:theme xmlns:a="http://schemas.openxmlformats.org/drawingml/2006/main" name="1_Office Theme">
  <a:themeElements>
    <a:clrScheme name="New Science">
      <a:dk1>
        <a:sysClr val="windowText" lastClr="000000"/>
      </a:dk1>
      <a:lt1>
        <a:sysClr val="window" lastClr="FFFFFF"/>
      </a:lt1>
      <a:dk2>
        <a:srgbClr val="44546A"/>
      </a:dk2>
      <a:lt2>
        <a:srgbClr val="E7E6E6"/>
      </a:lt2>
      <a:accent1>
        <a:srgbClr val="10436A"/>
      </a:accent1>
      <a:accent2>
        <a:srgbClr val="92DCE5"/>
      </a:accent2>
      <a:accent3>
        <a:srgbClr val="D64933"/>
      </a:accent3>
      <a:accent4>
        <a:srgbClr val="7C7C7C"/>
      </a:accent4>
      <a:accent5>
        <a:srgbClr val="EFCB68"/>
      </a:accent5>
      <a:accent6>
        <a:srgbClr val="70AD47"/>
      </a:accent6>
      <a:hlink>
        <a:srgbClr val="0563C1"/>
      </a:hlink>
      <a:folHlink>
        <a:srgbClr val="954F72"/>
      </a:folHlink>
    </a:clrScheme>
    <a:fontScheme name="SC new">
      <a:majorFont>
        <a:latin typeface="AvenirNext LT Pro Bold"/>
        <a:ea typeface=""/>
        <a:cs typeface=""/>
      </a:majorFont>
      <a:minorFont>
        <a:latin typeface="AvenirNext LT Pro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C PowerPoint base template for staff.potx" id="{4612F961-56E9-4EB7-9A44-11671DE64C64}" vid="{D4CA479C-CAD5-4C1B-93CE-2627735869DC}"/>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RNL">
  <a:themeElements>
    <a:clrScheme name="ORNL color palette 180726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latin typeface="+mn-lt"/>
          </a:defRPr>
        </a:defPPr>
      </a:lstStyle>
    </a:txDef>
  </a:objectDefaults>
  <a:extraClrSchemeLst/>
  <a:extLst>
    <a:ext uri="{05A4C25C-085E-4340-85A3-A5531E510DB2}">
      <thm15:themeFamily xmlns:thm15="http://schemas.microsoft.com/office/thememl/2012/main" name="ORNL template 4x3_180808" id="{BE270949-426B-4A81-BFD7-F9E58F12EF61}" vid="{56EA0EFD-5782-40CE-9F38-7DA95D6DAADB}"/>
    </a:ext>
  </a:extLst>
</a:theme>
</file>

<file path=ppt/theme/theme8.xml><?xml version="1.0" encoding="utf-8"?>
<a:theme xmlns:a="http://schemas.openxmlformats.org/drawingml/2006/main" name="1_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 16x9 template 180719" id="{91F5A9DE-0FF5-42D2-8B71-414341298470}" vid="{19B61368-BE15-4FF9-B836-7A1A3976FBB8}"/>
    </a:ext>
  </a:extLst>
</a:theme>
</file>

<file path=ppt/theme/theme9.xml><?xml version="1.0" encoding="utf-8"?>
<a:theme xmlns:a="http://schemas.openxmlformats.org/drawingml/2006/main" name="DOE SC Theme - Green v13 (16x9)">
  <a:themeElements>
    <a:clrScheme name="DOE SC Colors">
      <a:dk1>
        <a:sysClr val="windowText" lastClr="000000"/>
      </a:dk1>
      <a:lt1>
        <a:sysClr val="window" lastClr="FFFFFF"/>
      </a:lt1>
      <a:dk2>
        <a:srgbClr val="0F3F66"/>
      </a:dk2>
      <a:lt2>
        <a:srgbClr val="EEECE1"/>
      </a:lt2>
      <a:accent1>
        <a:srgbClr val="0F6636"/>
      </a:accent1>
      <a:accent2>
        <a:srgbClr val="F3C727"/>
      </a:accent2>
      <a:accent3>
        <a:srgbClr val="4F81BD"/>
      </a:accent3>
      <a:accent4>
        <a:srgbClr val="C0504D"/>
      </a:accent4>
      <a:accent5>
        <a:srgbClr val="9BBB59"/>
      </a:accent5>
      <a:accent6>
        <a:srgbClr val="8064A2"/>
      </a:accent6>
      <a:hlink>
        <a:srgbClr val="0000FF"/>
      </a:hlink>
      <a:folHlink>
        <a:srgbClr val="800080"/>
      </a:folHlink>
    </a:clrScheme>
    <a:fontScheme name="Verdana">
      <a:majorFont>
        <a:latin typeface="Verdana"/>
        <a:ea typeface=""/>
        <a:cs typeface=""/>
      </a:majorFont>
      <a:minorFont>
        <a:latin typeface="Verdana"/>
        <a:ea typeface=""/>
        <a:cs typeface=""/>
      </a:minorFont>
    </a:fontScheme>
    <a:fmtScheme name="Reflection">
      <a:fillStyleLst>
        <a:solidFill>
          <a:schemeClr val="phClr"/>
        </a:solidFill>
        <a:gradFill rotWithShape="1">
          <a:gsLst>
            <a:gs pos="0">
              <a:schemeClr val="phClr">
                <a:tint val="50000"/>
                <a:alpha val="100000"/>
                <a:satMod val="140000"/>
                <a:lumMod val="105000"/>
              </a:schemeClr>
            </a:gs>
            <a:gs pos="41000">
              <a:schemeClr val="phClr">
                <a:tint val="57000"/>
                <a:satMod val="160000"/>
                <a:lumMod val="99000"/>
              </a:schemeClr>
            </a:gs>
            <a:gs pos="100000">
              <a:schemeClr val="phClr">
                <a:tint val="80000"/>
                <a:satMod val="180000"/>
                <a:lumMod val="104000"/>
              </a:schemeClr>
            </a:gs>
          </a:gsLst>
          <a:lin ang="5400000" scaled="1"/>
        </a:gradFill>
        <a:gradFill rotWithShape="1">
          <a:gsLst>
            <a:gs pos="0">
              <a:schemeClr val="phClr">
                <a:tint val="97000"/>
                <a:satMod val="115000"/>
                <a:lumMod val="114000"/>
              </a:schemeClr>
            </a:gs>
            <a:gs pos="60000">
              <a:schemeClr val="phClr">
                <a:tint val="100000"/>
                <a:shade val="96000"/>
                <a:satMod val="100000"/>
                <a:lumMod val="108000"/>
              </a:schemeClr>
            </a:gs>
            <a:gs pos="100000">
              <a:schemeClr val="phClr">
                <a:shade val="91000"/>
                <a:sat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38100" dist="25400" dir="5400000" rotWithShape="0">
              <a:srgbClr val="000000">
                <a:alpha val="28000"/>
              </a:srgbClr>
            </a:outerShdw>
          </a:effectLst>
        </a:effectStyle>
        <a:effectStyle>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a:effectStyle>
        <a:effectStyle>
          <a:effectLst>
            <a:reflection blurRad="25400" stA="32000" endPos="28000" dist="8889" dir="5400000" sy="-100000" rotWithShape="0"/>
          </a:effectLst>
          <a:scene3d>
            <a:camera prst="orthographicFront">
              <a:rot lat="0" lon="0" rev="0"/>
            </a:camera>
            <a:lightRig rig="threePt" dir="t">
              <a:rot lat="0" lon="0" rev="4800000"/>
            </a:lightRig>
          </a:scene3d>
          <a:sp3d>
            <a:bevelT w="50800" h="25400"/>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DOE SC Theme - Green v13 (16x9)" id="{E04E78B8-D2A2-4C96-9874-3B47B781C56C}" vid="{E444A822-5044-46D6-8A64-7A315606C224}"/>
    </a:ext>
  </a:extLst>
</a:theme>
</file>

<file path=docMetadata/LabelInfo.xml><?xml version="1.0" encoding="utf-8"?>
<clbl:labelList xmlns:clbl="http://schemas.microsoft.com/office/2020/mipLabelMetadata">
  <clbl:label id="{db3dbd43-4c4b-4544-9f8a-0553f9f5f25e}" enabled="0" method="" siteId="{db3dbd43-4c4b-4544-9f8a-0553f9f5f25e}" removed="1"/>
</clbl:labelList>
</file>

<file path=docProps/app.xml><?xml version="1.0" encoding="utf-8"?>
<Properties xmlns="http://schemas.openxmlformats.org/officeDocument/2006/extended-properties" xmlns:vt="http://schemas.openxmlformats.org/officeDocument/2006/docPropsVTypes">
  <Template>ORNL-Presentation-16x9-SNS</Template>
  <TotalTime>3678</TotalTime>
  <Words>7704</Words>
  <Application>Microsoft Office PowerPoint</Application>
  <PresentationFormat>Widescreen</PresentationFormat>
  <Paragraphs>390</Paragraphs>
  <Slides>31</Slides>
  <Notes>15</Notes>
  <HiddenSlides>0</HiddenSlides>
  <MMClips>1</MMClips>
  <ScaleCrop>false</ScaleCrop>
  <HeadingPairs>
    <vt:vector size="6" baseType="variant">
      <vt:variant>
        <vt:lpstr>Fonts Used</vt:lpstr>
      </vt:variant>
      <vt:variant>
        <vt:i4>22</vt:i4>
      </vt:variant>
      <vt:variant>
        <vt:lpstr>Theme</vt:lpstr>
      </vt:variant>
      <vt:variant>
        <vt:i4>12</vt:i4>
      </vt:variant>
      <vt:variant>
        <vt:lpstr>Slide Titles</vt:lpstr>
      </vt:variant>
      <vt:variant>
        <vt:i4>31</vt:i4>
      </vt:variant>
    </vt:vector>
  </HeadingPairs>
  <TitlesOfParts>
    <vt:vector size="65" baseType="lpstr">
      <vt:lpstr>Aptos</vt:lpstr>
      <vt:lpstr>Aptos Display</vt:lpstr>
      <vt:lpstr>Aptos Light</vt:lpstr>
      <vt:lpstr>Arial</vt:lpstr>
      <vt:lpstr>Arial Black</vt:lpstr>
      <vt:lpstr>Avenir Next LT Pro</vt:lpstr>
      <vt:lpstr>AvenirNext LT Pro Bold</vt:lpstr>
      <vt:lpstr>AvenirNext LT Pro Regular</vt:lpstr>
      <vt:lpstr>AvenirNext LT Pro Regular (Body)</vt:lpstr>
      <vt:lpstr>Calibri</vt:lpstr>
      <vt:lpstr>Century Gothic</vt:lpstr>
      <vt:lpstr>Corbel</vt:lpstr>
      <vt:lpstr>Droid Sans</vt:lpstr>
      <vt:lpstr>ElsevierSans</vt:lpstr>
      <vt:lpstr>Helvetica</vt:lpstr>
      <vt:lpstr>Roboto</vt:lpstr>
      <vt:lpstr>Roboto Light</vt:lpstr>
      <vt:lpstr>System Font Regular</vt:lpstr>
      <vt:lpstr>Times New Roman</vt:lpstr>
      <vt:lpstr>Verdana</vt:lpstr>
      <vt:lpstr>Wingdings</vt:lpstr>
      <vt:lpstr>Wingdings 3</vt:lpstr>
      <vt:lpstr>ORNL Presentation</vt:lpstr>
      <vt:lpstr>1_ORNL Presentation</vt:lpstr>
      <vt:lpstr>3_ORNL</vt:lpstr>
      <vt:lpstr>Office Theme</vt:lpstr>
      <vt:lpstr>1_Office Theme</vt:lpstr>
      <vt:lpstr>2_Office Theme</vt:lpstr>
      <vt:lpstr>ORNL</vt:lpstr>
      <vt:lpstr>1_ORNL</vt:lpstr>
      <vt:lpstr>DOE SC Theme - Green v13 (16x9)</vt:lpstr>
      <vt:lpstr>2_ORNL</vt:lpstr>
      <vt:lpstr>3_Office Theme</vt:lpstr>
      <vt:lpstr>2_ORNL Presentation</vt:lpstr>
      <vt:lpstr>Review of the (U)SANS Instrument Suite</vt:lpstr>
      <vt:lpstr>Outline</vt:lpstr>
      <vt:lpstr>ORNL SANS Suite Review </vt:lpstr>
      <vt:lpstr>Large Scale Structures Section</vt:lpstr>
      <vt:lpstr>Large Scale Structures Section</vt:lpstr>
      <vt:lpstr>Examples of SANS “Cross-Section” Synergy</vt:lpstr>
      <vt:lpstr>SANS at ORNL</vt:lpstr>
      <vt:lpstr>Particle dynamics of nanoplastics suspended in water with soil microparticles (SANS/USANS Study)</vt:lpstr>
      <vt:lpstr>How large mRNA shapes lipid nanoparticle structure</vt:lpstr>
      <vt:lpstr>Nanometric modulations of the magnetic structure of the element Nd</vt:lpstr>
      <vt:lpstr>Probing the Invisible: Neutrons Illuminate Ligand Structures in Colloidal Nanocrystals</vt:lpstr>
      <vt:lpstr>Automation &amp; Precision: The Multi-Axis Robotic Platform at GP-SANS</vt:lpstr>
      <vt:lpstr>User Inspired SEs</vt:lpstr>
      <vt:lpstr>Integration/Application of ML &amp; AI Approaches (Q7)</vt:lpstr>
      <vt:lpstr>Integration/Application of ML &amp; AI Approaches</vt:lpstr>
      <vt:lpstr>Review Charge Questions</vt:lpstr>
      <vt:lpstr>Review Agenda</vt:lpstr>
      <vt:lpstr>LSS Beamline Suites Review – nuts &amp; bolts</vt:lpstr>
      <vt:lpstr>A few recurring abbreviations…</vt:lpstr>
      <vt:lpstr>Questions?</vt:lpstr>
      <vt:lpstr>HBRR is critical to HFIR’s continued operations</vt:lpstr>
      <vt:lpstr>SEC-SANS &amp; SANS AI Auto Sampler</vt:lpstr>
      <vt:lpstr>PowerPoint Presentation</vt:lpstr>
      <vt:lpstr>Molecular Strategies for Stable, High-Efficiency Organic Solar Cells</vt:lpstr>
      <vt:lpstr>Neutron Scattering Reveals the Structure of Networks for Clean Energy Generation and Storage Devices </vt:lpstr>
      <vt:lpstr>Southeast Polymer Forum 2024 </vt:lpstr>
      <vt:lpstr>ORNL Soft Matter Symposium 2022 </vt:lpstr>
      <vt:lpstr>Controlled Large-Scale Growth of Nanosheets</vt:lpstr>
      <vt:lpstr>PowerPoint Presentation</vt:lpstr>
      <vt:lpstr>Integration/Application of ML &amp; AI Approaches (Q7)</vt:lpstr>
      <vt:lpstr>Integration/Application of ML &amp; AI Approaches (Q7)</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Lumsden, Mark D.</dc:creator>
  <cp:keywords/>
  <dc:description/>
  <cp:lastModifiedBy>Urban, Volker S.</cp:lastModifiedBy>
  <cp:revision>124</cp:revision>
  <dcterms:created xsi:type="dcterms:W3CDTF">2025-12-11T14:27:45Z</dcterms:created>
  <dcterms:modified xsi:type="dcterms:W3CDTF">2026-02-09T00:44:37Z</dcterms:modified>
  <cp:category/>
</cp:coreProperties>
</file>