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1" r:id="rId1"/>
  </p:sldMasterIdLst>
  <p:notesMasterIdLst>
    <p:notesMasterId r:id="rId20"/>
  </p:notesMasterIdLst>
  <p:handoutMasterIdLst>
    <p:handoutMasterId r:id="rId21"/>
  </p:handoutMasterIdLst>
  <p:sldIdLst>
    <p:sldId id="2147481337" r:id="rId2"/>
    <p:sldId id="2147481361" r:id="rId3"/>
    <p:sldId id="2147481349" r:id="rId4"/>
    <p:sldId id="2147481350" r:id="rId5"/>
    <p:sldId id="2147481352" r:id="rId6"/>
    <p:sldId id="2147481362" r:id="rId7"/>
    <p:sldId id="2147481353" r:id="rId8"/>
    <p:sldId id="2147481357" r:id="rId9"/>
    <p:sldId id="2147481356" r:id="rId10"/>
    <p:sldId id="2147481354" r:id="rId11"/>
    <p:sldId id="2147481355" r:id="rId12"/>
    <p:sldId id="2147481363" r:id="rId13"/>
    <p:sldId id="2147481341" r:id="rId14"/>
    <p:sldId id="2147481360" r:id="rId15"/>
    <p:sldId id="2147481365" r:id="rId16"/>
    <p:sldId id="2147481358" r:id="rId17"/>
    <p:sldId id="2147481359" r:id="rId18"/>
    <p:sldId id="214748135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476F3E-2B2C-D02E-A927-755D46376812}" name="Elicia Ferrer" initials="EF" userId="ac7d01b8666ae590" providerId="Windows Live"/>
  <p188:author id="{BEF8CA72-6AE8-8AD8-5B9A-8F576BAC3FD5}" name="Janiga, Jaimee" initials="JJ" userId="S::7nj@ornl.gov::c06abe94-9752-4f8c-96a2-49efdf1f636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7DBA00"/>
    <a:srgbClr val="FF9E1B"/>
    <a:srgbClr val="7DC397"/>
    <a:srgbClr val="ECECEC"/>
    <a:srgbClr val="4E008E"/>
    <a:srgbClr val="B50094"/>
    <a:srgbClr val="FE5000"/>
    <a:srgbClr val="ED9634"/>
    <a:srgbClr val="0057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FDEDAE-298C-4BA4-8236-3EFA4E62C96C}" v="3" dt="2026-06-05T18:10:46.696"/>
  </p1510:revLst>
</p1510:revInfo>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04" autoAdjust="0"/>
    <p:restoredTop sz="92406" autoAdjust="0"/>
  </p:normalViewPr>
  <p:slideViewPr>
    <p:cSldViewPr snapToGrid="0">
      <p:cViewPr varScale="1">
        <p:scale>
          <a:sx n="110" d="100"/>
          <a:sy n="110" d="100"/>
        </p:scale>
        <p:origin x="318" y="96"/>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05" d="100"/>
          <a:sy n="105" d="100"/>
        </p:scale>
        <p:origin x="4152" y="-5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 Sang-Ho" userId="7f0ad286-1060-456b-b71b-be2f181142f0" providerId="ADAL" clId="{BAFEDA1E-D80F-4C60-9210-F25CFFF6E4F5}"/>
    <pc:docChg chg="undo custSel addSld delSld modSld">
      <pc:chgData name="Kim, Sang-Ho" userId="7f0ad286-1060-456b-b71b-be2f181142f0" providerId="ADAL" clId="{BAFEDA1E-D80F-4C60-9210-F25CFFF6E4F5}" dt="2026-06-05T18:19:50.714" v="443" actId="20577"/>
      <pc:docMkLst>
        <pc:docMk/>
      </pc:docMkLst>
      <pc:sldChg chg="modSp mod">
        <pc:chgData name="Kim, Sang-Ho" userId="7f0ad286-1060-456b-b71b-be2f181142f0" providerId="ADAL" clId="{BAFEDA1E-D80F-4C60-9210-F25CFFF6E4F5}" dt="2026-06-05T18:15:38.555" v="430" actId="6549"/>
        <pc:sldMkLst>
          <pc:docMk/>
          <pc:sldMk cId="3324912029" sldId="2147481341"/>
        </pc:sldMkLst>
        <pc:spChg chg="mod">
          <ac:chgData name="Kim, Sang-Ho" userId="7f0ad286-1060-456b-b71b-be2f181142f0" providerId="ADAL" clId="{BAFEDA1E-D80F-4C60-9210-F25CFFF6E4F5}" dt="2026-06-05T18:15:38.555" v="430" actId="6549"/>
          <ac:spMkLst>
            <pc:docMk/>
            <pc:sldMk cId="3324912029" sldId="2147481341"/>
            <ac:spMk id="2" creationId="{878AD268-90F1-61C7-BD7C-8897B941D706}"/>
          </ac:spMkLst>
        </pc:spChg>
        <pc:spChg chg="mod">
          <ac:chgData name="Kim, Sang-Ho" userId="7f0ad286-1060-456b-b71b-be2f181142f0" providerId="ADAL" clId="{BAFEDA1E-D80F-4C60-9210-F25CFFF6E4F5}" dt="2026-06-05T18:14:15.228" v="422" actId="1035"/>
          <ac:spMkLst>
            <pc:docMk/>
            <pc:sldMk cId="3324912029" sldId="2147481341"/>
            <ac:spMk id="3" creationId="{D36C97A4-3848-BF1D-3B17-2225BD7719F3}"/>
          </ac:spMkLst>
        </pc:spChg>
      </pc:sldChg>
      <pc:sldChg chg="modSp mod">
        <pc:chgData name="Kim, Sang-Ho" userId="7f0ad286-1060-456b-b71b-be2f181142f0" providerId="ADAL" clId="{BAFEDA1E-D80F-4C60-9210-F25CFFF6E4F5}" dt="2026-06-05T18:00:03.226" v="67" actId="6549"/>
        <pc:sldMkLst>
          <pc:docMk/>
          <pc:sldMk cId="1090595793" sldId="2147481351"/>
        </pc:sldMkLst>
        <pc:spChg chg="mod">
          <ac:chgData name="Kim, Sang-Ho" userId="7f0ad286-1060-456b-b71b-be2f181142f0" providerId="ADAL" clId="{BAFEDA1E-D80F-4C60-9210-F25CFFF6E4F5}" dt="2026-06-05T18:00:03.226" v="67" actId="6549"/>
          <ac:spMkLst>
            <pc:docMk/>
            <pc:sldMk cId="1090595793" sldId="2147481351"/>
            <ac:spMk id="3" creationId="{F3248385-4E3A-E8D7-F904-98C76D8C63A4}"/>
          </ac:spMkLst>
        </pc:spChg>
      </pc:sldChg>
      <pc:sldChg chg="modSp mod">
        <pc:chgData name="Kim, Sang-Ho" userId="7f0ad286-1060-456b-b71b-be2f181142f0" providerId="ADAL" clId="{BAFEDA1E-D80F-4C60-9210-F25CFFF6E4F5}" dt="2026-06-05T18:16:42.809" v="436" actId="20577"/>
        <pc:sldMkLst>
          <pc:docMk/>
          <pc:sldMk cId="269074443" sldId="2147481352"/>
        </pc:sldMkLst>
        <pc:spChg chg="mod">
          <ac:chgData name="Kim, Sang-Ho" userId="7f0ad286-1060-456b-b71b-be2f181142f0" providerId="ADAL" clId="{BAFEDA1E-D80F-4C60-9210-F25CFFF6E4F5}" dt="2026-06-05T18:16:42.809" v="436" actId="20577"/>
          <ac:spMkLst>
            <pc:docMk/>
            <pc:sldMk cId="269074443" sldId="2147481352"/>
            <ac:spMk id="2" creationId="{D9F8D454-6AB3-D4D3-638E-70AA4B9091CD}"/>
          </ac:spMkLst>
        </pc:spChg>
      </pc:sldChg>
      <pc:sldChg chg="modSp mod">
        <pc:chgData name="Kim, Sang-Ho" userId="7f0ad286-1060-456b-b71b-be2f181142f0" providerId="ADAL" clId="{BAFEDA1E-D80F-4C60-9210-F25CFFF6E4F5}" dt="2026-06-05T17:57:41.476" v="21" actId="20577"/>
        <pc:sldMkLst>
          <pc:docMk/>
          <pc:sldMk cId="1874467933" sldId="2147481353"/>
        </pc:sldMkLst>
        <pc:spChg chg="mod">
          <ac:chgData name="Kim, Sang-Ho" userId="7f0ad286-1060-456b-b71b-be2f181142f0" providerId="ADAL" clId="{BAFEDA1E-D80F-4C60-9210-F25CFFF6E4F5}" dt="2026-06-05T17:57:41.476" v="21" actId="20577"/>
          <ac:spMkLst>
            <pc:docMk/>
            <pc:sldMk cId="1874467933" sldId="2147481353"/>
            <ac:spMk id="17" creationId="{6FFB315F-0BE7-D291-0434-C369FDB99DCB}"/>
          </ac:spMkLst>
        </pc:spChg>
      </pc:sldChg>
      <pc:sldChg chg="modSp">
        <pc:chgData name="Kim, Sang-Ho" userId="7f0ad286-1060-456b-b71b-be2f181142f0" providerId="ADAL" clId="{BAFEDA1E-D80F-4C60-9210-F25CFFF6E4F5}" dt="2026-06-05T18:10:46.696" v="273" actId="20577"/>
        <pc:sldMkLst>
          <pc:docMk/>
          <pc:sldMk cId="577114014" sldId="2147481354"/>
        </pc:sldMkLst>
        <pc:spChg chg="mod">
          <ac:chgData name="Kim, Sang-Ho" userId="7f0ad286-1060-456b-b71b-be2f181142f0" providerId="ADAL" clId="{BAFEDA1E-D80F-4C60-9210-F25CFFF6E4F5}" dt="2026-06-05T18:10:46.696" v="273" actId="20577"/>
          <ac:spMkLst>
            <pc:docMk/>
            <pc:sldMk cId="577114014" sldId="2147481354"/>
            <ac:spMk id="17" creationId="{02F6DA37-6F47-913A-B445-6E5F72165640}"/>
          </ac:spMkLst>
        </pc:spChg>
      </pc:sldChg>
      <pc:sldChg chg="modSp mod">
        <pc:chgData name="Kim, Sang-Ho" userId="7f0ad286-1060-456b-b71b-be2f181142f0" providerId="ADAL" clId="{BAFEDA1E-D80F-4C60-9210-F25CFFF6E4F5}" dt="2026-06-05T17:59:29.668" v="59" actId="6549"/>
        <pc:sldMkLst>
          <pc:docMk/>
          <pc:sldMk cId="254102963" sldId="2147481358"/>
        </pc:sldMkLst>
        <pc:spChg chg="mod">
          <ac:chgData name="Kim, Sang-Ho" userId="7f0ad286-1060-456b-b71b-be2f181142f0" providerId="ADAL" clId="{BAFEDA1E-D80F-4C60-9210-F25CFFF6E4F5}" dt="2026-06-05T17:59:29.668" v="59" actId="6549"/>
          <ac:spMkLst>
            <pc:docMk/>
            <pc:sldMk cId="254102963" sldId="2147481358"/>
            <ac:spMk id="2" creationId="{2587007C-3D70-30D8-5509-5F9E6F0F6FDF}"/>
          </ac:spMkLst>
        </pc:spChg>
        <pc:spChg chg="mod">
          <ac:chgData name="Kim, Sang-Ho" userId="7f0ad286-1060-456b-b71b-be2f181142f0" providerId="ADAL" clId="{BAFEDA1E-D80F-4C60-9210-F25CFFF6E4F5}" dt="2026-06-05T17:58:51.587" v="24" actId="20577"/>
          <ac:spMkLst>
            <pc:docMk/>
            <pc:sldMk cId="254102963" sldId="2147481358"/>
            <ac:spMk id="68" creationId="{F3E27856-757B-CC73-58FA-51E87BFC5748}"/>
          </ac:spMkLst>
        </pc:spChg>
        <pc:spChg chg="mod">
          <ac:chgData name="Kim, Sang-Ho" userId="7f0ad286-1060-456b-b71b-be2f181142f0" providerId="ADAL" clId="{BAFEDA1E-D80F-4C60-9210-F25CFFF6E4F5}" dt="2026-06-05T17:58:55.096" v="27" actId="20577"/>
          <ac:spMkLst>
            <pc:docMk/>
            <pc:sldMk cId="254102963" sldId="2147481358"/>
            <ac:spMk id="133" creationId="{A6632C19-16AE-1065-881A-7C244E23F9B2}"/>
          </ac:spMkLst>
        </pc:spChg>
      </pc:sldChg>
      <pc:sldChg chg="modSp mod">
        <pc:chgData name="Kim, Sang-Ho" userId="7f0ad286-1060-456b-b71b-be2f181142f0" providerId="ADAL" clId="{BAFEDA1E-D80F-4C60-9210-F25CFFF6E4F5}" dt="2026-06-05T17:59:48.133" v="65" actId="20577"/>
        <pc:sldMkLst>
          <pc:docMk/>
          <pc:sldMk cId="4197142236" sldId="2147481359"/>
        </pc:sldMkLst>
        <pc:spChg chg="mod">
          <ac:chgData name="Kim, Sang-Ho" userId="7f0ad286-1060-456b-b71b-be2f181142f0" providerId="ADAL" clId="{BAFEDA1E-D80F-4C60-9210-F25CFFF6E4F5}" dt="2026-06-05T17:59:48.133" v="65" actId="20577"/>
          <ac:spMkLst>
            <pc:docMk/>
            <pc:sldMk cId="4197142236" sldId="2147481359"/>
            <ac:spMk id="2" creationId="{81BB68CD-B87C-015D-6366-8E328556BF36}"/>
          </ac:spMkLst>
        </pc:spChg>
        <pc:spChg chg="mod">
          <ac:chgData name="Kim, Sang-Ho" userId="7f0ad286-1060-456b-b71b-be2f181142f0" providerId="ADAL" clId="{BAFEDA1E-D80F-4C60-9210-F25CFFF6E4F5}" dt="2026-06-05T17:59:37.695" v="62" actId="20577"/>
          <ac:spMkLst>
            <pc:docMk/>
            <pc:sldMk cId="4197142236" sldId="2147481359"/>
            <ac:spMk id="68" creationId="{7C662B0F-BD99-042A-6239-A91F89B8707D}"/>
          </ac:spMkLst>
        </pc:spChg>
      </pc:sldChg>
      <pc:sldChg chg="modSp mod">
        <pc:chgData name="Kim, Sang-Ho" userId="7f0ad286-1060-456b-b71b-be2f181142f0" providerId="ADAL" clId="{BAFEDA1E-D80F-4C60-9210-F25CFFF6E4F5}" dt="2026-06-05T18:19:50.714" v="443" actId="20577"/>
        <pc:sldMkLst>
          <pc:docMk/>
          <pc:sldMk cId="1743721750" sldId="2147481360"/>
        </pc:sldMkLst>
        <pc:spChg chg="mod">
          <ac:chgData name="Kim, Sang-Ho" userId="7f0ad286-1060-456b-b71b-be2f181142f0" providerId="ADAL" clId="{BAFEDA1E-D80F-4C60-9210-F25CFFF6E4F5}" dt="2026-06-05T18:19:50.714" v="443" actId="20577"/>
          <ac:spMkLst>
            <pc:docMk/>
            <pc:sldMk cId="1743721750" sldId="2147481360"/>
            <ac:spMk id="2" creationId="{92B0F4C2-E0CE-00E4-0A10-EEF584588DD6}"/>
          </ac:spMkLst>
        </pc:spChg>
      </pc:sldChg>
      <pc:sldChg chg="modSp del mod">
        <pc:chgData name="Kim, Sang-Ho" userId="7f0ad286-1060-456b-b71b-be2f181142f0" providerId="ADAL" clId="{BAFEDA1E-D80F-4C60-9210-F25CFFF6E4F5}" dt="2026-06-05T18:00:40.662" v="71" actId="47"/>
        <pc:sldMkLst>
          <pc:docMk/>
          <pc:sldMk cId="3495188708" sldId="2147481364"/>
        </pc:sldMkLst>
        <pc:spChg chg="mod">
          <ac:chgData name="Kim, Sang-Ho" userId="7f0ad286-1060-456b-b71b-be2f181142f0" providerId="ADAL" clId="{BAFEDA1E-D80F-4C60-9210-F25CFFF6E4F5}" dt="2026-06-05T17:59:10.856" v="53" actId="20577"/>
          <ac:spMkLst>
            <pc:docMk/>
            <pc:sldMk cId="3495188708" sldId="2147481364"/>
            <ac:spMk id="2" creationId="{F41D7484-20E0-0F13-D07C-9770D4E3EE9A}"/>
          </ac:spMkLst>
        </pc:spChg>
      </pc:sldChg>
      <pc:sldChg chg="modSp new mod">
        <pc:chgData name="Kim, Sang-Ho" userId="7f0ad286-1060-456b-b71b-be2f181142f0" providerId="ADAL" clId="{BAFEDA1E-D80F-4C60-9210-F25CFFF6E4F5}" dt="2026-06-05T18:10:11.467" v="271" actId="20577"/>
        <pc:sldMkLst>
          <pc:docMk/>
          <pc:sldMk cId="573363947" sldId="2147481365"/>
        </pc:sldMkLst>
        <pc:spChg chg="mod">
          <ac:chgData name="Kim, Sang-Ho" userId="7f0ad286-1060-456b-b71b-be2f181142f0" providerId="ADAL" clId="{BAFEDA1E-D80F-4C60-9210-F25CFFF6E4F5}" dt="2026-06-05T18:00:37.768" v="70"/>
          <ac:spMkLst>
            <pc:docMk/>
            <pc:sldMk cId="573363947" sldId="2147481365"/>
            <ac:spMk id="2" creationId="{753C6D95-4AC4-9066-495C-927717229065}"/>
          </ac:spMkLst>
        </pc:spChg>
        <pc:spChg chg="mod">
          <ac:chgData name="Kim, Sang-Ho" userId="7f0ad286-1060-456b-b71b-be2f181142f0" providerId="ADAL" clId="{BAFEDA1E-D80F-4C60-9210-F25CFFF6E4F5}" dt="2026-06-05T18:10:11.467" v="271" actId="20577"/>
          <ac:spMkLst>
            <pc:docMk/>
            <pc:sldMk cId="573363947" sldId="2147481365"/>
            <ac:spMk id="3" creationId="{5845A1D8-6399-6659-5EE2-0B5E38AC591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2F454D-A2FB-E28F-62C2-050A837E17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ptos" panose="020B0004020202020204" pitchFamily="34" charset="0"/>
            </a:endParaRPr>
          </a:p>
        </p:txBody>
      </p:sp>
      <p:sp>
        <p:nvSpPr>
          <p:cNvPr id="3" name="Date Placeholder 2">
            <a:extLst>
              <a:ext uri="{FF2B5EF4-FFF2-40B4-BE49-F238E27FC236}">
                <a16:creationId xmlns:a16="http://schemas.microsoft.com/office/drawing/2014/main" id="{BA896BDF-7ADA-716C-F5CA-D157A094BB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614C3F-0AF5-DA4C-84F9-3990FF0B58A5}" type="datetimeFigureOut">
              <a:rPr lang="en-US" smtClean="0">
                <a:latin typeface="Aptos" panose="020B0004020202020204" pitchFamily="34" charset="0"/>
              </a:rPr>
              <a:t>6/5/2026</a:t>
            </a:fld>
            <a:endParaRPr lang="en-US" dirty="0">
              <a:latin typeface="Aptos" panose="020B0004020202020204" pitchFamily="34" charset="0"/>
            </a:endParaRPr>
          </a:p>
        </p:txBody>
      </p:sp>
      <p:sp>
        <p:nvSpPr>
          <p:cNvPr id="4" name="Footer Placeholder 3">
            <a:extLst>
              <a:ext uri="{FF2B5EF4-FFF2-40B4-BE49-F238E27FC236}">
                <a16:creationId xmlns:a16="http://schemas.microsoft.com/office/drawing/2014/main" id="{72677AF2-C6EF-69B3-EBC0-F3BECE6632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ptos" panose="020B0004020202020204" pitchFamily="34" charset="0"/>
            </a:endParaRPr>
          </a:p>
        </p:txBody>
      </p:sp>
      <p:sp>
        <p:nvSpPr>
          <p:cNvPr id="5" name="Slide Number Placeholder 4">
            <a:extLst>
              <a:ext uri="{FF2B5EF4-FFF2-40B4-BE49-F238E27FC236}">
                <a16:creationId xmlns:a16="http://schemas.microsoft.com/office/drawing/2014/main" id="{E24AEBCA-6ABE-1DFD-7AA8-A3B2F1B635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7AB913-EDAA-C746-870D-9B7877FA5A85}" type="slidenum">
              <a:rPr lang="en-US" smtClean="0">
                <a:latin typeface="Aptos" panose="020B0004020202020204" pitchFamily="34" charset="0"/>
              </a:rPr>
              <a:t>‹#›</a:t>
            </a:fld>
            <a:endParaRPr lang="en-US" dirty="0">
              <a:latin typeface="Aptos" panose="020B0004020202020204" pitchFamily="34" charset="0"/>
            </a:endParaRPr>
          </a:p>
        </p:txBody>
      </p:sp>
    </p:spTree>
    <p:extLst>
      <p:ext uri="{BB962C8B-B14F-4D97-AF65-F5344CB8AC3E}">
        <p14:creationId xmlns:p14="http://schemas.microsoft.com/office/powerpoint/2010/main" val="10056905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ptos" panose="020B00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ptos" panose="020B0004020202020204" pitchFamily="34" charset="0"/>
              </a:defRPr>
            </a:lvl1pPr>
          </a:lstStyle>
          <a:p>
            <a:fld id="{9F2D4C33-E834-184F-A85B-4B1A7D742F82}" type="datetimeFigureOut">
              <a:rPr lang="en-US" smtClean="0"/>
              <a:pPr/>
              <a:t>6/5/2026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ptos" panose="020B00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ptos" panose="020B0004020202020204" pitchFamily="34" charset="0"/>
              </a:defRPr>
            </a:lvl1pPr>
          </a:lstStyle>
          <a:p>
            <a:fld id="{CEEA2CD3-FB95-D94F-9F04-F9F995EAB822}" type="slidenum">
              <a:rPr lang="en-US" smtClean="0"/>
              <a:pPr/>
              <a:t>‹#›</a:t>
            </a:fld>
            <a:endParaRPr lang="en-US" dirty="0"/>
          </a:p>
        </p:txBody>
      </p:sp>
    </p:spTree>
    <p:extLst>
      <p:ext uri="{BB962C8B-B14F-4D97-AF65-F5344CB8AC3E}">
        <p14:creationId xmlns:p14="http://schemas.microsoft.com/office/powerpoint/2010/main" val="1818331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ptos" panose="020B000402020202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ornl.sharepoint.com/sites/branding/SitePages/presentations.aspx"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a:xfrm>
            <a:off x="685800" y="4400550"/>
            <a:ext cx="5486400" cy="3774460"/>
          </a:xfrm>
        </p:spPr>
        <p:txBody>
          <a:bodyPr/>
          <a:lstStyle/>
          <a:p>
            <a:pPr>
              <a:lnSpc>
                <a:spcPct val="90000"/>
              </a:lnSpc>
              <a:spcBef>
                <a:spcPts val="1200"/>
              </a:spcBef>
              <a:spcAft>
                <a:spcPts val="60"/>
              </a:spcAft>
              <a:buNone/>
            </a:pPr>
            <a:r>
              <a:rPr lang="en-US" b="1" dirty="0">
                <a:latin typeface="Aptos Light" panose="020B0004020202020204" pitchFamily="34" charset="0"/>
                <a:ea typeface="Aptos" panose="02000000000000000000" pitchFamily="2" charset="0"/>
              </a:rPr>
              <a:t>Accessing Title Slide Options </a:t>
            </a:r>
            <a:br>
              <a:rPr lang="en-US" b="1" dirty="0">
                <a:latin typeface="Aptos Light" panose="020B0004020202020204" pitchFamily="34" charset="0"/>
                <a:ea typeface="Aptos" panose="02000000000000000000" pitchFamily="2" charset="0"/>
              </a:rPr>
            </a:br>
            <a:r>
              <a:rPr lang="en-US" dirty="0">
                <a:latin typeface="Aptos Light" panose="020B0004020202020204" pitchFamily="34" charset="0"/>
                <a:ea typeface="Aptos" panose="02000000000000000000" pitchFamily="2" charset="0"/>
              </a:rPr>
              <a:t>The standard ORNL presentation template includes five branded title slide layouts:</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Title | Standard</a:t>
            </a:r>
            <a:r>
              <a:rPr lang="en-US" dirty="0">
                <a:latin typeface="Aptos Light" panose="020B0004020202020204" pitchFamily="34" charset="0"/>
                <a:ea typeface="Aptos" panose="02000000000000000000" pitchFamily="2" charset="0"/>
              </a:rPr>
              <a:t>. The preferred layout for lab-wide and general presentations. Features a default aerial photograph of the lab.</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Title | Custom Image</a:t>
            </a:r>
            <a:r>
              <a:rPr lang="en-US" dirty="0">
                <a:latin typeface="Aptos Light" panose="020B0004020202020204" pitchFamily="34" charset="0"/>
                <a:ea typeface="Aptos" panose="02000000000000000000" pitchFamily="2" charset="0"/>
              </a:rPr>
              <a:t>. Allows replacement of the default background with a custom full-slide image (16:9 or 4:3 landscape format).</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Title | Custom Portrait Image</a:t>
            </a:r>
            <a:r>
              <a:rPr lang="en-US" dirty="0">
                <a:latin typeface="Aptos Light" panose="020B0004020202020204" pitchFamily="34" charset="0"/>
                <a:ea typeface="Aptos" panose="02000000000000000000" pitchFamily="2" charset="0"/>
              </a:rPr>
              <a:t>. Supports inclusion of a custom 4:3 portrait image positioned next to the introductory text.</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Title | Custom Landscape Image</a:t>
            </a:r>
            <a:r>
              <a:rPr lang="en-US" dirty="0">
                <a:latin typeface="Aptos Light" panose="020B0004020202020204" pitchFamily="34" charset="0"/>
                <a:ea typeface="Aptos" panose="02000000000000000000" pitchFamily="2" charset="0"/>
              </a:rPr>
              <a:t>. Supports inclusion of a custom 16:9 landscape image positioned next to the introductory text.</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Title | Text Only</a:t>
            </a:r>
            <a:r>
              <a:rPr lang="en-US" dirty="0">
                <a:latin typeface="Aptos Light" panose="020B0004020202020204" pitchFamily="34" charset="0"/>
                <a:ea typeface="Aptos" panose="02000000000000000000" pitchFamily="2" charset="0"/>
              </a:rPr>
              <a:t>. Offers additional space for longer titles and multiple presenters.</a:t>
            </a:r>
          </a:p>
          <a:p>
            <a:pPr>
              <a:lnSpc>
                <a:spcPct val="90000"/>
              </a:lnSpc>
              <a:spcBef>
                <a:spcPts val="1200"/>
              </a:spcBef>
              <a:spcAft>
                <a:spcPts val="60"/>
              </a:spcAft>
              <a:buNone/>
            </a:pPr>
            <a:r>
              <a:rPr lang="en-US" dirty="0">
                <a:latin typeface="Aptos Light" panose="020B0004020202020204" pitchFamily="34" charset="0"/>
                <a:ea typeface="Aptos" panose="02000000000000000000" pitchFamily="2" charset="0"/>
              </a:rPr>
              <a:t>Additional Lab-approved title slides specific to directorates and user facilities are available in PowerPoint under the following folders: </a:t>
            </a:r>
            <a:r>
              <a:rPr lang="en-US" b="1" dirty="0">
                <a:latin typeface="Aptos Light" panose="020B0004020202020204" pitchFamily="34" charset="0"/>
                <a:ea typeface="Aptos" panose="02000000000000000000" pitchFamily="2" charset="0"/>
              </a:rPr>
              <a:t>Custom Title Slides</a:t>
            </a:r>
            <a:r>
              <a:rPr lang="en-US" dirty="0">
                <a:latin typeface="Aptos Light" panose="020B0004020202020204" pitchFamily="34" charset="0"/>
                <a:ea typeface="Aptos" panose="02000000000000000000" pitchFamily="2" charset="0"/>
              </a:rPr>
              <a:t> and </a:t>
            </a:r>
            <a:r>
              <a:rPr lang="en-US" b="1" dirty="0">
                <a:latin typeface="Aptos Light" panose="020B0004020202020204" pitchFamily="34" charset="0"/>
                <a:ea typeface="Aptos" panose="02000000000000000000" pitchFamily="2" charset="0"/>
              </a:rPr>
              <a:t>User Facility Templates</a:t>
            </a:r>
            <a:r>
              <a:rPr lang="en-US" dirty="0">
                <a:latin typeface="Aptos Light" panose="020B0004020202020204" pitchFamily="34" charset="0"/>
                <a:ea typeface="Aptos" panose="02000000000000000000" pitchFamily="2" charset="0"/>
              </a:rPr>
              <a:t>, located in </a:t>
            </a:r>
            <a:r>
              <a:rPr lang="en-US" b="1" dirty="0">
                <a:latin typeface="Aptos Light" panose="020B0004020202020204" pitchFamily="34" charset="0"/>
                <a:ea typeface="Aptos" panose="02000000000000000000" pitchFamily="2" charset="0"/>
              </a:rPr>
              <a:t>Presentation Templates</a:t>
            </a:r>
            <a:r>
              <a:rPr lang="en-US" dirty="0">
                <a:latin typeface="Aptos Light" panose="020B0004020202020204" pitchFamily="34" charset="0"/>
                <a:ea typeface="Aptos" panose="02000000000000000000" pitchFamily="2" charset="0"/>
              </a:rPr>
              <a:t>.</a:t>
            </a:r>
          </a:p>
          <a:p>
            <a:pPr>
              <a:lnSpc>
                <a:spcPct val="90000"/>
              </a:lnSpc>
              <a:spcBef>
                <a:spcPts val="1200"/>
              </a:spcBef>
              <a:spcAft>
                <a:spcPts val="60"/>
              </a:spcAft>
              <a:buNone/>
            </a:pPr>
            <a:endParaRPr lang="en-US" b="1" dirty="0">
              <a:latin typeface="Aptos Light" panose="020B0004020202020204" pitchFamily="34" charset="0"/>
              <a:ea typeface="Aptos" panose="02000000000000000000" pitchFamily="2" charset="0"/>
            </a:endParaRPr>
          </a:p>
          <a:p>
            <a:pPr>
              <a:lnSpc>
                <a:spcPct val="90000"/>
              </a:lnSpc>
              <a:spcBef>
                <a:spcPts val="1200"/>
              </a:spcBef>
              <a:spcAft>
                <a:spcPts val="60"/>
              </a:spcAft>
              <a:buNone/>
            </a:pPr>
            <a:r>
              <a:rPr lang="en-US" b="1" dirty="0">
                <a:latin typeface="Aptos Light" panose="020B0004020202020204" pitchFamily="34" charset="0"/>
                <a:ea typeface="Aptos" panose="02000000000000000000" pitchFamily="2" charset="0"/>
              </a:rPr>
              <a:t>Custom Title Slide Guidelines</a:t>
            </a:r>
            <a:endParaRPr lang="en-US" dirty="0">
              <a:latin typeface="Aptos Light" panose="020B0004020202020204" pitchFamily="34" charset="0"/>
              <a:ea typeface="Aptos" panose="02000000000000000000" pitchFamily="2" charset="0"/>
            </a:endParaRP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Image Rights</a:t>
            </a:r>
            <a:r>
              <a:rPr lang="en-US" dirty="0">
                <a:latin typeface="Aptos Light" panose="020B0004020202020204" pitchFamily="34" charset="0"/>
                <a:ea typeface="Aptos" panose="02000000000000000000" pitchFamily="2" charset="0"/>
              </a:rPr>
              <a:t>. Any custom images, graphics, or photography must be owned by ORNL or used with documented permission from the original creator or source.</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Appropriate Image Use</a:t>
            </a:r>
            <a:r>
              <a:rPr lang="en-US" dirty="0">
                <a:latin typeface="Aptos Light" panose="020B0004020202020204" pitchFamily="34" charset="0"/>
                <a:ea typeface="Aptos" panose="02000000000000000000" pitchFamily="2" charset="0"/>
              </a:rPr>
              <a:t>. Select images that work well with the layout. Ensure the focal point of the image is not obscured by the title text and white overlay box.</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Relevance and Impact.</a:t>
            </a:r>
            <a:r>
              <a:rPr lang="en-US" dirty="0">
                <a:latin typeface="Aptos Light" panose="020B0004020202020204" pitchFamily="34" charset="0"/>
                <a:ea typeface="Aptos" panose="02000000000000000000" pitchFamily="2" charset="0"/>
              </a:rPr>
              <a:t> Visuals are a key element of effective communication. Whenever possible, use imagery that enhances the message of your presentation and reflects ORNL’s mission and values.</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Quality and Clarity.</a:t>
            </a:r>
            <a:r>
              <a:rPr lang="en-US" dirty="0">
                <a:latin typeface="Aptos Light" panose="020B0004020202020204" pitchFamily="34" charset="0"/>
                <a:ea typeface="Aptos" panose="02000000000000000000" pitchFamily="2" charset="0"/>
              </a:rPr>
              <a:t> Use high-resolution images for clarity on large screens. Avoid overly complex or dark images that may conflict with the title text.</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Text-Only Option.</a:t>
            </a:r>
            <a:r>
              <a:rPr lang="en-US" dirty="0">
                <a:latin typeface="Aptos Light" panose="020B0004020202020204" pitchFamily="34" charset="0"/>
                <a:ea typeface="Aptos" panose="02000000000000000000" pitchFamily="2" charset="0"/>
              </a:rPr>
              <a:t> If no appropriate or approved imagery is available, or if imagery is not permitted for the subject matter, the </a:t>
            </a:r>
            <a:r>
              <a:rPr lang="en-US" b="1" dirty="0">
                <a:latin typeface="Aptos Light" panose="020B0004020202020204" pitchFamily="34" charset="0"/>
                <a:ea typeface="Aptos" panose="02000000000000000000" pitchFamily="2" charset="0"/>
              </a:rPr>
              <a:t>Title | Text Only</a:t>
            </a:r>
            <a:r>
              <a:rPr lang="en-US" dirty="0">
                <a:latin typeface="Aptos Light" panose="020B0004020202020204" pitchFamily="34" charset="0"/>
                <a:ea typeface="Aptos" panose="02000000000000000000" pitchFamily="2" charset="0"/>
              </a:rPr>
              <a:t> layout provides a clean, professional alternative.</a:t>
            </a:r>
            <a:endParaRPr lang="en-US" dirty="0">
              <a:effectLst/>
              <a:latin typeface="Aptos Light" panose="020B0004020202020204" pitchFamily="34" charset="0"/>
              <a:ea typeface="Aptos" panose="02000000000000000000" pitchFamily="2" charset="0"/>
            </a:endParaRPr>
          </a:p>
          <a:p>
            <a:pPr>
              <a:lnSpc>
                <a:spcPct val="90000"/>
              </a:lnSpc>
              <a:spcBef>
                <a:spcPts val="1200"/>
              </a:spcBef>
              <a:spcAft>
                <a:spcPts val="60"/>
              </a:spcAft>
            </a:pPr>
            <a:endParaRPr lang="en-US" dirty="0">
              <a:effectLst/>
              <a:latin typeface="Aptos Light" panose="020B0004020202020204" pitchFamily="34" charset="0"/>
              <a:ea typeface="Aptos" panose="02000000000000000000" pitchFamily="2" charset="0"/>
            </a:endParaRPr>
          </a:p>
          <a:p>
            <a:pPr marL="0" indent="0">
              <a:lnSpc>
                <a:spcPct val="90000"/>
              </a:lnSpc>
              <a:spcBef>
                <a:spcPts val="1200"/>
              </a:spcBef>
              <a:spcAft>
                <a:spcPts val="60"/>
              </a:spcAft>
              <a:buFont typeface="Arial" panose="020B0604020202020204" pitchFamily="34" charset="0"/>
              <a:buNone/>
            </a:pPr>
            <a:r>
              <a:rPr lang="en-US" b="1" dirty="0">
                <a:effectLst/>
                <a:latin typeface="Aptos Light" panose="020B0004020202020204" pitchFamily="34" charset="0"/>
                <a:ea typeface="Aptos" panose="02000000000000000000" pitchFamily="2" charset="0"/>
              </a:rPr>
              <a:t>Learn more about ORNL presentations</a:t>
            </a:r>
          </a:p>
          <a:p>
            <a:pPr marL="628650" lvl="1" indent="-171450">
              <a:lnSpc>
                <a:spcPct val="90000"/>
              </a:lnSpc>
              <a:spcBef>
                <a:spcPts val="1200"/>
              </a:spcBef>
              <a:spcAft>
                <a:spcPts val="60"/>
              </a:spcAft>
              <a:buFont typeface="Arial" panose="020B0604020202020204" pitchFamily="34" charset="0"/>
              <a:buChar char="•"/>
            </a:pPr>
            <a:r>
              <a:rPr lang="en-US" b="0" dirty="0">
                <a:latin typeface="Aptos Light" panose="020B0004020202020204" pitchFamily="34" charset="0"/>
                <a:ea typeface="Aptos" panose="02000000000000000000" pitchFamily="2" charset="0"/>
                <a:hlinkClick r:id="rId3" tooltip="https://ornl.sharepoint.com/sites/branding/sitepages/electronic-presentations.aspx?xsdata=mdv8mdj8fdrhy2i1yze4ymmzyzrhotg3n2qwmdhkzdk5nmvlywnmfgrim2rizdqzngm0yjq1ndq5zjhhmdu1m2y5zjvmmjvlfdb8mhw2mzg4mzu0mjm4mjezotu5mjb8vw5rbm93bnxwr1zoylhovfpxtjfjbwwwzvzobgnuwnbzmly4zxlkv0lqb2lnqzr3tgpbd01eqwlmq0prswpvavyybhvneklptenkqlrpstzjazkwyudweulpd2lwmvfpt2pfegzrpt18mxxmmk5vwvhsekx6rtvpamrrtw1wbu9ezghobuk0txpsbu1uzghnrgxrtlrrnvptttvprff3twpzd1fium9jbvzowkm1mk1poxrawe56wvdkbgn5ohhoelezt1rrmu5ewtforev3fdnjmdnkntrjotuzytrjzte3n2qwmdhkzdk5nmvlywnmfdy1ngiyntqxndcwntq4mdhim2u1zjkwywvmyzm0ogi3&amp;sdata=mkhhmevsmln6eexwyzhoafhiuhjhrflmb2lzatvsofrktel1zlfjnxdndz0%3d&amp;ovuser=db3dbd43-4c4b-4544-9f8a-0553f9f5f25e%2c7nj%40ornl.gov">
                  <a:extLst>
                    <a:ext uri="{A12FA001-AC4F-418D-AE19-62706E023703}">
                      <ahyp:hlinkClr xmlns:ahyp="http://schemas.microsoft.com/office/drawing/2018/hyperlinkcolor" val="tx"/>
                    </a:ext>
                  </a:extLst>
                </a:hlinkClick>
              </a:rPr>
              <a:t>https://ornl.sharepoint.com/sites/branding/SitePages/presentations.aspx</a:t>
            </a:r>
            <a:endParaRPr lang="en-US" b="0" dirty="0">
              <a:latin typeface="Aptos Light" panose="020B0004020202020204" pitchFamily="34" charset="0"/>
              <a:ea typeface="Aptos" panose="02000000000000000000" pitchFamily="2" charset="0"/>
            </a:endParaRPr>
          </a:p>
        </p:txBody>
      </p:sp>
      <p:sp>
        <p:nvSpPr>
          <p:cNvPr id="4" name="Slide Number Placeholder 3"/>
          <p:cNvSpPr>
            <a:spLocks noGrp="1"/>
          </p:cNvSpPr>
          <p:nvPr>
            <p:ph type="sldNum" sz="quarter" idx="5"/>
          </p:nvPr>
        </p:nvSpPr>
        <p:spPr/>
        <p:txBody>
          <a:bodyPr/>
          <a:lstStyle/>
          <a:p>
            <a:fld id="{CEEA2CD3-FB95-D94F-9F04-F9F995EAB822}" type="slidenum">
              <a:rPr lang="en-US" smtClean="0"/>
              <a:t>1</a:t>
            </a:fld>
            <a:endParaRPr lang="en-US"/>
          </a:p>
        </p:txBody>
      </p:sp>
    </p:spTree>
    <p:extLst>
      <p:ext uri="{BB962C8B-B14F-4D97-AF65-F5344CB8AC3E}">
        <p14:creationId xmlns:p14="http://schemas.microsoft.com/office/powerpoint/2010/main" val="40345759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SNS">
    <p:spTree>
      <p:nvGrpSpPr>
        <p:cNvPr id="1" name=""/>
        <p:cNvGrpSpPr/>
        <p:nvPr/>
      </p:nvGrpSpPr>
      <p:grpSpPr>
        <a:xfrm>
          <a:off x="0" y="0"/>
          <a:ext cx="0" cy="0"/>
          <a:chOff x="0" y="0"/>
          <a:chExt cx="0" cy="0"/>
        </a:xfrm>
      </p:grpSpPr>
      <p:pic>
        <p:nvPicPr>
          <p:cNvPr id="8" name="Picture 7" descr="2021-P09584: Aerial overview of the Spallation Neutron Source, SNS, and the future location for the SNS Second Target Station, September 30, 2021.  This image has been reviewed by an ORNL Releasing Official and is approved for public release, September 26, 2022.&#10;">
            <a:extLst>
              <a:ext uri="{FF2B5EF4-FFF2-40B4-BE49-F238E27FC236}">
                <a16:creationId xmlns:a16="http://schemas.microsoft.com/office/drawing/2014/main" id="{722061E7-F047-25B6-CDE2-3206AA1D78A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a typeface="Aptos"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mn-lt"/>
                <a:ea typeface="Aptos Light" panose="020B0004020202020204" pitchFamily="34"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pic>
        <p:nvPicPr>
          <p:cNvPr id="5" name="Graphic 4">
            <a:extLst>
              <a:ext uri="{FF2B5EF4-FFF2-40B4-BE49-F238E27FC236}">
                <a16:creationId xmlns:a16="http://schemas.microsoft.com/office/drawing/2014/main" id="{31D47623-818A-705B-B821-F058B0BC952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228108" y="1141396"/>
            <a:ext cx="1780479" cy="428014"/>
          </a:xfrm>
          <a:prstGeom prst="rect">
            <a:avLst/>
          </a:prstGeom>
        </p:spPr>
      </p:pic>
      <p:grpSp>
        <p:nvGrpSpPr>
          <p:cNvPr id="4" name="Group 3">
            <a:extLst>
              <a:ext uri="{FF2B5EF4-FFF2-40B4-BE49-F238E27FC236}">
                <a16:creationId xmlns:a16="http://schemas.microsoft.com/office/drawing/2014/main" id="{989A2CD0-329A-AD66-9E82-A1DB6C6F93A4}"/>
              </a:ext>
            </a:extLst>
          </p:cNvPr>
          <p:cNvGrpSpPr/>
          <p:nvPr userDrawn="1"/>
        </p:nvGrpSpPr>
        <p:grpSpPr>
          <a:xfrm>
            <a:off x="1177351" y="5301081"/>
            <a:ext cx="4558967" cy="438406"/>
            <a:chOff x="1177351" y="5301081"/>
            <a:chExt cx="4558967" cy="438406"/>
          </a:xfrm>
        </p:grpSpPr>
        <p:sp>
          <p:nvSpPr>
            <p:cNvPr id="6" name="TextBox 5">
              <a:extLst>
                <a:ext uri="{FF2B5EF4-FFF2-40B4-BE49-F238E27FC236}">
                  <a16:creationId xmlns:a16="http://schemas.microsoft.com/office/drawing/2014/main" id="{18CD3442-F157-B130-4C8C-C1C6563CA624}"/>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Aptos Light" panose="020B0004020202020204" pitchFamily="34" charset="0"/>
                  <a:ea typeface="Aptos" panose="02000000000000000000" pitchFamily="2" charset="0"/>
                </a:rPr>
                <a:t>ORNL IS MANAGED BY UT-BATTELLE LLC </a:t>
              </a:r>
              <a:br>
                <a:rPr lang="en-US" sz="900" b="0" i="0" dirty="0">
                  <a:solidFill>
                    <a:schemeClr val="tx1"/>
                  </a:solidFill>
                  <a:latin typeface="Aptos Light" panose="020B0004020202020204" pitchFamily="34" charset="0"/>
                  <a:ea typeface="Aptos" panose="02000000000000000000" pitchFamily="2" charset="0"/>
                </a:rPr>
              </a:br>
              <a:r>
                <a:rPr lang="en-US" sz="900" b="0" i="0" dirty="0">
                  <a:solidFill>
                    <a:schemeClr val="tx1"/>
                  </a:solidFill>
                  <a:latin typeface="Aptos Light" panose="020B0004020202020204" pitchFamily="34" charset="0"/>
                  <a:ea typeface="Aptos" panose="02000000000000000000" pitchFamily="2" charset="0"/>
                </a:rPr>
                <a:t>FOR THE US DEPARTMENT OF ENERGY</a:t>
              </a:r>
            </a:p>
          </p:txBody>
        </p:sp>
        <p:pic>
          <p:nvPicPr>
            <p:cNvPr id="7" name="Picture 6" descr="Shape&#10;&#10;AI-generated content may be incorrect.">
              <a:extLst>
                <a:ext uri="{FF2B5EF4-FFF2-40B4-BE49-F238E27FC236}">
                  <a16:creationId xmlns:a16="http://schemas.microsoft.com/office/drawing/2014/main" id="{442A6DA9-8C3C-81D4-6B8A-D16A90DD9BD7}"/>
                </a:ext>
              </a:extLst>
            </p:cNvPr>
            <p:cNvPicPr>
              <a:picLocks noChangeAspect="1"/>
            </p:cNvPicPr>
            <p:nvPr userDrawn="1"/>
          </p:nvPicPr>
          <p:blipFill>
            <a:blip r:embed="rId4"/>
            <a:stretch>
              <a:fillRect/>
            </a:stretch>
          </p:blipFill>
          <p:spPr>
            <a:xfrm>
              <a:off x="1177351" y="5301081"/>
              <a:ext cx="1526303" cy="438406"/>
            </a:xfrm>
            <a:prstGeom prst="rect">
              <a:avLst/>
            </a:prstGeom>
          </p:spPr>
        </p:pic>
      </p:grpSp>
    </p:spTree>
    <p:extLst>
      <p:ext uri="{BB962C8B-B14F-4D97-AF65-F5344CB8AC3E}">
        <p14:creationId xmlns:p14="http://schemas.microsoft.com/office/powerpoint/2010/main" val="1720754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Column Stacked Image Series">
    <p:spTree>
      <p:nvGrpSpPr>
        <p:cNvPr id="1" name=""/>
        <p:cNvGrpSpPr/>
        <p:nvPr/>
      </p:nvGrpSpPr>
      <p:grpSpPr>
        <a:xfrm>
          <a:off x="0" y="0"/>
          <a:ext cx="0" cy="0"/>
          <a:chOff x="0" y="0"/>
          <a:chExt cx="0" cy="0"/>
        </a:xfrm>
      </p:grpSpPr>
      <p:sp>
        <p:nvSpPr>
          <p:cNvPr id="118" name="Picture Placeholder 117">
            <a:extLst>
              <a:ext uri="{FF2B5EF4-FFF2-40B4-BE49-F238E27FC236}">
                <a16:creationId xmlns:a16="http://schemas.microsoft.com/office/drawing/2014/main" id="{FCAA6D76-9D9F-EEEC-3A19-B8672A58A5A7}"/>
              </a:ext>
            </a:extLst>
          </p:cNvPr>
          <p:cNvSpPr>
            <a:spLocks noGrp="1"/>
          </p:cNvSpPr>
          <p:nvPr>
            <p:ph type="pic" sz="quarter" idx="13"/>
          </p:nvPr>
        </p:nvSpPr>
        <p:spPr>
          <a:xfrm>
            <a:off x="7645400" y="-6350"/>
            <a:ext cx="4546600" cy="2155825"/>
          </a:xfrm>
          <a:solidFill>
            <a:schemeClr val="bg2"/>
          </a:solidFill>
        </p:spPr>
        <p:txBody>
          <a:bodyPr/>
          <a:lstStyle>
            <a:lvl1pPr>
              <a:defRPr/>
            </a:lvl1pPr>
          </a:lstStyle>
          <a:p>
            <a:r>
              <a:rPr lang="en-US"/>
              <a:t>Click icon to add picture</a:t>
            </a:r>
            <a:endParaRPr lang="en-US" dirty="0"/>
          </a:p>
        </p:txBody>
      </p:sp>
      <p:sp>
        <p:nvSpPr>
          <p:cNvPr id="121" name="Picture Placeholder 120">
            <a:extLst>
              <a:ext uri="{FF2B5EF4-FFF2-40B4-BE49-F238E27FC236}">
                <a16:creationId xmlns:a16="http://schemas.microsoft.com/office/drawing/2014/main" id="{374474B3-1A16-3799-2DA6-5E1F9B62F1F2}"/>
              </a:ext>
            </a:extLst>
          </p:cNvPr>
          <p:cNvSpPr>
            <a:spLocks noGrp="1"/>
          </p:cNvSpPr>
          <p:nvPr>
            <p:ph type="pic" sz="quarter" idx="14"/>
          </p:nvPr>
        </p:nvSpPr>
        <p:spPr>
          <a:xfrm>
            <a:off x="7645400" y="2352675"/>
            <a:ext cx="4546600" cy="2149475"/>
          </a:xfrm>
          <a:solidFill>
            <a:schemeClr val="bg2"/>
          </a:solidFill>
        </p:spPr>
        <p:txBody>
          <a:bodyPr/>
          <a:lstStyle>
            <a:lvl1pPr>
              <a:defRPr/>
            </a:lvl1pPr>
          </a:lstStyle>
          <a:p>
            <a:r>
              <a:rPr lang="en-US"/>
              <a:t>Click icon to add picture</a:t>
            </a:r>
            <a:endParaRPr lang="en-US" dirty="0"/>
          </a:p>
        </p:txBody>
      </p:sp>
      <p:sp>
        <p:nvSpPr>
          <p:cNvPr id="123" name="Picture Placeholder 122">
            <a:extLst>
              <a:ext uri="{FF2B5EF4-FFF2-40B4-BE49-F238E27FC236}">
                <a16:creationId xmlns:a16="http://schemas.microsoft.com/office/drawing/2014/main" id="{0285EA67-185C-FA9B-F112-0DEA71BAF9A1}"/>
              </a:ext>
            </a:extLst>
          </p:cNvPr>
          <p:cNvSpPr>
            <a:spLocks noGrp="1"/>
          </p:cNvSpPr>
          <p:nvPr>
            <p:ph type="pic" sz="quarter" idx="15"/>
          </p:nvPr>
        </p:nvSpPr>
        <p:spPr>
          <a:xfrm>
            <a:off x="7645400" y="4703763"/>
            <a:ext cx="4546600" cy="215423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1006475"/>
          </a:xfrm>
        </p:spPr>
        <p:txBody>
          <a:bodyPr>
            <a:noAutofit/>
          </a:bodyPr>
          <a:lstStyle>
            <a:lvl1pPr>
              <a:defRPr b="1">
                <a:solidFill>
                  <a:schemeClr val="tx1"/>
                </a:solidFill>
                <a:latin typeface="+mj-lt"/>
              </a:defRPr>
            </a:lvl1pPr>
          </a:lstStyle>
          <a:p>
            <a:r>
              <a:rPr lang="en-US" dirty="0"/>
              <a:t>One-sentence headline stating the main takeaway message</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59"/>
            <a:ext cx="6763894" cy="4324823"/>
          </a:xfrm>
        </p:spPr>
        <p:txBody>
          <a:bodyPr>
            <a:noAutofit/>
          </a:bodyPr>
          <a:lstStyle>
            <a:lvl1pPr marL="0" indent="0">
              <a:buNone/>
              <a:defRPr sz="1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dirty="0"/>
              <a:t>Place content here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314968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Column 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Tree>
    <p:extLst>
      <p:ext uri="{BB962C8B-B14F-4D97-AF65-F5344CB8AC3E}">
        <p14:creationId xmlns:p14="http://schemas.microsoft.com/office/powerpoint/2010/main" val="4115577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14693" y="6431818"/>
            <a:ext cx="1188988" cy="285824"/>
          </a:xfrm>
          <a:prstGeom prst="rect">
            <a:avLst/>
          </a:prstGeom>
        </p:spPr>
      </p:pic>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solidFill>
                  <a:schemeClr val="bg1"/>
                </a:solidFill>
              </a:defRPr>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solidFill>
                  <a:schemeClr val="bg1"/>
                </a:solidFill>
              </a:defRPr>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Tree>
    <p:extLst>
      <p:ext uri="{BB962C8B-B14F-4D97-AF65-F5344CB8AC3E}">
        <p14:creationId xmlns:p14="http://schemas.microsoft.com/office/powerpoint/2010/main" val="2409650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172851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14693" y="6431818"/>
            <a:ext cx="1188988" cy="285824"/>
          </a:xfrm>
          <a:prstGeom prst="rect">
            <a:avLst/>
          </a:prstGeom>
        </p:spPr>
      </p:pic>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
        <p:nvSpPr>
          <p:cNvPr id="2" name="Content Placeholder 2">
            <a:extLst>
              <a:ext uri="{FF2B5EF4-FFF2-40B4-BE49-F238E27FC236}">
                <a16:creationId xmlns:a16="http://schemas.microsoft.com/office/drawing/2014/main" id="{7C908273-EAF5-86C7-7DA1-4B3A63FA40AD}"/>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9" name="Content Placeholder 2">
            <a:extLst>
              <a:ext uri="{FF2B5EF4-FFF2-40B4-BE49-F238E27FC236}">
                <a16:creationId xmlns:a16="http://schemas.microsoft.com/office/drawing/2014/main" id="{328AC23A-F6F3-1406-A41C-A53D31762F5B}"/>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0" name="Content Placeholder 2">
            <a:extLst>
              <a:ext uri="{FF2B5EF4-FFF2-40B4-BE49-F238E27FC236}">
                <a16:creationId xmlns:a16="http://schemas.microsoft.com/office/drawing/2014/main" id="{08990C39-D2EB-2C24-D563-540A447C8980}"/>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5501899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41067462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14693" y="6431818"/>
            <a:ext cx="1188988" cy="285824"/>
          </a:xfrm>
          <a:prstGeom prst="rect">
            <a:avLst/>
          </a:prstGeom>
        </p:spPr>
      </p:pic>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4E3954A7-39D8-F93F-8AB5-8AFDA80ABC34}"/>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Content Placeholder 2">
            <a:extLst>
              <a:ext uri="{FF2B5EF4-FFF2-40B4-BE49-F238E27FC236}">
                <a16:creationId xmlns:a16="http://schemas.microsoft.com/office/drawing/2014/main" id="{E933C006-27BF-E46C-6464-DF2AED8EF3CF}"/>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1" name="Content Placeholder 2">
            <a:extLst>
              <a:ext uri="{FF2B5EF4-FFF2-40B4-BE49-F238E27FC236}">
                <a16:creationId xmlns:a16="http://schemas.microsoft.com/office/drawing/2014/main" id="{372DE149-7914-DD03-AF2A-717A4DBC4C42}"/>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2" name="Content Placeholder 2">
            <a:extLst>
              <a:ext uri="{FF2B5EF4-FFF2-40B4-BE49-F238E27FC236}">
                <a16:creationId xmlns:a16="http://schemas.microsoft.com/office/drawing/2014/main" id="{C563E755-9A43-BCF9-FC26-D2B9312D44A8}"/>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434581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51529"/>
            <a:ext cx="5528426"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37905" y="2151529"/>
            <a:ext cx="5534113"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Place content here</a:t>
            </a:r>
          </a:p>
        </p:txBody>
      </p:sp>
      <p:sp>
        <p:nvSpPr>
          <p:cNvPr id="5" name="Text Placeholder 212">
            <a:extLst>
              <a:ext uri="{FF2B5EF4-FFF2-40B4-BE49-F238E27FC236}">
                <a16:creationId xmlns:a16="http://schemas.microsoft.com/office/drawing/2014/main" id="{E5D92591-51DF-3209-1704-154E381BA6FD}"/>
              </a:ext>
            </a:extLst>
          </p:cNvPr>
          <p:cNvSpPr>
            <a:spLocks noGrp="1"/>
          </p:cNvSpPr>
          <p:nvPr>
            <p:ph type="body" sz="quarter" idx="13" hasCustomPrompt="1"/>
          </p:nvPr>
        </p:nvSpPr>
        <p:spPr>
          <a:xfrm>
            <a:off x="314691" y="1636713"/>
            <a:ext cx="5534113"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322623F-B85A-91ED-9131-7E60FBA08AAC}"/>
              </a:ext>
            </a:extLst>
          </p:cNvPr>
          <p:cNvSpPr>
            <a:spLocks noGrp="1"/>
          </p:cNvSpPr>
          <p:nvPr>
            <p:ph type="body" sz="quarter" idx="14" hasCustomPrompt="1"/>
          </p:nvPr>
        </p:nvSpPr>
        <p:spPr>
          <a:xfrm>
            <a:off x="6238429" y="1636672"/>
            <a:ext cx="5534113"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20008359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365069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2191870"/>
            <a:ext cx="364642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2191870"/>
            <a:ext cx="364739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0EDE83FF-6880-0C2B-F666-A52972148FBD}"/>
              </a:ext>
            </a:extLst>
          </p:cNvPr>
          <p:cNvSpPr>
            <a:spLocks noGrp="1"/>
          </p:cNvSpPr>
          <p:nvPr>
            <p:ph type="body" sz="quarter" idx="13" hasCustomPrompt="1"/>
          </p:nvPr>
        </p:nvSpPr>
        <p:spPr>
          <a:xfrm>
            <a:off x="314691"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8CEEB1B0-74A1-A9A5-0E01-2E2E2380F2DF}"/>
              </a:ext>
            </a:extLst>
          </p:cNvPr>
          <p:cNvSpPr>
            <a:spLocks noGrp="1"/>
          </p:cNvSpPr>
          <p:nvPr>
            <p:ph type="body" sz="quarter" idx="15" hasCustomPrompt="1"/>
          </p:nvPr>
        </p:nvSpPr>
        <p:spPr>
          <a:xfrm>
            <a:off x="4231283"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B1FC136-726A-E90A-AA01-55CC4CA7F5C6}"/>
              </a:ext>
            </a:extLst>
          </p:cNvPr>
          <p:cNvSpPr>
            <a:spLocks noGrp="1"/>
          </p:cNvSpPr>
          <p:nvPr>
            <p:ph type="body" sz="quarter" idx="17" hasCustomPrompt="1"/>
          </p:nvPr>
        </p:nvSpPr>
        <p:spPr>
          <a:xfrm>
            <a:off x="8159995"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14014456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2743968"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2191870"/>
            <a:ext cx="274076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2191870"/>
            <a:ext cx="2741489"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2191870"/>
            <a:ext cx="2737553"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A8FB3702-489D-7133-5029-0EED83D74255}"/>
              </a:ext>
            </a:extLst>
          </p:cNvPr>
          <p:cNvSpPr>
            <a:spLocks noGrp="1"/>
          </p:cNvSpPr>
          <p:nvPr>
            <p:ph type="body" sz="quarter" idx="13" hasCustomPrompt="1"/>
          </p:nvPr>
        </p:nvSpPr>
        <p:spPr>
          <a:xfrm>
            <a:off x="314692" y="1636713"/>
            <a:ext cx="2740760" cy="433965"/>
          </a:xfrm>
          <a:solidFill>
            <a:schemeClr val="tx2"/>
          </a:solidFill>
        </p:spPr>
        <p:txBody>
          <a:bodyPr wrap="square" lIns="182880" tIns="91440" rIns="91440" bIns="91440">
            <a:sp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A472ABD6-D4AF-51A3-D274-EB02E1F7D698}"/>
              </a:ext>
            </a:extLst>
          </p:cNvPr>
          <p:cNvSpPr>
            <a:spLocks noGrp="1"/>
          </p:cNvSpPr>
          <p:nvPr>
            <p:ph type="body" sz="quarter" idx="15" hasCustomPrompt="1"/>
          </p:nvPr>
        </p:nvSpPr>
        <p:spPr>
          <a:xfrm>
            <a:off x="323770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9B2846D9-98D8-E207-8370-E81B28729B49}"/>
              </a:ext>
            </a:extLst>
          </p:cNvPr>
          <p:cNvSpPr>
            <a:spLocks noGrp="1"/>
          </p:cNvSpPr>
          <p:nvPr>
            <p:ph type="body" sz="quarter" idx="17" hasCustomPrompt="1"/>
          </p:nvPr>
        </p:nvSpPr>
        <p:spPr>
          <a:xfrm>
            <a:off x="614476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7" name="Text Placeholder 212">
            <a:extLst>
              <a:ext uri="{FF2B5EF4-FFF2-40B4-BE49-F238E27FC236}">
                <a16:creationId xmlns:a16="http://schemas.microsoft.com/office/drawing/2014/main" id="{5A4E93FB-938D-13A6-A78B-46943641C35D}"/>
              </a:ext>
            </a:extLst>
          </p:cNvPr>
          <p:cNvSpPr>
            <a:spLocks noGrp="1"/>
          </p:cNvSpPr>
          <p:nvPr>
            <p:ph type="body" sz="quarter" idx="19" hasCustomPrompt="1"/>
          </p:nvPr>
        </p:nvSpPr>
        <p:spPr>
          <a:xfrm>
            <a:off x="906957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498188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pic>
        <p:nvPicPr>
          <p:cNvPr id="2" name="Picture 1" descr="2025-P07743 - Edited by Laddy Fields&#10;&#10;Drone Mission - Aerial view of ORNL's east Campus Quad facing southwest.&#10;&#10;This image has been reviewed by an ORNL Releasing Official and is approved for public release, May 19, 2025.">
            <a:extLst>
              <a:ext uri="{FF2B5EF4-FFF2-40B4-BE49-F238E27FC236}">
                <a16:creationId xmlns:a16="http://schemas.microsoft.com/office/drawing/2014/main" id="{01F17512-BEEB-E940-3B9F-9FDBDB21217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a typeface="Aptos"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mn-lt"/>
                <a:ea typeface="Aptos Light" panose="020B0004020202020204" pitchFamily="34"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pic>
        <p:nvPicPr>
          <p:cNvPr id="5" name="Graphic 4">
            <a:extLst>
              <a:ext uri="{FF2B5EF4-FFF2-40B4-BE49-F238E27FC236}">
                <a16:creationId xmlns:a16="http://schemas.microsoft.com/office/drawing/2014/main" id="{31D47623-818A-705B-B821-F058B0BC952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228108" y="1141396"/>
            <a:ext cx="1780479" cy="428014"/>
          </a:xfrm>
          <a:prstGeom prst="rect">
            <a:avLst/>
          </a:prstGeom>
        </p:spPr>
      </p:pic>
      <p:grpSp>
        <p:nvGrpSpPr>
          <p:cNvPr id="4" name="Group 3">
            <a:extLst>
              <a:ext uri="{FF2B5EF4-FFF2-40B4-BE49-F238E27FC236}">
                <a16:creationId xmlns:a16="http://schemas.microsoft.com/office/drawing/2014/main" id="{989A2CD0-329A-AD66-9E82-A1DB6C6F93A4}"/>
              </a:ext>
            </a:extLst>
          </p:cNvPr>
          <p:cNvGrpSpPr/>
          <p:nvPr userDrawn="1"/>
        </p:nvGrpSpPr>
        <p:grpSpPr>
          <a:xfrm>
            <a:off x="1177351" y="5301081"/>
            <a:ext cx="4558967" cy="438406"/>
            <a:chOff x="1177351" y="5301081"/>
            <a:chExt cx="4558967" cy="438406"/>
          </a:xfrm>
        </p:grpSpPr>
        <p:sp>
          <p:nvSpPr>
            <p:cNvPr id="6" name="TextBox 5">
              <a:extLst>
                <a:ext uri="{FF2B5EF4-FFF2-40B4-BE49-F238E27FC236}">
                  <a16:creationId xmlns:a16="http://schemas.microsoft.com/office/drawing/2014/main" id="{18CD3442-F157-B130-4C8C-C1C6563CA624}"/>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Aptos Light" panose="020B0004020202020204" pitchFamily="34" charset="0"/>
                  <a:ea typeface="Aptos" panose="02000000000000000000" pitchFamily="2" charset="0"/>
                </a:rPr>
                <a:t>ORNL IS MANAGED BY UT-BATTELLE LLC </a:t>
              </a:r>
              <a:br>
                <a:rPr lang="en-US" sz="900" b="0" i="0" dirty="0">
                  <a:solidFill>
                    <a:schemeClr val="tx1"/>
                  </a:solidFill>
                  <a:latin typeface="Aptos Light" panose="020B0004020202020204" pitchFamily="34" charset="0"/>
                  <a:ea typeface="Aptos" panose="02000000000000000000" pitchFamily="2" charset="0"/>
                </a:rPr>
              </a:br>
              <a:r>
                <a:rPr lang="en-US" sz="900" b="0" i="0" dirty="0">
                  <a:solidFill>
                    <a:schemeClr val="tx1"/>
                  </a:solidFill>
                  <a:latin typeface="Aptos Light" panose="020B0004020202020204" pitchFamily="34" charset="0"/>
                  <a:ea typeface="Aptos" panose="02000000000000000000" pitchFamily="2" charset="0"/>
                </a:rPr>
                <a:t>FOR THE US DEPARTMENT OF ENERGY</a:t>
              </a:r>
            </a:p>
          </p:txBody>
        </p:sp>
        <p:pic>
          <p:nvPicPr>
            <p:cNvPr id="7" name="Picture 6" descr="Shape&#10;&#10;AI-generated content may be incorrect.">
              <a:extLst>
                <a:ext uri="{FF2B5EF4-FFF2-40B4-BE49-F238E27FC236}">
                  <a16:creationId xmlns:a16="http://schemas.microsoft.com/office/drawing/2014/main" id="{442A6DA9-8C3C-81D4-6B8A-D16A90DD9BD7}"/>
                </a:ext>
              </a:extLst>
            </p:cNvPr>
            <p:cNvPicPr>
              <a:picLocks noChangeAspect="1"/>
            </p:cNvPicPr>
            <p:nvPr userDrawn="1"/>
          </p:nvPicPr>
          <p:blipFill>
            <a:blip r:embed="rId4"/>
            <a:stretch>
              <a:fillRect/>
            </a:stretch>
          </p:blipFill>
          <p:spPr>
            <a:xfrm>
              <a:off x="1177351" y="5301081"/>
              <a:ext cx="1526303" cy="438406"/>
            </a:xfrm>
            <a:prstGeom prst="rect">
              <a:avLst/>
            </a:prstGeom>
          </p:spPr>
        </p:pic>
      </p:grpSp>
    </p:spTree>
    <p:extLst>
      <p:ext uri="{BB962C8B-B14F-4D97-AF65-F5344CB8AC3E}">
        <p14:creationId xmlns:p14="http://schemas.microsoft.com/office/powerpoint/2010/main" val="26670676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Image Series A">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0731A8F-A5F9-DD23-C897-CABCBA301C32}"/>
              </a:ext>
            </a:extLst>
          </p:cNvPr>
          <p:cNvSpPr/>
          <p:nvPr userDrawn="1"/>
        </p:nvSpPr>
        <p:spPr>
          <a:xfrm>
            <a:off x="0" y="2874040"/>
            <a:ext cx="12192000" cy="3983959"/>
          </a:xfrm>
          <a:custGeom>
            <a:avLst/>
            <a:gdLst>
              <a:gd name="connsiteX0" fmla="*/ 0 w 12192000"/>
              <a:gd name="connsiteY0" fmla="*/ 0 h 3728466"/>
              <a:gd name="connsiteX1" fmla="*/ 12192000 w 12192000"/>
              <a:gd name="connsiteY1" fmla="*/ 0 h 3728466"/>
              <a:gd name="connsiteX2" fmla="*/ 12192000 w 12192000"/>
              <a:gd name="connsiteY2" fmla="*/ 3728466 h 3728466"/>
              <a:gd name="connsiteX3" fmla="*/ 0 w 12192000"/>
              <a:gd name="connsiteY3" fmla="*/ 3728466 h 3728466"/>
            </a:gdLst>
            <a:ahLst/>
            <a:cxnLst>
              <a:cxn ang="0">
                <a:pos x="connsiteX0" y="connsiteY0"/>
              </a:cxn>
              <a:cxn ang="0">
                <a:pos x="connsiteX1" y="connsiteY1"/>
              </a:cxn>
              <a:cxn ang="0">
                <a:pos x="connsiteX2" y="connsiteY2"/>
              </a:cxn>
              <a:cxn ang="0">
                <a:pos x="connsiteX3" y="connsiteY3"/>
              </a:cxn>
            </a:cxnLst>
            <a:rect l="l" t="t" r="r" b="b"/>
            <a:pathLst>
              <a:path w="12192000" h="3728466">
                <a:moveTo>
                  <a:pt x="0" y="0"/>
                </a:moveTo>
                <a:lnTo>
                  <a:pt x="12192000" y="0"/>
                </a:lnTo>
                <a:lnTo>
                  <a:pt x="12192000" y="3728466"/>
                </a:lnTo>
                <a:lnTo>
                  <a:pt x="0" y="3728466"/>
                </a:lnTo>
                <a:close/>
              </a:path>
            </a:pathLst>
          </a:custGeom>
          <a:solidFill>
            <a:schemeClr val="tx2"/>
          </a:solidFill>
          <a:ln w="0" cap="flat">
            <a:noFill/>
            <a:prstDash val="solid"/>
            <a:miter/>
          </a:ln>
        </p:spPr>
        <p:txBody>
          <a:bodyPr rtlCol="0" anchor="ctr"/>
          <a:lstStyle/>
          <a:p>
            <a:endParaRPr lang="en-US" dirty="0">
              <a:latin typeface="Aptos Light" panose="020B0004020202020204" pitchFamily="34" charset="0"/>
            </a:endParaRPr>
          </a:p>
        </p:txBody>
      </p:sp>
      <p:sp>
        <p:nvSpPr>
          <p:cNvPr id="361" name="Picture Placeholder 360">
            <a:extLst>
              <a:ext uri="{FF2B5EF4-FFF2-40B4-BE49-F238E27FC236}">
                <a16:creationId xmlns:a16="http://schemas.microsoft.com/office/drawing/2014/main" id="{BDA3E75D-82B9-D08B-2F03-A683518AC717}"/>
              </a:ext>
            </a:extLst>
          </p:cNvPr>
          <p:cNvSpPr>
            <a:spLocks noGrp="1"/>
          </p:cNvSpPr>
          <p:nvPr>
            <p:ph type="pic" sz="quarter" idx="12"/>
          </p:nvPr>
        </p:nvSpPr>
        <p:spPr>
          <a:xfrm>
            <a:off x="1728968" y="1647919"/>
            <a:ext cx="2393950" cy="2393950"/>
          </a:xfrm>
          <a:solidFill>
            <a:schemeClr val="bg2"/>
          </a:solidFill>
        </p:spPr>
        <p:txBody>
          <a:bodyPr/>
          <a:lstStyle>
            <a:lvl1pPr>
              <a:defRPr/>
            </a:lvl1pPr>
          </a:lstStyle>
          <a:p>
            <a:r>
              <a:rPr lang="en-US"/>
              <a:t>Click icon to add picture</a:t>
            </a:r>
            <a:endParaRPr lang="en-US" dirty="0"/>
          </a:p>
        </p:txBody>
      </p:sp>
      <p:sp>
        <p:nvSpPr>
          <p:cNvPr id="362" name="Picture Placeholder 360">
            <a:extLst>
              <a:ext uri="{FF2B5EF4-FFF2-40B4-BE49-F238E27FC236}">
                <a16:creationId xmlns:a16="http://schemas.microsoft.com/office/drawing/2014/main" id="{B61B4DFE-D0E9-B57A-176A-09A1C664C95C}"/>
              </a:ext>
            </a:extLst>
          </p:cNvPr>
          <p:cNvSpPr>
            <a:spLocks noGrp="1"/>
          </p:cNvSpPr>
          <p:nvPr>
            <p:ph type="pic" sz="quarter" idx="13"/>
          </p:nvPr>
        </p:nvSpPr>
        <p:spPr>
          <a:xfrm>
            <a:off x="4899025" y="1654993"/>
            <a:ext cx="2393950" cy="2393950"/>
          </a:xfrm>
          <a:solidFill>
            <a:schemeClr val="bg2"/>
          </a:solidFill>
        </p:spPr>
        <p:txBody>
          <a:bodyPr/>
          <a:lstStyle>
            <a:lvl1pPr>
              <a:defRPr/>
            </a:lvl1pPr>
          </a:lstStyle>
          <a:p>
            <a:r>
              <a:rPr lang="en-US"/>
              <a:t>Click icon to add picture</a:t>
            </a:r>
            <a:endParaRPr lang="en-US" dirty="0"/>
          </a:p>
        </p:txBody>
      </p:sp>
      <p:sp>
        <p:nvSpPr>
          <p:cNvPr id="363" name="Picture Placeholder 360">
            <a:extLst>
              <a:ext uri="{FF2B5EF4-FFF2-40B4-BE49-F238E27FC236}">
                <a16:creationId xmlns:a16="http://schemas.microsoft.com/office/drawing/2014/main" id="{174E554B-4BD8-EF29-58CE-4FB93A18B3CF}"/>
              </a:ext>
            </a:extLst>
          </p:cNvPr>
          <p:cNvSpPr>
            <a:spLocks noGrp="1"/>
          </p:cNvSpPr>
          <p:nvPr>
            <p:ph type="pic" sz="quarter" idx="14"/>
          </p:nvPr>
        </p:nvSpPr>
        <p:spPr>
          <a:xfrm>
            <a:off x="8058997" y="1677066"/>
            <a:ext cx="2393950" cy="2393950"/>
          </a:xfrm>
          <a:solidFill>
            <a:schemeClr val="bg2"/>
          </a:solidFill>
        </p:spPr>
        <p:txBody>
          <a:bodyPr/>
          <a:lstStyle>
            <a:lvl1pPr>
              <a:defRPr/>
            </a:lvl1pPr>
          </a:lstStyle>
          <a:p>
            <a:r>
              <a:rPr lang="en-US"/>
              <a:t>Click icon to add picture</a:t>
            </a:r>
            <a:endParaRPr lang="en-US" dirty="0"/>
          </a:p>
        </p:txBody>
      </p:sp>
      <p:sp>
        <p:nvSpPr>
          <p:cNvPr id="7" name="Title 6">
            <a:extLst>
              <a:ext uri="{FF2B5EF4-FFF2-40B4-BE49-F238E27FC236}">
                <a16:creationId xmlns:a16="http://schemas.microsoft.com/office/drawing/2014/main" id="{6E6634D6-1ACC-26AC-A117-291B7F184582}"/>
              </a:ext>
            </a:extLst>
          </p:cNvPr>
          <p:cNvSpPr>
            <a:spLocks noGrp="1"/>
          </p:cNvSpPr>
          <p:nvPr>
            <p:ph type="title" hasCustomPrompt="1"/>
          </p:nvPr>
        </p:nvSpPr>
        <p:spPr>
          <a:xfrm>
            <a:off x="314692" y="365125"/>
            <a:ext cx="11492432" cy="886397"/>
          </a:xfrm>
        </p:spPr>
        <p:txBody>
          <a:bodyPr>
            <a:noAutofit/>
          </a:bodyPr>
          <a:lstStyle>
            <a:lvl1pPr>
              <a:defRPr>
                <a:latin typeface="+mj-lt"/>
              </a:defRPr>
            </a:lvl1pPr>
          </a:lstStyle>
          <a:p>
            <a:r>
              <a:rPr lang="en-US" dirty="0"/>
              <a:t>One-sentence headline stating the main takeaway message</a:t>
            </a:r>
          </a:p>
        </p:txBody>
      </p:sp>
      <p:sp>
        <p:nvSpPr>
          <p:cNvPr id="3" name="Rectangle 6">
            <a:extLst>
              <a:ext uri="{FF2B5EF4-FFF2-40B4-BE49-F238E27FC236}">
                <a16:creationId xmlns:a16="http://schemas.microsoft.com/office/drawing/2014/main" id="{AB6D4833-11C2-F073-A788-EE5CF0875463}"/>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2" name="Graphic 1">
            <a:extLst>
              <a:ext uri="{FF2B5EF4-FFF2-40B4-BE49-F238E27FC236}">
                <a16:creationId xmlns:a16="http://schemas.microsoft.com/office/drawing/2014/main" id="{9839855A-2E65-D041-0145-9228A25DEC8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14693" y="6431818"/>
            <a:ext cx="1188988" cy="285824"/>
          </a:xfrm>
          <a:prstGeom prst="rect">
            <a:avLst/>
          </a:prstGeom>
        </p:spPr>
      </p:pic>
      <p:sp>
        <p:nvSpPr>
          <p:cNvPr id="9" name="Text Placeholder 364">
            <a:extLst>
              <a:ext uri="{FF2B5EF4-FFF2-40B4-BE49-F238E27FC236}">
                <a16:creationId xmlns:a16="http://schemas.microsoft.com/office/drawing/2014/main" id="{87DB2D28-593F-795D-4528-4F36687F3FCB}"/>
              </a:ext>
            </a:extLst>
          </p:cNvPr>
          <p:cNvSpPr>
            <a:spLocks noGrp="1"/>
          </p:cNvSpPr>
          <p:nvPr>
            <p:ph type="body" sz="quarter" idx="18" hasCustomPrompt="1"/>
          </p:nvPr>
        </p:nvSpPr>
        <p:spPr>
          <a:xfrm>
            <a:off x="1730374" y="4209116"/>
            <a:ext cx="2393950" cy="369332"/>
          </a:xfrm>
        </p:spPr>
        <p:txBody>
          <a:bodyPr tIns="91440" bIns="0">
            <a:noAutofit/>
          </a:bodyPr>
          <a:lstStyle>
            <a:lvl1pPr marL="0" indent="0" algn="ctr">
              <a:buNone/>
              <a:defRPr sz="1800" b="1">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7376F770-679C-5A79-745B-C16311760FBF}"/>
              </a:ext>
            </a:extLst>
          </p:cNvPr>
          <p:cNvSpPr>
            <a:spLocks noGrp="1"/>
          </p:cNvSpPr>
          <p:nvPr>
            <p:ph type="body" sz="quarter" idx="19" hasCustomPrompt="1"/>
          </p:nvPr>
        </p:nvSpPr>
        <p:spPr>
          <a:xfrm>
            <a:off x="4906516" y="4209116"/>
            <a:ext cx="2393950" cy="369332"/>
          </a:xfrm>
        </p:spPr>
        <p:txBody>
          <a:bodyPr tIns="91440" bIns="0">
            <a:noAutofit/>
          </a:bodyPr>
          <a:lstStyle>
            <a:lvl1pPr marL="0" indent="0" algn="ctr">
              <a:buNone/>
              <a:defRPr sz="1800" b="1">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BE984742-C45A-DB0D-15F8-E82D7B9C2FC6}"/>
              </a:ext>
            </a:extLst>
          </p:cNvPr>
          <p:cNvSpPr>
            <a:spLocks noGrp="1"/>
          </p:cNvSpPr>
          <p:nvPr>
            <p:ph type="body" sz="quarter" idx="20" hasCustomPrompt="1"/>
          </p:nvPr>
        </p:nvSpPr>
        <p:spPr>
          <a:xfrm>
            <a:off x="8083421" y="4209116"/>
            <a:ext cx="2393950" cy="369332"/>
          </a:xfrm>
        </p:spPr>
        <p:txBody>
          <a:bodyPr tIns="91440" bIns="0">
            <a:noAutofit/>
          </a:bodyPr>
          <a:lstStyle>
            <a:lvl1pPr marL="0" indent="0" algn="ctr">
              <a:buNone/>
              <a:defRPr sz="1800" b="1">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20681992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Image Series B">
    <p:spTree>
      <p:nvGrpSpPr>
        <p:cNvPr id="1" name=""/>
        <p:cNvGrpSpPr/>
        <p:nvPr/>
      </p:nvGrpSpPr>
      <p:grpSpPr>
        <a:xfrm>
          <a:off x="0" y="0"/>
          <a:ext cx="0" cy="0"/>
          <a:chOff x="0" y="0"/>
          <a:chExt cx="0" cy="0"/>
        </a:xfrm>
      </p:grpSpPr>
      <p:pic>
        <p:nvPicPr>
          <p:cNvPr id="17" name="Graphic 285">
            <a:extLst>
              <a:ext uri="{FF2B5EF4-FFF2-40B4-BE49-F238E27FC236}">
                <a16:creationId xmlns:a16="http://schemas.microsoft.com/office/drawing/2014/main" id="{33C27B49-A27E-0D8E-47DA-07C46ED6F87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886397"/>
          </a:xfrm>
        </p:spPr>
        <p:txBody>
          <a:bodyPr>
            <a:noAutofit/>
          </a:bodyPr>
          <a:lstStyle>
            <a:lvl1pPr>
              <a:defRPr b="1">
                <a:solidFill>
                  <a:schemeClr val="bg1"/>
                </a:solidFill>
              </a:defRPr>
            </a:lvl1pPr>
          </a:lstStyle>
          <a:p>
            <a:r>
              <a:rPr lang="en-US" dirty="0"/>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lvl1pPr>
              <a:defRPr/>
            </a:lvl1pPr>
          </a:lstStyle>
          <a:p>
            <a:r>
              <a:rPr lang="en-US"/>
              <a:t>Click icon to add picture</a:t>
            </a:r>
            <a:endParaRPr lang="en-US" dirty="0"/>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lvl1pPr>
              <a:defRPr/>
            </a:lvl1pPr>
          </a:lstStyle>
          <a:p>
            <a:r>
              <a:rPr lang="en-US"/>
              <a:t>Click icon to add picture</a:t>
            </a:r>
            <a:endParaRPr lang="en-US" dirty="0"/>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lvl1pPr>
              <a:defRPr/>
            </a:lvl1pPr>
          </a:lstStyle>
          <a:p>
            <a:r>
              <a:rPr lang="en-US"/>
              <a:t>Click icon to add picture</a:t>
            </a:r>
            <a:endParaRPr lang="en-US" dirty="0"/>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1800" b="1" i="0">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1800" b="1" i="0">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1800" b="1" i="0">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6527932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Image Series C">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917575"/>
          </a:xfrm>
        </p:spPr>
        <p:txBody>
          <a:bodyPr>
            <a:noAutofit/>
          </a:bodyPr>
          <a:lstStyle>
            <a:lvl1pPr>
              <a:defRPr b="1">
                <a:solidFill>
                  <a:schemeClr val="bg1"/>
                </a:solidFill>
              </a:defRPr>
            </a:lvl1pPr>
          </a:lstStyle>
          <a:p>
            <a:r>
              <a:rPr lang="en-US" dirty="0"/>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14693" y="6431818"/>
            <a:ext cx="1188988" cy="285824"/>
          </a:xfrm>
          <a:prstGeom prst="rect">
            <a:avLst/>
          </a:prstGeom>
        </p:spPr>
      </p:pic>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lvl1pPr>
              <a:defRPr/>
            </a:lvl1pPr>
          </a:lstStyle>
          <a:p>
            <a:r>
              <a:rPr lang="en-US"/>
              <a:t>Click icon to add picture</a:t>
            </a:r>
            <a:endParaRPr lang="en-US" dirty="0"/>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lvl1pPr>
              <a:defRPr/>
            </a:lvl1pPr>
          </a:lstStyle>
          <a:p>
            <a:r>
              <a:rPr lang="en-US"/>
              <a:t>Click icon to add picture</a:t>
            </a:r>
            <a:endParaRPr lang="en-US" dirty="0"/>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lvl1pPr>
              <a:defRPr/>
            </a:lvl1pPr>
          </a:lstStyle>
          <a:p>
            <a:r>
              <a:rPr lang="en-US"/>
              <a:t>Click icon to add picture</a:t>
            </a:r>
            <a:endParaRPr lang="en-US" dirty="0"/>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296653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Image Series Stacked">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14693" y="6431818"/>
            <a:ext cx="1188988" cy="285824"/>
          </a:xfrm>
          <a:prstGeom prst="rect">
            <a:avLst/>
          </a:prstGeom>
        </p:spPr>
      </p:pic>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latin typeface="+mj-lt"/>
              </a:defRPr>
            </a:lvl1pPr>
          </a:lstStyle>
          <a:p>
            <a:r>
              <a:rPr lang="en-US" dirty="0"/>
              <a:t>One-sentence headline stating the main takeaway message</a:t>
            </a:r>
          </a:p>
        </p:txBody>
      </p:sp>
      <p:sp>
        <p:nvSpPr>
          <p:cNvPr id="17" name="Picture Placeholder 122">
            <a:extLst>
              <a:ext uri="{FF2B5EF4-FFF2-40B4-BE49-F238E27FC236}">
                <a16:creationId xmlns:a16="http://schemas.microsoft.com/office/drawing/2014/main" id="{87D78755-2DCD-D8CC-0E1B-26B8798C9E36}"/>
              </a:ext>
            </a:extLst>
          </p:cNvPr>
          <p:cNvSpPr>
            <a:spLocks noGrp="1"/>
          </p:cNvSpPr>
          <p:nvPr>
            <p:ph type="pic" sz="quarter" idx="15"/>
          </p:nvPr>
        </p:nvSpPr>
        <p:spPr>
          <a:xfrm>
            <a:off x="3707498" y="1371574"/>
            <a:ext cx="3075236" cy="1490472"/>
          </a:xfrm>
          <a:solidFill>
            <a:schemeClr val="bg2"/>
          </a:solidFill>
        </p:spPr>
        <p:txBody>
          <a:bodyPr/>
          <a:lstStyle>
            <a:lvl1pPr>
              <a:defRPr/>
            </a:lvl1pPr>
          </a:lstStyle>
          <a:p>
            <a:r>
              <a:rPr lang="en-US"/>
              <a:t>Click icon to add picture</a:t>
            </a:r>
            <a:endParaRPr lang="en-US" dirty="0"/>
          </a:p>
        </p:txBody>
      </p:sp>
      <p:sp>
        <p:nvSpPr>
          <p:cNvPr id="32" name="Picture Placeholder 122">
            <a:extLst>
              <a:ext uri="{FF2B5EF4-FFF2-40B4-BE49-F238E27FC236}">
                <a16:creationId xmlns:a16="http://schemas.microsoft.com/office/drawing/2014/main" id="{A646BC9C-4F8B-B5BA-4137-4E5CE8FA2E83}"/>
              </a:ext>
            </a:extLst>
          </p:cNvPr>
          <p:cNvSpPr>
            <a:spLocks noGrp="1"/>
          </p:cNvSpPr>
          <p:nvPr>
            <p:ph type="pic" sz="quarter" idx="23"/>
          </p:nvPr>
        </p:nvSpPr>
        <p:spPr>
          <a:xfrm>
            <a:off x="5451474" y="3039052"/>
            <a:ext cx="3075236" cy="1490472"/>
          </a:xfrm>
          <a:solidFill>
            <a:schemeClr val="bg2"/>
          </a:solidFill>
        </p:spPr>
        <p:txBody>
          <a:bodyPr/>
          <a:lstStyle>
            <a:lvl1pPr>
              <a:defRPr/>
            </a:lvl1pPr>
          </a:lstStyle>
          <a:p>
            <a:r>
              <a:rPr lang="en-US"/>
              <a:t>Click icon to add picture</a:t>
            </a:r>
            <a:endParaRPr lang="en-US" dirty="0"/>
          </a:p>
        </p:txBody>
      </p:sp>
      <p:sp>
        <p:nvSpPr>
          <p:cNvPr id="33" name="Picture Placeholder 122">
            <a:extLst>
              <a:ext uri="{FF2B5EF4-FFF2-40B4-BE49-F238E27FC236}">
                <a16:creationId xmlns:a16="http://schemas.microsoft.com/office/drawing/2014/main" id="{30C68DC1-70B2-C7B0-A2FE-80122E4F85AF}"/>
              </a:ext>
            </a:extLst>
          </p:cNvPr>
          <p:cNvSpPr>
            <a:spLocks noGrp="1"/>
          </p:cNvSpPr>
          <p:nvPr>
            <p:ph type="pic" sz="quarter" idx="24"/>
          </p:nvPr>
        </p:nvSpPr>
        <p:spPr>
          <a:xfrm>
            <a:off x="7196136" y="4707798"/>
            <a:ext cx="3075236" cy="1490472"/>
          </a:xfrm>
          <a:solidFill>
            <a:schemeClr val="bg2"/>
          </a:solidFill>
        </p:spPr>
        <p:txBody>
          <a:bodyPr/>
          <a:lstStyle>
            <a:lvl1pPr>
              <a:defRPr/>
            </a:lvl1pPr>
          </a:lstStyle>
          <a:p>
            <a:r>
              <a:rPr lang="en-US"/>
              <a:t>Click icon to add picture</a:t>
            </a:r>
            <a:endParaRPr lang="en-US" dirty="0"/>
          </a:p>
        </p:txBody>
      </p:sp>
      <p:sp>
        <p:nvSpPr>
          <p:cNvPr id="2" name="Text Placeholder 21">
            <a:extLst>
              <a:ext uri="{FF2B5EF4-FFF2-40B4-BE49-F238E27FC236}">
                <a16:creationId xmlns:a16="http://schemas.microsoft.com/office/drawing/2014/main" id="{46ACBB2B-C7F0-E810-9B2C-BD70D1820D4F}"/>
              </a:ext>
            </a:extLst>
          </p:cNvPr>
          <p:cNvSpPr>
            <a:spLocks noGrp="1"/>
          </p:cNvSpPr>
          <p:nvPr>
            <p:ph type="body" sz="quarter" idx="20" hasCustomPrompt="1"/>
          </p:nvPr>
        </p:nvSpPr>
        <p:spPr>
          <a:xfrm>
            <a:off x="1962830" y="1376146"/>
            <a:ext cx="1744662" cy="1485900"/>
          </a:xfrm>
          <a:solidFill>
            <a:schemeClr val="accent5"/>
          </a:solidFill>
        </p:spPr>
        <p:txBody>
          <a:bodyPr lIns="91440" tIns="182880" rIns="91440" bIns="182880">
            <a:noAutofit/>
          </a:bodyPr>
          <a:lstStyle>
            <a:lvl1pPr marL="0" indent="0" algn="l">
              <a:buNone/>
              <a:defRPr sz="1800" b="1">
                <a:solidFill>
                  <a:schemeClr val="tx1"/>
                </a:solidFill>
                <a:latin typeface="Aptos" panose="020B0004020202020204" pitchFamily="34"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6" name="Text Placeholder 21">
            <a:extLst>
              <a:ext uri="{FF2B5EF4-FFF2-40B4-BE49-F238E27FC236}">
                <a16:creationId xmlns:a16="http://schemas.microsoft.com/office/drawing/2014/main" id="{A5AB8117-0D0B-F4A2-5D9D-8D07A6153612}"/>
              </a:ext>
            </a:extLst>
          </p:cNvPr>
          <p:cNvSpPr>
            <a:spLocks noGrp="1"/>
          </p:cNvSpPr>
          <p:nvPr>
            <p:ph type="body" sz="quarter" idx="21" hasCustomPrompt="1"/>
          </p:nvPr>
        </p:nvSpPr>
        <p:spPr>
          <a:xfrm>
            <a:off x="3707492" y="3043624"/>
            <a:ext cx="1744662" cy="1485900"/>
          </a:xfrm>
          <a:solidFill>
            <a:schemeClr val="accent4"/>
          </a:solidFill>
        </p:spPr>
        <p:txBody>
          <a:bodyPr lIns="91440" tIns="182880" rIns="91440" bIns="182880">
            <a:noAutofit/>
          </a:bodyPr>
          <a:lstStyle>
            <a:lvl1pPr marL="0" indent="0" algn="l">
              <a:buNone/>
              <a:defRPr sz="1800" b="1">
                <a:solidFill>
                  <a:schemeClr val="tx1"/>
                </a:solidFill>
                <a:latin typeface="Aptos" panose="020B0004020202020204" pitchFamily="34"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8" name="Text Placeholder 21">
            <a:extLst>
              <a:ext uri="{FF2B5EF4-FFF2-40B4-BE49-F238E27FC236}">
                <a16:creationId xmlns:a16="http://schemas.microsoft.com/office/drawing/2014/main" id="{269DCCB0-CA4C-C341-313C-4C6AB851C3F8}"/>
              </a:ext>
            </a:extLst>
          </p:cNvPr>
          <p:cNvSpPr>
            <a:spLocks noGrp="1"/>
          </p:cNvSpPr>
          <p:nvPr>
            <p:ph type="body" sz="quarter" idx="22" hasCustomPrompt="1"/>
          </p:nvPr>
        </p:nvSpPr>
        <p:spPr>
          <a:xfrm>
            <a:off x="5451474" y="4712370"/>
            <a:ext cx="1744662" cy="1485900"/>
          </a:xfrm>
          <a:solidFill>
            <a:schemeClr val="accent3"/>
          </a:solidFill>
        </p:spPr>
        <p:txBody>
          <a:bodyPr lIns="91440" tIns="182880" rIns="91440" bIns="182880">
            <a:noAutofit/>
          </a:bodyPr>
          <a:lstStyle>
            <a:lvl1pPr marL="0" indent="0" algn="l">
              <a:buNone/>
              <a:defRPr sz="1800" b="1">
                <a:solidFill>
                  <a:schemeClr val="tx1"/>
                </a:solidFill>
                <a:latin typeface="Aptos" panose="020B0004020202020204" pitchFamily="34"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Tree>
    <p:extLst>
      <p:ext uri="{BB962C8B-B14F-4D97-AF65-F5344CB8AC3E}">
        <p14:creationId xmlns:p14="http://schemas.microsoft.com/office/powerpoint/2010/main" val="17830676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Image Series Color Box">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580965" y="1758896"/>
            <a:ext cx="2194560" cy="1874520"/>
          </a:xfrm>
          <a:solidFill>
            <a:schemeClr val="bg2"/>
          </a:solidFill>
        </p:spPr>
        <p:txBody>
          <a:bodyPr/>
          <a:lstStyle>
            <a:lvl1pPr>
              <a:defRPr/>
            </a:lvl1pPr>
          </a:lstStyle>
          <a:p>
            <a:r>
              <a:rPr lang="en-US"/>
              <a:t>Click icon to add picture</a:t>
            </a:r>
            <a:endParaRPr lang="en-US" dirty="0"/>
          </a:p>
        </p:txBody>
      </p:sp>
      <p:sp>
        <p:nvSpPr>
          <p:cNvPr id="13" name="Picture Placeholder 360">
            <a:extLst>
              <a:ext uri="{FF2B5EF4-FFF2-40B4-BE49-F238E27FC236}">
                <a16:creationId xmlns:a16="http://schemas.microsoft.com/office/drawing/2014/main" id="{939E5704-91D7-1C33-1BB9-D89551BB48DB}"/>
              </a:ext>
            </a:extLst>
          </p:cNvPr>
          <p:cNvSpPr>
            <a:spLocks noGrp="1"/>
          </p:cNvSpPr>
          <p:nvPr>
            <p:ph type="pic" sz="quarter" idx="13"/>
          </p:nvPr>
        </p:nvSpPr>
        <p:spPr>
          <a:xfrm>
            <a:off x="3580965" y="3911299"/>
            <a:ext cx="2194560" cy="1874520"/>
          </a:xfrm>
          <a:solidFill>
            <a:schemeClr val="bg2"/>
          </a:solidFill>
        </p:spPr>
        <p:txBody>
          <a:bodyPr/>
          <a:lstStyle>
            <a:lvl1pPr>
              <a:defRPr/>
            </a:lvl1pPr>
          </a:lstStyle>
          <a:p>
            <a:r>
              <a:rPr lang="en-US"/>
              <a:t>Click icon to add picture</a:t>
            </a:r>
            <a:endParaRPr lang="en-US" dirty="0"/>
          </a:p>
        </p:txBody>
      </p:sp>
      <p:sp>
        <p:nvSpPr>
          <p:cNvPr id="14" name="Picture Placeholder 360">
            <a:extLst>
              <a:ext uri="{FF2B5EF4-FFF2-40B4-BE49-F238E27FC236}">
                <a16:creationId xmlns:a16="http://schemas.microsoft.com/office/drawing/2014/main" id="{18357D60-C329-E014-7EC4-02AD7930A529}"/>
              </a:ext>
            </a:extLst>
          </p:cNvPr>
          <p:cNvSpPr>
            <a:spLocks noGrp="1"/>
          </p:cNvSpPr>
          <p:nvPr>
            <p:ph type="pic" sz="quarter" idx="14"/>
          </p:nvPr>
        </p:nvSpPr>
        <p:spPr>
          <a:xfrm>
            <a:off x="8521865" y="1758896"/>
            <a:ext cx="2194560" cy="1874520"/>
          </a:xfrm>
          <a:solidFill>
            <a:schemeClr val="bg2"/>
          </a:solidFill>
        </p:spPr>
        <p:txBody>
          <a:bodyPr/>
          <a:lstStyle>
            <a:lvl1pPr>
              <a:defRPr/>
            </a:lvl1pPr>
          </a:lstStyle>
          <a:p>
            <a:r>
              <a:rPr lang="en-US"/>
              <a:t>Click icon to add picture</a:t>
            </a:r>
            <a:endParaRPr lang="en-US" dirty="0"/>
          </a:p>
        </p:txBody>
      </p:sp>
      <p:sp>
        <p:nvSpPr>
          <p:cNvPr id="15" name="Picture Placeholder 360">
            <a:extLst>
              <a:ext uri="{FF2B5EF4-FFF2-40B4-BE49-F238E27FC236}">
                <a16:creationId xmlns:a16="http://schemas.microsoft.com/office/drawing/2014/main" id="{1823B7A0-FA70-81A4-C409-2C310328D23B}"/>
              </a:ext>
            </a:extLst>
          </p:cNvPr>
          <p:cNvSpPr>
            <a:spLocks noGrp="1"/>
          </p:cNvSpPr>
          <p:nvPr>
            <p:ph type="pic" sz="quarter" idx="15"/>
          </p:nvPr>
        </p:nvSpPr>
        <p:spPr>
          <a:xfrm>
            <a:off x="8521865" y="3911299"/>
            <a:ext cx="2194560" cy="1874520"/>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24" name="Text Placeholder 22">
            <a:extLst>
              <a:ext uri="{FF2B5EF4-FFF2-40B4-BE49-F238E27FC236}">
                <a16:creationId xmlns:a16="http://schemas.microsoft.com/office/drawing/2014/main" id="{84D16B10-4114-3D13-50FC-848A8724398C}"/>
              </a:ext>
            </a:extLst>
          </p:cNvPr>
          <p:cNvSpPr>
            <a:spLocks noGrp="1"/>
          </p:cNvSpPr>
          <p:nvPr>
            <p:ph type="body" sz="quarter" idx="17" hasCustomPrompt="1"/>
          </p:nvPr>
        </p:nvSpPr>
        <p:spPr>
          <a:xfrm>
            <a:off x="1384410" y="3911299"/>
            <a:ext cx="2192338" cy="1873250"/>
          </a:xfrm>
          <a:solidFill>
            <a:schemeClr val="accent6"/>
          </a:solidFill>
        </p:spPr>
        <p:txBody>
          <a:bodyPr lIns="182880" tIns="182880" rIns="182880"/>
          <a:lstStyle>
            <a:lvl1pPr marL="0" indent="0">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7" name="Text Placeholder 22">
            <a:extLst>
              <a:ext uri="{FF2B5EF4-FFF2-40B4-BE49-F238E27FC236}">
                <a16:creationId xmlns:a16="http://schemas.microsoft.com/office/drawing/2014/main" id="{069C9FFD-3BEB-F410-9877-CC941D3224B1}"/>
              </a:ext>
            </a:extLst>
          </p:cNvPr>
          <p:cNvSpPr>
            <a:spLocks noGrp="1"/>
          </p:cNvSpPr>
          <p:nvPr>
            <p:ph type="body" sz="quarter" idx="18" hasCustomPrompt="1"/>
          </p:nvPr>
        </p:nvSpPr>
        <p:spPr>
          <a:xfrm>
            <a:off x="6329527" y="1758896"/>
            <a:ext cx="2192338" cy="1873250"/>
          </a:xfrm>
          <a:solidFill>
            <a:schemeClr val="accent2"/>
          </a:solidFill>
        </p:spPr>
        <p:txBody>
          <a:bodyPr lIns="182880" tIns="182880" rIns="182880"/>
          <a:lstStyle>
            <a:lvl1pPr marL="0" indent="0">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8" name="Text Placeholder 22">
            <a:extLst>
              <a:ext uri="{FF2B5EF4-FFF2-40B4-BE49-F238E27FC236}">
                <a16:creationId xmlns:a16="http://schemas.microsoft.com/office/drawing/2014/main" id="{C39CDA33-6D16-DEAF-0280-749663549D57}"/>
              </a:ext>
            </a:extLst>
          </p:cNvPr>
          <p:cNvSpPr>
            <a:spLocks noGrp="1"/>
          </p:cNvSpPr>
          <p:nvPr>
            <p:ph type="body" sz="quarter" idx="19" hasCustomPrompt="1"/>
          </p:nvPr>
        </p:nvSpPr>
        <p:spPr>
          <a:xfrm>
            <a:off x="6329527" y="3911299"/>
            <a:ext cx="2192338" cy="1873250"/>
          </a:xfrm>
          <a:solidFill>
            <a:schemeClr val="accent4"/>
          </a:solidFill>
        </p:spPr>
        <p:txBody>
          <a:bodyPr lIns="182880" tIns="182880" rIns="182880"/>
          <a:lstStyle>
            <a:lvl1pPr marL="0" indent="0">
              <a:buNone/>
              <a:defRPr sz="1800" b="1" i="0">
                <a:solidFill>
                  <a:schemeClr val="tx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3" name="Text Placeholder 22">
            <a:extLst>
              <a:ext uri="{FF2B5EF4-FFF2-40B4-BE49-F238E27FC236}">
                <a16:creationId xmlns:a16="http://schemas.microsoft.com/office/drawing/2014/main" id="{FD3A4D06-1EC0-67D1-BF1F-4A91D1E34147}"/>
              </a:ext>
            </a:extLst>
          </p:cNvPr>
          <p:cNvSpPr>
            <a:spLocks noGrp="1"/>
          </p:cNvSpPr>
          <p:nvPr>
            <p:ph type="body" sz="quarter" idx="16" hasCustomPrompt="1"/>
          </p:nvPr>
        </p:nvSpPr>
        <p:spPr>
          <a:xfrm>
            <a:off x="1384410" y="1758896"/>
            <a:ext cx="2192338" cy="1873250"/>
          </a:xfrm>
          <a:solidFill>
            <a:schemeClr val="tx2"/>
          </a:solidFill>
        </p:spPr>
        <p:txBody>
          <a:bodyPr lIns="182880" tIns="182880" rIns="182880"/>
          <a:lstStyle>
            <a:lvl1pPr marL="0" indent="0">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26649671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Image Series Color Bar">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468099" y="1465385"/>
            <a:ext cx="2658427" cy="1547446"/>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vl1pPr>
          </a:lstStyle>
          <a:p>
            <a:r>
              <a:rPr lang="en-US" dirty="0"/>
              <a:t>One-sentence headline stating the main takeaway message</a:t>
            </a:r>
          </a:p>
        </p:txBody>
      </p:sp>
      <p:sp>
        <p:nvSpPr>
          <p:cNvPr id="9" name="Text Placeholder 22">
            <a:extLst>
              <a:ext uri="{FF2B5EF4-FFF2-40B4-BE49-F238E27FC236}">
                <a16:creationId xmlns:a16="http://schemas.microsoft.com/office/drawing/2014/main" id="{26F353B8-FF4B-42ED-1CE7-EDC4F7EF61D1}"/>
              </a:ext>
            </a:extLst>
          </p:cNvPr>
          <p:cNvSpPr>
            <a:spLocks noGrp="1"/>
          </p:cNvSpPr>
          <p:nvPr>
            <p:ph type="body" sz="quarter" idx="18" hasCustomPrompt="1"/>
          </p:nvPr>
        </p:nvSpPr>
        <p:spPr>
          <a:xfrm>
            <a:off x="1468099" y="3012831"/>
            <a:ext cx="2658427" cy="656942"/>
          </a:xfrm>
          <a:solidFill>
            <a:schemeClr val="tx2"/>
          </a:solidFill>
        </p:spPr>
        <p:txBody>
          <a:bodyPr lIns="91440" tIns="91440" rIns="91440" bIns="91440"/>
          <a:lstStyle>
            <a:lvl1pPr marL="0" indent="0" algn="ctr">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1" name="Picture Placeholder 360">
            <a:extLst>
              <a:ext uri="{FF2B5EF4-FFF2-40B4-BE49-F238E27FC236}">
                <a16:creationId xmlns:a16="http://schemas.microsoft.com/office/drawing/2014/main" id="{6E81FCDA-4DA3-AB4A-5D95-88A3FEFC3A25}"/>
              </a:ext>
            </a:extLst>
          </p:cNvPr>
          <p:cNvSpPr>
            <a:spLocks noGrp="1"/>
          </p:cNvSpPr>
          <p:nvPr>
            <p:ph type="pic" sz="quarter" idx="19"/>
          </p:nvPr>
        </p:nvSpPr>
        <p:spPr>
          <a:xfrm>
            <a:off x="1468099" y="3960136"/>
            <a:ext cx="2658427" cy="1547446"/>
          </a:xfrm>
          <a:solidFill>
            <a:schemeClr val="bg2"/>
          </a:solidFill>
        </p:spPr>
        <p:txBody>
          <a:bodyPr/>
          <a:lstStyle>
            <a:lvl1pPr>
              <a:defRPr/>
            </a:lvl1pPr>
          </a:lstStyle>
          <a:p>
            <a:r>
              <a:rPr lang="en-US"/>
              <a:t>Click icon to add picture</a:t>
            </a:r>
            <a:endParaRPr lang="en-US" dirty="0"/>
          </a:p>
        </p:txBody>
      </p:sp>
      <p:sp>
        <p:nvSpPr>
          <p:cNvPr id="16" name="Text Placeholder 22">
            <a:extLst>
              <a:ext uri="{FF2B5EF4-FFF2-40B4-BE49-F238E27FC236}">
                <a16:creationId xmlns:a16="http://schemas.microsoft.com/office/drawing/2014/main" id="{3F669257-B949-89C3-AFAB-C056282DB494}"/>
              </a:ext>
            </a:extLst>
          </p:cNvPr>
          <p:cNvSpPr>
            <a:spLocks noGrp="1"/>
          </p:cNvSpPr>
          <p:nvPr>
            <p:ph type="body" sz="quarter" idx="20" hasCustomPrompt="1"/>
          </p:nvPr>
        </p:nvSpPr>
        <p:spPr>
          <a:xfrm>
            <a:off x="1468099" y="5507582"/>
            <a:ext cx="2658427" cy="656942"/>
          </a:xfrm>
          <a:solidFill>
            <a:schemeClr val="accent5"/>
          </a:solidFill>
        </p:spPr>
        <p:txBody>
          <a:bodyPr lIns="91440" tIns="91440" rIns="91440" bIns="91440"/>
          <a:lstStyle>
            <a:lvl1pPr marL="0" indent="0" algn="ctr">
              <a:buNone/>
              <a:defRPr sz="1800" b="1" i="0">
                <a:solidFill>
                  <a:schemeClr val="tx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7" name="Picture Placeholder 360">
            <a:extLst>
              <a:ext uri="{FF2B5EF4-FFF2-40B4-BE49-F238E27FC236}">
                <a16:creationId xmlns:a16="http://schemas.microsoft.com/office/drawing/2014/main" id="{13D2DA25-934B-21FF-2966-29EF546C487A}"/>
              </a:ext>
            </a:extLst>
          </p:cNvPr>
          <p:cNvSpPr>
            <a:spLocks noGrp="1"/>
          </p:cNvSpPr>
          <p:nvPr>
            <p:ph type="pic" sz="quarter" idx="21"/>
          </p:nvPr>
        </p:nvSpPr>
        <p:spPr>
          <a:xfrm>
            <a:off x="4766787" y="1465385"/>
            <a:ext cx="2658427" cy="1547446"/>
          </a:xfrm>
          <a:solidFill>
            <a:schemeClr val="bg2"/>
          </a:solidFill>
        </p:spPr>
        <p:txBody>
          <a:bodyPr/>
          <a:lstStyle>
            <a:lvl1pPr>
              <a:defRPr/>
            </a:lvl1pPr>
          </a:lstStyle>
          <a:p>
            <a:r>
              <a:rPr lang="en-US"/>
              <a:t>Click icon to add picture</a:t>
            </a:r>
            <a:endParaRPr lang="en-US" dirty="0"/>
          </a:p>
        </p:txBody>
      </p:sp>
      <p:sp>
        <p:nvSpPr>
          <p:cNvPr id="18" name="Text Placeholder 22">
            <a:extLst>
              <a:ext uri="{FF2B5EF4-FFF2-40B4-BE49-F238E27FC236}">
                <a16:creationId xmlns:a16="http://schemas.microsoft.com/office/drawing/2014/main" id="{17D533C8-B6CD-B35B-9678-CFA2D4FF71A7}"/>
              </a:ext>
            </a:extLst>
          </p:cNvPr>
          <p:cNvSpPr>
            <a:spLocks noGrp="1"/>
          </p:cNvSpPr>
          <p:nvPr>
            <p:ph type="body" sz="quarter" idx="22" hasCustomPrompt="1"/>
          </p:nvPr>
        </p:nvSpPr>
        <p:spPr>
          <a:xfrm>
            <a:off x="4766787" y="3012831"/>
            <a:ext cx="2658427" cy="656942"/>
          </a:xfrm>
          <a:solidFill>
            <a:schemeClr val="accent3"/>
          </a:solidFill>
        </p:spPr>
        <p:txBody>
          <a:bodyPr lIns="91440" tIns="91440" rIns="91440" bIns="91440"/>
          <a:lstStyle>
            <a:lvl1pPr marL="0" indent="0" algn="ctr">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9" name="Picture Placeholder 360">
            <a:extLst>
              <a:ext uri="{FF2B5EF4-FFF2-40B4-BE49-F238E27FC236}">
                <a16:creationId xmlns:a16="http://schemas.microsoft.com/office/drawing/2014/main" id="{FFFA52E8-8238-7D32-74C3-C442340BACDD}"/>
              </a:ext>
            </a:extLst>
          </p:cNvPr>
          <p:cNvSpPr>
            <a:spLocks noGrp="1"/>
          </p:cNvSpPr>
          <p:nvPr>
            <p:ph type="pic" sz="quarter" idx="23"/>
          </p:nvPr>
        </p:nvSpPr>
        <p:spPr>
          <a:xfrm>
            <a:off x="4766787" y="3960136"/>
            <a:ext cx="2658427" cy="1547446"/>
          </a:xfrm>
          <a:solidFill>
            <a:schemeClr val="bg2"/>
          </a:solidFill>
        </p:spPr>
        <p:txBody>
          <a:bodyPr/>
          <a:lstStyle>
            <a:lvl1pPr>
              <a:defRPr/>
            </a:lvl1pPr>
          </a:lstStyle>
          <a:p>
            <a:r>
              <a:rPr lang="en-US"/>
              <a:t>Click icon to add picture</a:t>
            </a:r>
            <a:endParaRPr lang="en-US" dirty="0"/>
          </a:p>
        </p:txBody>
      </p:sp>
      <p:sp>
        <p:nvSpPr>
          <p:cNvPr id="20" name="Text Placeholder 22">
            <a:extLst>
              <a:ext uri="{FF2B5EF4-FFF2-40B4-BE49-F238E27FC236}">
                <a16:creationId xmlns:a16="http://schemas.microsoft.com/office/drawing/2014/main" id="{EAA931B9-F65E-5FA9-1A52-F298BEA03A31}"/>
              </a:ext>
            </a:extLst>
          </p:cNvPr>
          <p:cNvSpPr>
            <a:spLocks noGrp="1"/>
          </p:cNvSpPr>
          <p:nvPr>
            <p:ph type="body" sz="quarter" idx="24" hasCustomPrompt="1"/>
          </p:nvPr>
        </p:nvSpPr>
        <p:spPr>
          <a:xfrm>
            <a:off x="4766787" y="5507582"/>
            <a:ext cx="2658427" cy="656942"/>
          </a:xfrm>
          <a:solidFill>
            <a:schemeClr val="accent4"/>
          </a:solidFill>
        </p:spPr>
        <p:txBody>
          <a:bodyPr lIns="91440" tIns="91440" rIns="91440" bIns="91440"/>
          <a:lstStyle>
            <a:lvl1pPr marL="0" indent="0" algn="ctr">
              <a:buNone/>
              <a:defRPr sz="1800" b="1" i="0">
                <a:solidFill>
                  <a:schemeClr val="tx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1" name="Picture Placeholder 360">
            <a:extLst>
              <a:ext uri="{FF2B5EF4-FFF2-40B4-BE49-F238E27FC236}">
                <a16:creationId xmlns:a16="http://schemas.microsoft.com/office/drawing/2014/main" id="{E2163388-A63C-577D-E1F5-098DA5ECC07B}"/>
              </a:ext>
            </a:extLst>
          </p:cNvPr>
          <p:cNvSpPr>
            <a:spLocks noGrp="1"/>
          </p:cNvSpPr>
          <p:nvPr>
            <p:ph type="pic" sz="quarter" idx="25"/>
          </p:nvPr>
        </p:nvSpPr>
        <p:spPr>
          <a:xfrm>
            <a:off x="8065474" y="1465385"/>
            <a:ext cx="2658427" cy="1547446"/>
          </a:xfrm>
          <a:solidFill>
            <a:schemeClr val="bg2"/>
          </a:solidFill>
        </p:spPr>
        <p:txBody>
          <a:bodyPr/>
          <a:lstStyle>
            <a:lvl1pPr>
              <a:defRPr/>
            </a:lvl1pPr>
          </a:lstStyle>
          <a:p>
            <a:r>
              <a:rPr lang="en-US"/>
              <a:t>Click icon to add picture</a:t>
            </a:r>
            <a:endParaRPr lang="en-US" dirty="0"/>
          </a:p>
        </p:txBody>
      </p:sp>
      <p:sp>
        <p:nvSpPr>
          <p:cNvPr id="22" name="Text Placeholder 22">
            <a:extLst>
              <a:ext uri="{FF2B5EF4-FFF2-40B4-BE49-F238E27FC236}">
                <a16:creationId xmlns:a16="http://schemas.microsoft.com/office/drawing/2014/main" id="{6A354D75-2850-EFEF-9B6E-16282EFCDE4B}"/>
              </a:ext>
            </a:extLst>
          </p:cNvPr>
          <p:cNvSpPr>
            <a:spLocks noGrp="1"/>
          </p:cNvSpPr>
          <p:nvPr>
            <p:ph type="body" sz="quarter" idx="26" hasCustomPrompt="1"/>
          </p:nvPr>
        </p:nvSpPr>
        <p:spPr>
          <a:xfrm>
            <a:off x="8065474" y="3012831"/>
            <a:ext cx="2658427" cy="656942"/>
          </a:xfrm>
          <a:solidFill>
            <a:schemeClr val="accent6"/>
          </a:solidFill>
        </p:spPr>
        <p:txBody>
          <a:bodyPr lIns="91440" tIns="91440" rIns="91440" bIns="91440"/>
          <a:lstStyle>
            <a:lvl1pPr marL="0" indent="0" algn="ctr">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3" name="Picture Placeholder 360">
            <a:extLst>
              <a:ext uri="{FF2B5EF4-FFF2-40B4-BE49-F238E27FC236}">
                <a16:creationId xmlns:a16="http://schemas.microsoft.com/office/drawing/2014/main" id="{FBABECBC-CDDA-6887-FB75-25BC231CEC93}"/>
              </a:ext>
            </a:extLst>
          </p:cNvPr>
          <p:cNvSpPr>
            <a:spLocks noGrp="1"/>
          </p:cNvSpPr>
          <p:nvPr>
            <p:ph type="pic" sz="quarter" idx="27"/>
          </p:nvPr>
        </p:nvSpPr>
        <p:spPr>
          <a:xfrm>
            <a:off x="8065474" y="3960136"/>
            <a:ext cx="2658427" cy="1547446"/>
          </a:xfrm>
          <a:solidFill>
            <a:schemeClr val="bg2"/>
          </a:solidFill>
        </p:spPr>
        <p:txBody>
          <a:bodyPr/>
          <a:lstStyle>
            <a:lvl1pPr>
              <a:defRPr/>
            </a:lvl1pPr>
          </a:lstStyle>
          <a:p>
            <a:r>
              <a:rPr lang="en-US"/>
              <a:t>Click icon to add picture</a:t>
            </a:r>
            <a:endParaRPr lang="en-US" dirty="0"/>
          </a:p>
        </p:txBody>
      </p:sp>
      <p:sp>
        <p:nvSpPr>
          <p:cNvPr id="25" name="Text Placeholder 22">
            <a:extLst>
              <a:ext uri="{FF2B5EF4-FFF2-40B4-BE49-F238E27FC236}">
                <a16:creationId xmlns:a16="http://schemas.microsoft.com/office/drawing/2014/main" id="{AA63FF33-3432-1D2E-53DE-B6F0895069F1}"/>
              </a:ext>
            </a:extLst>
          </p:cNvPr>
          <p:cNvSpPr>
            <a:spLocks noGrp="1"/>
          </p:cNvSpPr>
          <p:nvPr>
            <p:ph type="body" sz="quarter" idx="28" hasCustomPrompt="1"/>
          </p:nvPr>
        </p:nvSpPr>
        <p:spPr>
          <a:xfrm>
            <a:off x="8065474" y="5507582"/>
            <a:ext cx="2658427" cy="656942"/>
          </a:xfrm>
          <a:solidFill>
            <a:schemeClr val="tx1"/>
          </a:solidFill>
        </p:spPr>
        <p:txBody>
          <a:bodyPr lIns="91440" tIns="91440" rIns="91440" bIns="91440"/>
          <a:lstStyle>
            <a:lvl1pPr marL="0" indent="0" algn="ctr">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18581818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510445" y="1682263"/>
            <a:ext cx="1411061" cy="140817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b="1">
                <a:latin typeface="+mj-lt"/>
              </a:defRPr>
            </a:lvl1pPr>
          </a:lstStyle>
          <a:p>
            <a:r>
              <a:rPr lang="en-US" dirty="0"/>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1510079"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3409584" y="1682263"/>
            <a:ext cx="1411061" cy="1408177"/>
          </a:xfrm>
          <a:solidFill>
            <a:schemeClr val="bg2"/>
          </a:solidFill>
        </p:spPr>
        <p:txBody>
          <a:bodyPr/>
          <a:lstStyle>
            <a:lvl1pPr>
              <a:defRPr/>
            </a:lvl1p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3409218"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5308182" y="1682263"/>
            <a:ext cx="1411061" cy="1408177"/>
          </a:xfrm>
          <a:solidFill>
            <a:schemeClr val="bg2"/>
          </a:solidFill>
        </p:spPr>
        <p:txBody>
          <a:bodyPr/>
          <a:lstStyle>
            <a:lvl1pPr>
              <a:defRPr/>
            </a:lvl1p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5307640"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7206077" y="1682263"/>
            <a:ext cx="1411061" cy="1408177"/>
          </a:xfrm>
          <a:solidFill>
            <a:schemeClr val="bg2"/>
          </a:solidFill>
        </p:spPr>
        <p:txBody>
          <a:bodyPr/>
          <a:lstStyle>
            <a:lvl1pPr>
              <a:defRPr/>
            </a:lvl1p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7205711"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9103782" y="1682263"/>
            <a:ext cx="1411061" cy="1408177"/>
          </a:xfrm>
          <a:solidFill>
            <a:schemeClr val="bg2"/>
          </a:solidFill>
        </p:spPr>
        <p:txBody>
          <a:bodyPr/>
          <a:lstStyle>
            <a:lvl1pPr>
              <a:defRPr/>
            </a:lvl1p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9103416"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 name="Picture Placeholder 360">
            <a:extLst>
              <a:ext uri="{FF2B5EF4-FFF2-40B4-BE49-F238E27FC236}">
                <a16:creationId xmlns:a16="http://schemas.microsoft.com/office/drawing/2014/main" id="{50C0265D-4C37-A6EB-018A-088C3665D77B}"/>
              </a:ext>
            </a:extLst>
          </p:cNvPr>
          <p:cNvSpPr>
            <a:spLocks noGrp="1"/>
          </p:cNvSpPr>
          <p:nvPr>
            <p:ph type="pic" sz="quarter" idx="23"/>
          </p:nvPr>
        </p:nvSpPr>
        <p:spPr>
          <a:xfrm>
            <a:off x="1510079" y="3970677"/>
            <a:ext cx="1411061" cy="1408177"/>
          </a:xfrm>
          <a:solidFill>
            <a:schemeClr val="bg2"/>
          </a:solidFill>
        </p:spPr>
        <p:txBody>
          <a:bodyPr/>
          <a:lstStyle>
            <a:lvl1pPr>
              <a:defRPr/>
            </a:lvl1pPr>
          </a:lstStyle>
          <a:p>
            <a:r>
              <a:rPr lang="en-US"/>
              <a:t>Click icon to add picture</a:t>
            </a:r>
            <a:endParaRPr lang="en-US" dirty="0"/>
          </a:p>
        </p:txBody>
      </p:sp>
      <p:sp>
        <p:nvSpPr>
          <p:cNvPr id="4" name="Text Placeholder 4">
            <a:extLst>
              <a:ext uri="{FF2B5EF4-FFF2-40B4-BE49-F238E27FC236}">
                <a16:creationId xmlns:a16="http://schemas.microsoft.com/office/drawing/2014/main" id="{3171DB7C-B77B-BA2F-D42D-E70799E1CF45}"/>
              </a:ext>
            </a:extLst>
          </p:cNvPr>
          <p:cNvSpPr>
            <a:spLocks noGrp="1"/>
          </p:cNvSpPr>
          <p:nvPr>
            <p:ph type="body" sz="quarter" idx="24" hasCustomPrompt="1"/>
          </p:nvPr>
        </p:nvSpPr>
        <p:spPr>
          <a:xfrm>
            <a:off x="1509713"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6" name="Picture Placeholder 360">
            <a:extLst>
              <a:ext uri="{FF2B5EF4-FFF2-40B4-BE49-F238E27FC236}">
                <a16:creationId xmlns:a16="http://schemas.microsoft.com/office/drawing/2014/main" id="{54228786-C065-7CF8-8C9C-C9622BDB5F7E}"/>
              </a:ext>
            </a:extLst>
          </p:cNvPr>
          <p:cNvSpPr>
            <a:spLocks noGrp="1"/>
          </p:cNvSpPr>
          <p:nvPr>
            <p:ph type="pic" sz="quarter" idx="25"/>
          </p:nvPr>
        </p:nvSpPr>
        <p:spPr>
          <a:xfrm>
            <a:off x="3409218" y="3970677"/>
            <a:ext cx="1411061" cy="1408177"/>
          </a:xfrm>
          <a:solidFill>
            <a:schemeClr val="bg2"/>
          </a:solidFill>
        </p:spPr>
        <p:txBody>
          <a:bodyPr/>
          <a:lstStyle>
            <a:lvl1pPr>
              <a:defRPr/>
            </a:lvl1pPr>
          </a:lstStyle>
          <a:p>
            <a:r>
              <a:rPr lang="en-US"/>
              <a:t>Click icon to add picture</a:t>
            </a:r>
            <a:endParaRPr lang="en-US" dirty="0"/>
          </a:p>
        </p:txBody>
      </p:sp>
      <p:sp>
        <p:nvSpPr>
          <p:cNvPr id="9" name="Text Placeholder 4">
            <a:extLst>
              <a:ext uri="{FF2B5EF4-FFF2-40B4-BE49-F238E27FC236}">
                <a16:creationId xmlns:a16="http://schemas.microsoft.com/office/drawing/2014/main" id="{9C03BA11-280F-ED2F-8FE5-AD08B0D44816}"/>
              </a:ext>
            </a:extLst>
          </p:cNvPr>
          <p:cNvSpPr>
            <a:spLocks noGrp="1"/>
          </p:cNvSpPr>
          <p:nvPr>
            <p:ph type="body" sz="quarter" idx="26" hasCustomPrompt="1"/>
          </p:nvPr>
        </p:nvSpPr>
        <p:spPr>
          <a:xfrm>
            <a:off x="3408852"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1" name="Picture Placeholder 360">
            <a:extLst>
              <a:ext uri="{FF2B5EF4-FFF2-40B4-BE49-F238E27FC236}">
                <a16:creationId xmlns:a16="http://schemas.microsoft.com/office/drawing/2014/main" id="{D0FFE670-33BD-AB72-DB9E-26A7E5785E56}"/>
              </a:ext>
            </a:extLst>
          </p:cNvPr>
          <p:cNvSpPr>
            <a:spLocks noGrp="1"/>
          </p:cNvSpPr>
          <p:nvPr>
            <p:ph type="pic" sz="quarter" idx="27"/>
          </p:nvPr>
        </p:nvSpPr>
        <p:spPr>
          <a:xfrm>
            <a:off x="5307816" y="3970677"/>
            <a:ext cx="1411061" cy="1408177"/>
          </a:xfrm>
          <a:solidFill>
            <a:schemeClr val="bg2"/>
          </a:solidFill>
        </p:spPr>
        <p:txBody>
          <a:bodyPr/>
          <a:lstStyle>
            <a:lvl1pPr>
              <a:defRPr/>
            </a:lvl1pPr>
          </a:lstStyle>
          <a:p>
            <a:r>
              <a:rPr lang="en-US"/>
              <a:t>Click icon to add picture</a:t>
            </a:r>
            <a:endParaRPr lang="en-US" dirty="0"/>
          </a:p>
        </p:txBody>
      </p:sp>
      <p:sp>
        <p:nvSpPr>
          <p:cNvPr id="16" name="Text Placeholder 4">
            <a:extLst>
              <a:ext uri="{FF2B5EF4-FFF2-40B4-BE49-F238E27FC236}">
                <a16:creationId xmlns:a16="http://schemas.microsoft.com/office/drawing/2014/main" id="{36FD3033-3412-943B-9B60-3555F20EAC66}"/>
              </a:ext>
            </a:extLst>
          </p:cNvPr>
          <p:cNvSpPr>
            <a:spLocks noGrp="1"/>
          </p:cNvSpPr>
          <p:nvPr>
            <p:ph type="body" sz="quarter" idx="28" hasCustomPrompt="1"/>
          </p:nvPr>
        </p:nvSpPr>
        <p:spPr>
          <a:xfrm>
            <a:off x="5307274"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7" name="Picture Placeholder 360">
            <a:extLst>
              <a:ext uri="{FF2B5EF4-FFF2-40B4-BE49-F238E27FC236}">
                <a16:creationId xmlns:a16="http://schemas.microsoft.com/office/drawing/2014/main" id="{D90F4C59-A65F-7802-34A6-70D69C5041A5}"/>
              </a:ext>
            </a:extLst>
          </p:cNvPr>
          <p:cNvSpPr>
            <a:spLocks noGrp="1"/>
          </p:cNvSpPr>
          <p:nvPr>
            <p:ph type="pic" sz="quarter" idx="29"/>
          </p:nvPr>
        </p:nvSpPr>
        <p:spPr>
          <a:xfrm>
            <a:off x="7205711" y="3970677"/>
            <a:ext cx="1411061" cy="1408177"/>
          </a:xfrm>
          <a:solidFill>
            <a:schemeClr val="bg2"/>
          </a:solidFill>
        </p:spPr>
        <p:txBody>
          <a:bodyPr/>
          <a:lstStyle>
            <a:lvl1pPr>
              <a:defRPr/>
            </a:lvl1pPr>
          </a:lstStyle>
          <a:p>
            <a:r>
              <a:rPr lang="en-US"/>
              <a:t>Click icon to add picture</a:t>
            </a:r>
            <a:endParaRPr lang="en-US" dirty="0"/>
          </a:p>
        </p:txBody>
      </p:sp>
      <p:sp>
        <p:nvSpPr>
          <p:cNvPr id="18" name="Text Placeholder 4">
            <a:extLst>
              <a:ext uri="{FF2B5EF4-FFF2-40B4-BE49-F238E27FC236}">
                <a16:creationId xmlns:a16="http://schemas.microsoft.com/office/drawing/2014/main" id="{134846F9-F8EB-3656-08DF-03E1A00CD633}"/>
              </a:ext>
            </a:extLst>
          </p:cNvPr>
          <p:cNvSpPr>
            <a:spLocks noGrp="1"/>
          </p:cNvSpPr>
          <p:nvPr>
            <p:ph type="body" sz="quarter" idx="30" hasCustomPrompt="1"/>
          </p:nvPr>
        </p:nvSpPr>
        <p:spPr>
          <a:xfrm>
            <a:off x="7205345"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9" name="Picture Placeholder 360">
            <a:extLst>
              <a:ext uri="{FF2B5EF4-FFF2-40B4-BE49-F238E27FC236}">
                <a16:creationId xmlns:a16="http://schemas.microsoft.com/office/drawing/2014/main" id="{9694CBBD-6AE6-ADDC-80FB-FDFA2458BCB3}"/>
              </a:ext>
            </a:extLst>
          </p:cNvPr>
          <p:cNvSpPr>
            <a:spLocks noGrp="1"/>
          </p:cNvSpPr>
          <p:nvPr>
            <p:ph type="pic" sz="quarter" idx="31"/>
          </p:nvPr>
        </p:nvSpPr>
        <p:spPr>
          <a:xfrm>
            <a:off x="9103416" y="3970677"/>
            <a:ext cx="1411061" cy="1408177"/>
          </a:xfrm>
          <a:solidFill>
            <a:schemeClr val="bg2"/>
          </a:solidFill>
        </p:spPr>
        <p:txBody>
          <a:bodyPr/>
          <a:lstStyle>
            <a:lvl1pPr>
              <a:defRPr/>
            </a:lvl1pPr>
          </a:lstStyle>
          <a:p>
            <a:r>
              <a:rPr lang="en-US"/>
              <a:t>Click icon to add picture</a:t>
            </a:r>
            <a:endParaRPr lang="en-US" dirty="0"/>
          </a:p>
        </p:txBody>
      </p:sp>
      <p:sp>
        <p:nvSpPr>
          <p:cNvPr id="20" name="Text Placeholder 4">
            <a:extLst>
              <a:ext uri="{FF2B5EF4-FFF2-40B4-BE49-F238E27FC236}">
                <a16:creationId xmlns:a16="http://schemas.microsoft.com/office/drawing/2014/main" id="{4DB0CCF3-7E0B-FACF-F244-CCF6EC2D9306}"/>
              </a:ext>
            </a:extLst>
          </p:cNvPr>
          <p:cNvSpPr>
            <a:spLocks noGrp="1"/>
          </p:cNvSpPr>
          <p:nvPr>
            <p:ph type="body" sz="quarter" idx="32" hasCustomPrompt="1"/>
          </p:nvPr>
        </p:nvSpPr>
        <p:spPr>
          <a:xfrm>
            <a:off x="9103050"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7933756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14691" y="1676401"/>
            <a:ext cx="1411061" cy="140817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3143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1991091" y="1676401"/>
            <a:ext cx="1411061" cy="1408177"/>
          </a:xfrm>
          <a:solidFill>
            <a:schemeClr val="bg2"/>
          </a:solidFill>
        </p:spPr>
        <p:txBody>
          <a:bodyPr/>
          <a:lstStyle>
            <a:lvl1pPr>
              <a:defRPr/>
            </a:lvl1p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19907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3667491" y="1676401"/>
            <a:ext cx="1411061" cy="1408177"/>
          </a:xfrm>
          <a:solidFill>
            <a:schemeClr val="bg2"/>
          </a:solidFill>
        </p:spPr>
        <p:txBody>
          <a:bodyPr/>
          <a:lstStyle>
            <a:lvl1pPr>
              <a:defRPr/>
            </a:lvl1p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36671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5343891" y="1676401"/>
            <a:ext cx="1411061" cy="1408177"/>
          </a:xfrm>
          <a:solidFill>
            <a:schemeClr val="bg2"/>
          </a:solidFill>
        </p:spPr>
        <p:txBody>
          <a:bodyPr/>
          <a:lstStyle>
            <a:lvl1pPr>
              <a:defRPr/>
            </a:lvl1p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53435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7020291" y="1676401"/>
            <a:ext cx="1411061" cy="1408177"/>
          </a:xfrm>
          <a:solidFill>
            <a:schemeClr val="bg2"/>
          </a:solidFill>
        </p:spPr>
        <p:txBody>
          <a:bodyPr/>
          <a:lstStyle>
            <a:lvl1pPr>
              <a:defRPr/>
            </a:lvl1p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70199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7" name="Picture Placeholder 360">
            <a:extLst>
              <a:ext uri="{FF2B5EF4-FFF2-40B4-BE49-F238E27FC236}">
                <a16:creationId xmlns:a16="http://schemas.microsoft.com/office/drawing/2014/main" id="{7EDA5855-F73F-935A-1566-720D38EC07DF}"/>
              </a:ext>
            </a:extLst>
          </p:cNvPr>
          <p:cNvSpPr>
            <a:spLocks noGrp="1"/>
          </p:cNvSpPr>
          <p:nvPr>
            <p:ph type="pic" sz="quarter" idx="23"/>
          </p:nvPr>
        </p:nvSpPr>
        <p:spPr>
          <a:xfrm>
            <a:off x="8696325" y="1676401"/>
            <a:ext cx="1411061" cy="1408177"/>
          </a:xfrm>
          <a:solidFill>
            <a:schemeClr val="bg2"/>
          </a:solidFill>
        </p:spPr>
        <p:txBody>
          <a:bodyPr/>
          <a:lstStyle>
            <a:lvl1pPr>
              <a:defRPr/>
            </a:lvl1pPr>
          </a:lstStyle>
          <a:p>
            <a:r>
              <a:rPr lang="en-US"/>
              <a:t>Click icon to add picture</a:t>
            </a:r>
            <a:endParaRPr lang="en-US" dirty="0"/>
          </a:p>
        </p:txBody>
      </p:sp>
      <p:sp>
        <p:nvSpPr>
          <p:cNvPr id="28" name="Text Placeholder 4">
            <a:extLst>
              <a:ext uri="{FF2B5EF4-FFF2-40B4-BE49-F238E27FC236}">
                <a16:creationId xmlns:a16="http://schemas.microsoft.com/office/drawing/2014/main" id="{CA7A6897-50BB-69EA-CE0D-8428224909F6}"/>
              </a:ext>
            </a:extLst>
          </p:cNvPr>
          <p:cNvSpPr>
            <a:spLocks noGrp="1"/>
          </p:cNvSpPr>
          <p:nvPr>
            <p:ph type="body" sz="quarter" idx="24" hasCustomPrompt="1"/>
          </p:nvPr>
        </p:nvSpPr>
        <p:spPr>
          <a:xfrm>
            <a:off x="8695959"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9" name="Picture Placeholder 360">
            <a:extLst>
              <a:ext uri="{FF2B5EF4-FFF2-40B4-BE49-F238E27FC236}">
                <a16:creationId xmlns:a16="http://schemas.microsoft.com/office/drawing/2014/main" id="{D09EF4CE-B526-1CEA-9EDD-34A61A70EE7C}"/>
              </a:ext>
            </a:extLst>
          </p:cNvPr>
          <p:cNvSpPr>
            <a:spLocks noGrp="1"/>
          </p:cNvSpPr>
          <p:nvPr>
            <p:ph type="pic" sz="quarter" idx="25"/>
          </p:nvPr>
        </p:nvSpPr>
        <p:spPr>
          <a:xfrm>
            <a:off x="10371993" y="1676401"/>
            <a:ext cx="1411061" cy="1408177"/>
          </a:xfrm>
          <a:solidFill>
            <a:schemeClr val="bg2"/>
          </a:solidFill>
        </p:spPr>
        <p:txBody>
          <a:bodyPr/>
          <a:lstStyle>
            <a:lvl1pPr>
              <a:defRPr/>
            </a:lvl1pPr>
          </a:lstStyle>
          <a:p>
            <a:r>
              <a:rPr lang="en-US"/>
              <a:t>Click icon to add picture</a:t>
            </a:r>
            <a:endParaRPr lang="en-US" dirty="0"/>
          </a:p>
        </p:txBody>
      </p:sp>
      <p:sp>
        <p:nvSpPr>
          <p:cNvPr id="30" name="Text Placeholder 4">
            <a:extLst>
              <a:ext uri="{FF2B5EF4-FFF2-40B4-BE49-F238E27FC236}">
                <a16:creationId xmlns:a16="http://schemas.microsoft.com/office/drawing/2014/main" id="{993FC27B-1624-B783-DF96-5521C31FB6AD}"/>
              </a:ext>
            </a:extLst>
          </p:cNvPr>
          <p:cNvSpPr>
            <a:spLocks noGrp="1"/>
          </p:cNvSpPr>
          <p:nvPr>
            <p:ph type="body" sz="quarter" idx="26" hasCustomPrompt="1"/>
          </p:nvPr>
        </p:nvSpPr>
        <p:spPr>
          <a:xfrm>
            <a:off x="10371627"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1" name="Picture Placeholder 360">
            <a:extLst>
              <a:ext uri="{FF2B5EF4-FFF2-40B4-BE49-F238E27FC236}">
                <a16:creationId xmlns:a16="http://schemas.microsoft.com/office/drawing/2014/main" id="{5A8BA158-C0D0-7A81-D0D2-8428A63A3D75}"/>
              </a:ext>
            </a:extLst>
          </p:cNvPr>
          <p:cNvSpPr>
            <a:spLocks noGrp="1"/>
          </p:cNvSpPr>
          <p:nvPr>
            <p:ph type="pic" sz="quarter" idx="27"/>
          </p:nvPr>
        </p:nvSpPr>
        <p:spPr>
          <a:xfrm>
            <a:off x="317151" y="3962401"/>
            <a:ext cx="1411061" cy="1408177"/>
          </a:xfrm>
          <a:solidFill>
            <a:schemeClr val="bg2"/>
          </a:solidFill>
        </p:spPr>
        <p:txBody>
          <a:bodyPr/>
          <a:lstStyle>
            <a:lvl1pPr>
              <a:defRPr/>
            </a:lvl1pPr>
          </a:lstStyle>
          <a:p>
            <a:r>
              <a:rPr lang="en-US"/>
              <a:t>Click icon to add picture</a:t>
            </a:r>
            <a:endParaRPr lang="en-US" dirty="0"/>
          </a:p>
        </p:txBody>
      </p:sp>
      <p:sp>
        <p:nvSpPr>
          <p:cNvPr id="32" name="Text Placeholder 4">
            <a:extLst>
              <a:ext uri="{FF2B5EF4-FFF2-40B4-BE49-F238E27FC236}">
                <a16:creationId xmlns:a16="http://schemas.microsoft.com/office/drawing/2014/main" id="{39D4BA50-34B9-66B8-EAF5-82AF534969D1}"/>
              </a:ext>
            </a:extLst>
          </p:cNvPr>
          <p:cNvSpPr>
            <a:spLocks noGrp="1"/>
          </p:cNvSpPr>
          <p:nvPr>
            <p:ph type="body" sz="quarter" idx="28" hasCustomPrompt="1"/>
          </p:nvPr>
        </p:nvSpPr>
        <p:spPr>
          <a:xfrm>
            <a:off x="3167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3" name="Picture Placeholder 360">
            <a:extLst>
              <a:ext uri="{FF2B5EF4-FFF2-40B4-BE49-F238E27FC236}">
                <a16:creationId xmlns:a16="http://schemas.microsoft.com/office/drawing/2014/main" id="{9764F327-567A-B4BD-324B-5E6E4A38AE8A}"/>
              </a:ext>
            </a:extLst>
          </p:cNvPr>
          <p:cNvSpPr>
            <a:spLocks noGrp="1"/>
          </p:cNvSpPr>
          <p:nvPr>
            <p:ph type="pic" sz="quarter" idx="29"/>
          </p:nvPr>
        </p:nvSpPr>
        <p:spPr>
          <a:xfrm>
            <a:off x="1993551" y="3962401"/>
            <a:ext cx="1411061" cy="1408177"/>
          </a:xfrm>
          <a:solidFill>
            <a:schemeClr val="bg2"/>
          </a:solidFill>
        </p:spPr>
        <p:txBody>
          <a:bodyPr/>
          <a:lstStyle>
            <a:lvl1pPr>
              <a:defRPr/>
            </a:lvl1pPr>
          </a:lstStyle>
          <a:p>
            <a:r>
              <a:rPr lang="en-US"/>
              <a:t>Click icon to add picture</a:t>
            </a:r>
            <a:endParaRPr lang="en-US" dirty="0"/>
          </a:p>
        </p:txBody>
      </p:sp>
      <p:sp>
        <p:nvSpPr>
          <p:cNvPr id="34" name="Text Placeholder 4">
            <a:extLst>
              <a:ext uri="{FF2B5EF4-FFF2-40B4-BE49-F238E27FC236}">
                <a16:creationId xmlns:a16="http://schemas.microsoft.com/office/drawing/2014/main" id="{81407771-83D8-01C3-0563-CE45ADD67E2A}"/>
              </a:ext>
            </a:extLst>
          </p:cNvPr>
          <p:cNvSpPr>
            <a:spLocks noGrp="1"/>
          </p:cNvSpPr>
          <p:nvPr>
            <p:ph type="body" sz="quarter" idx="30" hasCustomPrompt="1"/>
          </p:nvPr>
        </p:nvSpPr>
        <p:spPr>
          <a:xfrm>
            <a:off x="19931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5" name="Picture Placeholder 360">
            <a:extLst>
              <a:ext uri="{FF2B5EF4-FFF2-40B4-BE49-F238E27FC236}">
                <a16:creationId xmlns:a16="http://schemas.microsoft.com/office/drawing/2014/main" id="{053F6908-A1A4-51D5-C068-74AE8BBE8575}"/>
              </a:ext>
            </a:extLst>
          </p:cNvPr>
          <p:cNvSpPr>
            <a:spLocks noGrp="1"/>
          </p:cNvSpPr>
          <p:nvPr>
            <p:ph type="pic" sz="quarter" idx="31"/>
          </p:nvPr>
        </p:nvSpPr>
        <p:spPr>
          <a:xfrm>
            <a:off x="3669951" y="3962401"/>
            <a:ext cx="1411061" cy="1408177"/>
          </a:xfrm>
          <a:solidFill>
            <a:schemeClr val="bg2"/>
          </a:solidFill>
        </p:spPr>
        <p:txBody>
          <a:bodyPr/>
          <a:lstStyle>
            <a:lvl1pPr>
              <a:defRPr/>
            </a:lvl1pPr>
          </a:lstStyle>
          <a:p>
            <a:r>
              <a:rPr lang="en-US"/>
              <a:t>Click icon to add picture</a:t>
            </a:r>
            <a:endParaRPr lang="en-US" dirty="0"/>
          </a:p>
        </p:txBody>
      </p:sp>
      <p:sp>
        <p:nvSpPr>
          <p:cNvPr id="36" name="Text Placeholder 4">
            <a:extLst>
              <a:ext uri="{FF2B5EF4-FFF2-40B4-BE49-F238E27FC236}">
                <a16:creationId xmlns:a16="http://schemas.microsoft.com/office/drawing/2014/main" id="{0159B219-D993-9F5C-A25E-271704131301}"/>
              </a:ext>
            </a:extLst>
          </p:cNvPr>
          <p:cNvSpPr>
            <a:spLocks noGrp="1"/>
          </p:cNvSpPr>
          <p:nvPr>
            <p:ph type="body" sz="quarter" idx="32" hasCustomPrompt="1"/>
          </p:nvPr>
        </p:nvSpPr>
        <p:spPr>
          <a:xfrm>
            <a:off x="36695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7" name="Picture Placeholder 360">
            <a:extLst>
              <a:ext uri="{FF2B5EF4-FFF2-40B4-BE49-F238E27FC236}">
                <a16:creationId xmlns:a16="http://schemas.microsoft.com/office/drawing/2014/main" id="{3B1CFCF1-1BBA-A77B-07C5-CE89C6D37D8E}"/>
              </a:ext>
            </a:extLst>
          </p:cNvPr>
          <p:cNvSpPr>
            <a:spLocks noGrp="1"/>
          </p:cNvSpPr>
          <p:nvPr>
            <p:ph type="pic" sz="quarter" idx="33"/>
          </p:nvPr>
        </p:nvSpPr>
        <p:spPr>
          <a:xfrm>
            <a:off x="5346351" y="3962401"/>
            <a:ext cx="1411061" cy="1408177"/>
          </a:xfrm>
          <a:solidFill>
            <a:schemeClr val="bg2"/>
          </a:solidFill>
        </p:spPr>
        <p:txBody>
          <a:bodyPr/>
          <a:lstStyle>
            <a:lvl1pPr>
              <a:defRPr/>
            </a:lvl1pPr>
          </a:lstStyle>
          <a:p>
            <a:r>
              <a:rPr lang="en-US"/>
              <a:t>Click icon to add picture</a:t>
            </a:r>
            <a:endParaRPr lang="en-US" dirty="0"/>
          </a:p>
        </p:txBody>
      </p:sp>
      <p:sp>
        <p:nvSpPr>
          <p:cNvPr id="38" name="Text Placeholder 4">
            <a:extLst>
              <a:ext uri="{FF2B5EF4-FFF2-40B4-BE49-F238E27FC236}">
                <a16:creationId xmlns:a16="http://schemas.microsoft.com/office/drawing/2014/main" id="{924D5DB3-FDA3-34E1-683B-AF880C6B5647}"/>
              </a:ext>
            </a:extLst>
          </p:cNvPr>
          <p:cNvSpPr>
            <a:spLocks noGrp="1"/>
          </p:cNvSpPr>
          <p:nvPr>
            <p:ph type="body" sz="quarter" idx="34" hasCustomPrompt="1"/>
          </p:nvPr>
        </p:nvSpPr>
        <p:spPr>
          <a:xfrm>
            <a:off x="53459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9" name="Picture Placeholder 360">
            <a:extLst>
              <a:ext uri="{FF2B5EF4-FFF2-40B4-BE49-F238E27FC236}">
                <a16:creationId xmlns:a16="http://schemas.microsoft.com/office/drawing/2014/main" id="{CD18FDA3-0BAD-70CF-4A1C-E0AC365F43EC}"/>
              </a:ext>
            </a:extLst>
          </p:cNvPr>
          <p:cNvSpPr>
            <a:spLocks noGrp="1"/>
          </p:cNvSpPr>
          <p:nvPr>
            <p:ph type="pic" sz="quarter" idx="35"/>
          </p:nvPr>
        </p:nvSpPr>
        <p:spPr>
          <a:xfrm>
            <a:off x="7022751" y="3962401"/>
            <a:ext cx="1411061" cy="1408177"/>
          </a:xfrm>
          <a:solidFill>
            <a:schemeClr val="bg2"/>
          </a:solidFill>
        </p:spPr>
        <p:txBody>
          <a:bodyPr/>
          <a:lstStyle>
            <a:lvl1pPr>
              <a:defRPr/>
            </a:lvl1pPr>
          </a:lstStyle>
          <a:p>
            <a:r>
              <a:rPr lang="en-US"/>
              <a:t>Click icon to add picture</a:t>
            </a:r>
            <a:endParaRPr lang="en-US" dirty="0"/>
          </a:p>
        </p:txBody>
      </p:sp>
      <p:sp>
        <p:nvSpPr>
          <p:cNvPr id="40" name="Text Placeholder 4">
            <a:extLst>
              <a:ext uri="{FF2B5EF4-FFF2-40B4-BE49-F238E27FC236}">
                <a16:creationId xmlns:a16="http://schemas.microsoft.com/office/drawing/2014/main" id="{BC7D472D-B446-D4C9-7FEA-8337576DA47E}"/>
              </a:ext>
            </a:extLst>
          </p:cNvPr>
          <p:cNvSpPr>
            <a:spLocks noGrp="1"/>
          </p:cNvSpPr>
          <p:nvPr>
            <p:ph type="body" sz="quarter" idx="36" hasCustomPrompt="1"/>
          </p:nvPr>
        </p:nvSpPr>
        <p:spPr>
          <a:xfrm>
            <a:off x="70223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1" name="Picture Placeholder 360">
            <a:extLst>
              <a:ext uri="{FF2B5EF4-FFF2-40B4-BE49-F238E27FC236}">
                <a16:creationId xmlns:a16="http://schemas.microsoft.com/office/drawing/2014/main" id="{00CD14FC-B345-724A-1702-9ECB7309E7BA}"/>
              </a:ext>
            </a:extLst>
          </p:cNvPr>
          <p:cNvSpPr>
            <a:spLocks noGrp="1"/>
          </p:cNvSpPr>
          <p:nvPr>
            <p:ph type="pic" sz="quarter" idx="37"/>
          </p:nvPr>
        </p:nvSpPr>
        <p:spPr>
          <a:xfrm>
            <a:off x="8698785" y="3962401"/>
            <a:ext cx="1411061" cy="1408177"/>
          </a:xfrm>
          <a:solidFill>
            <a:schemeClr val="bg2"/>
          </a:solidFill>
        </p:spPr>
        <p:txBody>
          <a:bodyPr/>
          <a:lstStyle>
            <a:lvl1pPr>
              <a:defRPr/>
            </a:lvl1pPr>
          </a:lstStyle>
          <a:p>
            <a:r>
              <a:rPr lang="en-US"/>
              <a:t>Click icon to add picture</a:t>
            </a:r>
            <a:endParaRPr lang="en-US" dirty="0"/>
          </a:p>
        </p:txBody>
      </p:sp>
      <p:sp>
        <p:nvSpPr>
          <p:cNvPr id="42" name="Text Placeholder 4">
            <a:extLst>
              <a:ext uri="{FF2B5EF4-FFF2-40B4-BE49-F238E27FC236}">
                <a16:creationId xmlns:a16="http://schemas.microsoft.com/office/drawing/2014/main" id="{A39A6918-941C-CFDA-46B7-7B3F5821B260}"/>
              </a:ext>
            </a:extLst>
          </p:cNvPr>
          <p:cNvSpPr>
            <a:spLocks noGrp="1"/>
          </p:cNvSpPr>
          <p:nvPr>
            <p:ph type="body" sz="quarter" idx="38" hasCustomPrompt="1"/>
          </p:nvPr>
        </p:nvSpPr>
        <p:spPr>
          <a:xfrm>
            <a:off x="8698419"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3" name="Picture Placeholder 360">
            <a:extLst>
              <a:ext uri="{FF2B5EF4-FFF2-40B4-BE49-F238E27FC236}">
                <a16:creationId xmlns:a16="http://schemas.microsoft.com/office/drawing/2014/main" id="{13F06704-FC82-77D6-CD12-259FDE55A8D4}"/>
              </a:ext>
            </a:extLst>
          </p:cNvPr>
          <p:cNvSpPr>
            <a:spLocks noGrp="1"/>
          </p:cNvSpPr>
          <p:nvPr>
            <p:ph type="pic" sz="quarter" idx="39"/>
          </p:nvPr>
        </p:nvSpPr>
        <p:spPr>
          <a:xfrm>
            <a:off x="10374453" y="3962401"/>
            <a:ext cx="1411061" cy="1408177"/>
          </a:xfrm>
          <a:solidFill>
            <a:schemeClr val="bg2"/>
          </a:solidFill>
        </p:spPr>
        <p:txBody>
          <a:bodyPr/>
          <a:lstStyle>
            <a:lvl1pPr>
              <a:defRPr/>
            </a:lvl1pPr>
          </a:lstStyle>
          <a:p>
            <a:r>
              <a:rPr lang="en-US"/>
              <a:t>Click icon to add picture</a:t>
            </a:r>
            <a:endParaRPr lang="en-US" dirty="0"/>
          </a:p>
        </p:txBody>
      </p:sp>
      <p:sp>
        <p:nvSpPr>
          <p:cNvPr id="44" name="Text Placeholder 4">
            <a:extLst>
              <a:ext uri="{FF2B5EF4-FFF2-40B4-BE49-F238E27FC236}">
                <a16:creationId xmlns:a16="http://schemas.microsoft.com/office/drawing/2014/main" id="{DAE33098-4EF0-1E1A-7F23-76F0D50AACBE}"/>
              </a:ext>
            </a:extLst>
          </p:cNvPr>
          <p:cNvSpPr>
            <a:spLocks noGrp="1"/>
          </p:cNvSpPr>
          <p:nvPr>
            <p:ph type="body" sz="quarter" idx="40" hasCustomPrompt="1"/>
          </p:nvPr>
        </p:nvSpPr>
        <p:spPr>
          <a:xfrm>
            <a:off x="10374087"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3864884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clusion | Aerial">
    <p:spTree>
      <p:nvGrpSpPr>
        <p:cNvPr id="1" name=""/>
        <p:cNvGrpSpPr/>
        <p:nvPr/>
      </p:nvGrpSpPr>
      <p:grpSpPr>
        <a:xfrm>
          <a:off x="0" y="0"/>
          <a:ext cx="0" cy="0"/>
          <a:chOff x="0" y="0"/>
          <a:chExt cx="0" cy="0"/>
        </a:xfrm>
      </p:grpSpPr>
      <p:pic>
        <p:nvPicPr>
          <p:cNvPr id="4" name="Picture 3" descr="2023-P05692: Jaimee edited &#10;&#10;Drone Mission - Aerial of ORNL East Campus facing west. May 9, 2023.&#10;">
            <a:extLst>
              <a:ext uri="{FF2B5EF4-FFF2-40B4-BE49-F238E27FC236}">
                <a16:creationId xmlns:a16="http://schemas.microsoft.com/office/drawing/2014/main" id="{29026065-7CE6-26BF-5E11-E2573F33EFA6}"/>
              </a:ext>
            </a:extLst>
          </p:cNvPr>
          <p:cNvPicPr>
            <a:picLocks noChangeAspect="1"/>
          </p:cNvPicPr>
          <p:nvPr userDrawn="1"/>
        </p:nvPicPr>
        <p:blipFill>
          <a:blip r:embed="rId2"/>
          <a:srcRect t="9089" b="20607"/>
          <a:stretch>
            <a:fillRect/>
          </a:stretch>
        </p:blipFill>
        <p:spPr>
          <a:xfrm>
            <a:off x="0" y="414"/>
            <a:ext cx="12192000" cy="6857172"/>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55388" y="2258209"/>
            <a:ext cx="12081224" cy="664797"/>
          </a:xfrm>
        </p:spPr>
        <p:txBody>
          <a:bodyPr anchor="t" anchorCtr="0">
            <a:noAutofit/>
          </a:bodyPr>
          <a:lstStyle>
            <a:lvl1pPr algn="ctr">
              <a:spcBef>
                <a:spcPts val="1200"/>
              </a:spcBef>
              <a:spcAft>
                <a:spcPts val="60"/>
              </a:spcAft>
              <a:defRPr sz="4800" b="1">
                <a:solidFill>
                  <a:schemeClr val="tx1"/>
                </a:solidFill>
                <a:latin typeface="+mj-lt"/>
              </a:defRPr>
            </a:lvl1pPr>
          </a:lstStyle>
          <a:p>
            <a:r>
              <a:rPr lang="en-US" dirty="0"/>
              <a:t>One-sentence statement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64437" y="2922742"/>
            <a:ext cx="12063127" cy="397032"/>
          </a:xfrm>
        </p:spPr>
        <p:txBody>
          <a:bodyPr tIns="91440" anchor="t" anchorCtr="0">
            <a:noAutofit/>
          </a:bodyPr>
          <a:lstStyle>
            <a:lvl1pPr marL="0" indent="0" algn="ctr">
              <a:spcBef>
                <a:spcPts val="1200"/>
              </a:spcBef>
              <a:spcAft>
                <a:spcPts val="60"/>
              </a:spcAft>
              <a:buNone/>
              <a:defRPr sz="2200" b="1" spc="300">
                <a:solidFill>
                  <a:schemeClr val="tx2"/>
                </a:solidFill>
                <a:latin typeface="Aptos"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PLACE CONTENT HERE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5668818" y="3468601"/>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Tree>
    <p:extLst>
      <p:ext uri="{BB962C8B-B14F-4D97-AF65-F5344CB8AC3E}">
        <p14:creationId xmlns:p14="http://schemas.microsoft.com/office/powerpoint/2010/main" val="27790787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clusion | Hexagon">
    <p:spTree>
      <p:nvGrpSpPr>
        <p:cNvPr id="1" name=""/>
        <p:cNvGrpSpPr/>
        <p:nvPr/>
      </p:nvGrpSpPr>
      <p:grpSpPr>
        <a:xfrm>
          <a:off x="0" y="0"/>
          <a:ext cx="0" cy="0"/>
          <a:chOff x="0" y="0"/>
          <a:chExt cx="0" cy="0"/>
        </a:xfrm>
      </p:grpSpPr>
      <p:pic>
        <p:nvPicPr>
          <p:cNvPr id="286" name="Graphic 285">
            <a:extLst>
              <a:ext uri="{FF2B5EF4-FFF2-40B4-BE49-F238E27FC236}">
                <a16:creationId xmlns:a16="http://schemas.microsoft.com/office/drawing/2014/main" id="{4013C738-DD97-6098-5C6E-69C6DA8745C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B71230B-9536-B5A5-160D-DBECD2D263EE}"/>
              </a:ext>
            </a:extLst>
          </p:cNvPr>
          <p:cNvSpPr>
            <a:spLocks noGrp="1"/>
          </p:cNvSpPr>
          <p:nvPr>
            <p:ph type="title" hasCustomPrompt="1"/>
          </p:nvPr>
        </p:nvSpPr>
        <p:spPr>
          <a:xfrm>
            <a:off x="573157" y="2624569"/>
            <a:ext cx="11045686" cy="498598"/>
          </a:xfrm>
        </p:spPr>
        <p:txBody>
          <a:bodyPr anchor="t" anchorCtr="0">
            <a:noAutofit/>
          </a:bodyPr>
          <a:lstStyle>
            <a:lvl1pPr algn="ctr">
              <a:defRPr sz="3600">
                <a:solidFill>
                  <a:schemeClr val="bg1"/>
                </a:solidFill>
                <a:latin typeface="+mj-lt"/>
              </a:defRPr>
            </a:lvl1pPr>
          </a:lstStyle>
          <a:p>
            <a:r>
              <a:rPr lang="en-US" dirty="0"/>
              <a:t>One-sentence headline stating the main takeaway</a:t>
            </a:r>
          </a:p>
        </p:txBody>
      </p:sp>
      <p:sp>
        <p:nvSpPr>
          <p:cNvPr id="320" name="Text Placeholder 368">
            <a:extLst>
              <a:ext uri="{FF2B5EF4-FFF2-40B4-BE49-F238E27FC236}">
                <a16:creationId xmlns:a16="http://schemas.microsoft.com/office/drawing/2014/main" id="{EE706859-C661-2A5C-56D3-6BE7DBBC71DD}"/>
              </a:ext>
            </a:extLst>
          </p:cNvPr>
          <p:cNvSpPr>
            <a:spLocks noGrp="1"/>
          </p:cNvSpPr>
          <p:nvPr>
            <p:ph type="body" sz="quarter" idx="18" hasCustomPrompt="1"/>
          </p:nvPr>
        </p:nvSpPr>
        <p:spPr>
          <a:xfrm>
            <a:off x="556069" y="3774422"/>
            <a:ext cx="11062774" cy="249299"/>
          </a:xfrm>
        </p:spPr>
        <p:txBody>
          <a:bodyPr anchor="t" anchorCtr="0">
            <a:noAutofit/>
          </a:bodyPr>
          <a:lstStyle>
            <a:lvl1pPr marL="0" indent="0" algn="ctr">
              <a:spcBef>
                <a:spcPts val="1200"/>
              </a:spcBef>
              <a:spcAft>
                <a:spcPts val="60"/>
              </a:spcAft>
              <a:buNone/>
              <a:defRPr sz="1800" b="0" i="0">
                <a:solidFill>
                  <a:schemeClr val="bg1"/>
                </a:solidFill>
                <a:latin typeface="Aptos Light" panose="020B0004020202020204" pitchFamily="34" charset="0"/>
                <a:ea typeface="Aptos Light" panose="02000000000000000000" pitchFamily="2"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3" name="Rectangle 2">
            <a:extLst>
              <a:ext uri="{FF2B5EF4-FFF2-40B4-BE49-F238E27FC236}">
                <a16:creationId xmlns:a16="http://schemas.microsoft.com/office/drawing/2014/main" id="{297D526D-05AB-C716-46F5-6CDC1D14E2ED}"/>
              </a:ext>
            </a:extLst>
          </p:cNvPr>
          <p:cNvSpPr/>
          <p:nvPr userDrawn="1"/>
        </p:nvSpPr>
        <p:spPr>
          <a:xfrm>
            <a:off x="5668818" y="3393042"/>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dirty="0">
              <a:latin typeface="Aptos Light" panose="020B0004020202020204" pitchFamily="34" charset="0"/>
            </a:endParaRPr>
          </a:p>
        </p:txBody>
      </p:sp>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4" name="Graphic 3">
            <a:extLst>
              <a:ext uri="{FF2B5EF4-FFF2-40B4-BE49-F238E27FC236}">
                <a16:creationId xmlns:a16="http://schemas.microsoft.com/office/drawing/2014/main" id="{1790CAB2-9585-BA89-5C2E-B28EE49E9952}"/>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356864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Custom Imag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25B3089-0A48-0AC4-08EB-C9D35463AC28}"/>
              </a:ext>
            </a:extLst>
          </p:cNvPr>
          <p:cNvSpPr/>
          <p:nvPr userDrawn="1"/>
        </p:nvSpPr>
        <p:spPr>
          <a:xfrm>
            <a:off x="385763" y="6015038"/>
            <a:ext cx="6899620" cy="5759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26" name="Picture Placeholder 25">
            <a:extLst>
              <a:ext uri="{FF2B5EF4-FFF2-40B4-BE49-F238E27FC236}">
                <a16:creationId xmlns:a16="http://schemas.microsoft.com/office/drawing/2014/main" id="{98CF54AA-7F0F-038A-AAAF-AD02F6AA5ACA}"/>
              </a:ext>
            </a:extLst>
          </p:cNvPr>
          <p:cNvSpPr>
            <a:spLocks noGrp="1"/>
          </p:cNvSpPr>
          <p:nvPr>
            <p:ph type="pic" sz="quarter" idx="21"/>
          </p:nvPr>
        </p:nvSpPr>
        <p:spPr>
          <a:xfrm>
            <a:off x="0" y="0"/>
            <a:ext cx="12192000" cy="6858000"/>
          </a:xfrm>
          <a:custGeom>
            <a:avLst/>
            <a:gdLst>
              <a:gd name="connsiteX0" fmla="*/ 896615 w 12192000"/>
              <a:gd name="connsiteY0" fmla="*/ 829307 h 6858000"/>
              <a:gd name="connsiteX1" fmla="*/ 896615 w 12192000"/>
              <a:gd name="connsiteY1" fmla="*/ 6028692 h 6858000"/>
              <a:gd name="connsiteX2" fmla="*/ 6096000 w 12192000"/>
              <a:gd name="connsiteY2" fmla="*/ 6028692 h 6858000"/>
              <a:gd name="connsiteX3" fmla="*/ 6096000 w 12192000"/>
              <a:gd name="connsiteY3" fmla="*/ 82930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96615" y="829307"/>
                </a:moveTo>
                <a:lnTo>
                  <a:pt x="896615" y="6028692"/>
                </a:lnTo>
                <a:lnTo>
                  <a:pt x="6096000" y="6028692"/>
                </a:lnTo>
                <a:lnTo>
                  <a:pt x="6096000" y="829307"/>
                </a:lnTo>
                <a:close/>
                <a:moveTo>
                  <a:pt x="0" y="0"/>
                </a:moveTo>
                <a:lnTo>
                  <a:pt x="12192000" y="0"/>
                </a:lnTo>
                <a:lnTo>
                  <a:pt x="12192000" y="6858000"/>
                </a:lnTo>
                <a:lnTo>
                  <a:pt x="0" y="6858000"/>
                </a:lnTo>
                <a:close/>
              </a:path>
            </a:pathLst>
          </a:custGeom>
          <a:solidFill>
            <a:schemeClr val="bg1">
              <a:lumMod val="95000"/>
            </a:schemeClr>
          </a:solidFill>
        </p:spPr>
        <p:txBody>
          <a:bodyPr wrap="square">
            <a:noAutofit/>
          </a:bodyPr>
          <a:lstStyle>
            <a:lvl1pPr>
              <a:defRPr/>
            </a:lvl1pPr>
          </a:lstStyle>
          <a:p>
            <a:r>
              <a:rPr lang="en-US"/>
              <a:t>Click icon to add picture</a:t>
            </a:r>
            <a:endParaRPr lang="en-US" dirty="0"/>
          </a:p>
        </p:txBody>
      </p:sp>
      <p:sp>
        <p:nvSpPr>
          <p:cNvPr id="41" name="Title 1">
            <a:extLst>
              <a:ext uri="{FF2B5EF4-FFF2-40B4-BE49-F238E27FC236}">
                <a16:creationId xmlns:a16="http://schemas.microsoft.com/office/drawing/2014/main" id="{2B6A4265-6FDC-7301-BD87-6CE0C2335A99}"/>
              </a:ext>
            </a:extLst>
          </p:cNvPr>
          <p:cNvSpPr>
            <a:spLocks noGrp="1"/>
          </p:cNvSpPr>
          <p:nvPr>
            <p:ph type="ctrTitle" hasCustomPrompt="1"/>
          </p:nvPr>
        </p:nvSpPr>
        <p:spPr>
          <a:xfrm>
            <a:off x="1215450" y="2254309"/>
            <a:ext cx="4518085"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43" name="Text Placeholder 1961">
            <a:extLst>
              <a:ext uri="{FF2B5EF4-FFF2-40B4-BE49-F238E27FC236}">
                <a16:creationId xmlns:a16="http://schemas.microsoft.com/office/drawing/2014/main" id="{1061D354-0A2B-B951-F1BE-22D610DF35A9}"/>
              </a:ext>
            </a:extLst>
          </p:cNvPr>
          <p:cNvSpPr>
            <a:spLocks noGrp="1"/>
          </p:cNvSpPr>
          <p:nvPr>
            <p:ph type="body" sz="quarter" idx="14" hasCustomPrompt="1"/>
          </p:nvPr>
        </p:nvSpPr>
        <p:spPr>
          <a:xfrm>
            <a:off x="1215450" y="1934670"/>
            <a:ext cx="4518085"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pic>
        <p:nvPicPr>
          <p:cNvPr id="31" name="Graphic 30">
            <a:extLst>
              <a:ext uri="{FF2B5EF4-FFF2-40B4-BE49-F238E27FC236}">
                <a16:creationId xmlns:a16="http://schemas.microsoft.com/office/drawing/2014/main" id="{767997A1-375F-1726-DF9D-576251F05B3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228108" y="1141396"/>
            <a:ext cx="1780479" cy="428014"/>
          </a:xfrm>
          <a:prstGeom prst="rect">
            <a:avLst/>
          </a:prstGeom>
        </p:spPr>
      </p:pic>
      <p:sp>
        <p:nvSpPr>
          <p:cNvPr id="7" name="Text Placeholder 1963">
            <a:extLst>
              <a:ext uri="{FF2B5EF4-FFF2-40B4-BE49-F238E27FC236}">
                <a16:creationId xmlns:a16="http://schemas.microsoft.com/office/drawing/2014/main" id="{3B1CF4E8-BDC8-B225-DB1D-63D508EC3889}"/>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Aptos Light" panose="020B0004020202020204" pitchFamily="34" charset="0"/>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0" name="Text Placeholder 47">
            <a:extLst>
              <a:ext uri="{FF2B5EF4-FFF2-40B4-BE49-F238E27FC236}">
                <a16:creationId xmlns:a16="http://schemas.microsoft.com/office/drawing/2014/main" id="{67FCB669-B9C0-1E9C-516B-D8A804C4C36C}"/>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13" name="Rectangle 12">
            <a:extLst>
              <a:ext uri="{FF2B5EF4-FFF2-40B4-BE49-F238E27FC236}">
                <a16:creationId xmlns:a16="http://schemas.microsoft.com/office/drawing/2014/main" id="{8D17B51F-DF85-E9E0-712B-297B83E802F9}"/>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grpSp>
        <p:nvGrpSpPr>
          <p:cNvPr id="2" name="Group 1">
            <a:extLst>
              <a:ext uri="{FF2B5EF4-FFF2-40B4-BE49-F238E27FC236}">
                <a16:creationId xmlns:a16="http://schemas.microsoft.com/office/drawing/2014/main" id="{69BE50A6-F625-0BB9-2DA3-BD2A1D5A1C99}"/>
              </a:ext>
            </a:extLst>
          </p:cNvPr>
          <p:cNvGrpSpPr/>
          <p:nvPr userDrawn="1"/>
        </p:nvGrpSpPr>
        <p:grpSpPr>
          <a:xfrm>
            <a:off x="1177351" y="5301081"/>
            <a:ext cx="4558967" cy="438406"/>
            <a:chOff x="1177351" y="5301081"/>
            <a:chExt cx="4558967" cy="438406"/>
          </a:xfrm>
        </p:grpSpPr>
        <p:sp>
          <p:nvSpPr>
            <p:cNvPr id="3" name="TextBox 2">
              <a:extLst>
                <a:ext uri="{FF2B5EF4-FFF2-40B4-BE49-F238E27FC236}">
                  <a16:creationId xmlns:a16="http://schemas.microsoft.com/office/drawing/2014/main" id="{F46153C1-920A-60DA-AB29-D732EC8AD9DD}"/>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Aptos Light" panose="020B0004020202020204" pitchFamily="34" charset="0"/>
                  <a:ea typeface="Aptos" panose="02000000000000000000" pitchFamily="2" charset="0"/>
                </a:rPr>
                <a:t>ORNL IS MANAGED BY UT-BATTELLE LLC </a:t>
              </a:r>
              <a:br>
                <a:rPr lang="en-US" sz="900" b="0" i="0" dirty="0">
                  <a:solidFill>
                    <a:schemeClr val="tx1"/>
                  </a:solidFill>
                  <a:latin typeface="Aptos Light" panose="020B0004020202020204" pitchFamily="34" charset="0"/>
                  <a:ea typeface="Aptos" panose="02000000000000000000" pitchFamily="2" charset="0"/>
                </a:rPr>
              </a:br>
              <a:r>
                <a:rPr lang="en-US" sz="900" b="0" i="0" dirty="0">
                  <a:solidFill>
                    <a:schemeClr val="tx1"/>
                  </a:solidFill>
                  <a:latin typeface="Aptos Light" panose="020B0004020202020204" pitchFamily="34" charset="0"/>
                  <a:ea typeface="Aptos" panose="02000000000000000000" pitchFamily="2" charset="0"/>
                </a:rPr>
                <a:t>FOR THE US DEPARTMENT OF ENERGY</a:t>
              </a:r>
            </a:p>
          </p:txBody>
        </p:sp>
        <p:pic>
          <p:nvPicPr>
            <p:cNvPr id="4" name="Picture 3" descr="Shape&#10;&#10;AI-generated content may be incorrect.">
              <a:extLst>
                <a:ext uri="{FF2B5EF4-FFF2-40B4-BE49-F238E27FC236}">
                  <a16:creationId xmlns:a16="http://schemas.microsoft.com/office/drawing/2014/main" id="{2B8A78FF-CBBF-0925-0C04-834044AF1A8A}"/>
                </a:ext>
              </a:extLst>
            </p:cNvPr>
            <p:cNvPicPr>
              <a:picLocks noChangeAspect="1"/>
            </p:cNvPicPr>
            <p:nvPr userDrawn="1"/>
          </p:nvPicPr>
          <p:blipFill>
            <a:blip r:embed="rId3"/>
            <a:stretch>
              <a:fillRect/>
            </a:stretch>
          </p:blipFill>
          <p:spPr>
            <a:xfrm>
              <a:off x="1177351" y="5301081"/>
              <a:ext cx="1526303" cy="438406"/>
            </a:xfrm>
            <a:prstGeom prst="rect">
              <a:avLst/>
            </a:prstGeom>
          </p:spPr>
        </p:pic>
      </p:grpSp>
      <p:sp>
        <p:nvSpPr>
          <p:cNvPr id="5" name="Subtitle 2">
            <a:extLst>
              <a:ext uri="{FF2B5EF4-FFF2-40B4-BE49-F238E27FC236}">
                <a16:creationId xmlns:a16="http://schemas.microsoft.com/office/drawing/2014/main" id="{9461967E-4A3D-99FD-12D2-D204FBEBAFB5}"/>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Tree>
    <p:extLst>
      <p:ext uri="{BB962C8B-B14F-4D97-AF65-F5344CB8AC3E}">
        <p14:creationId xmlns:p14="http://schemas.microsoft.com/office/powerpoint/2010/main" val="36203042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clusion | Aerial + Social">
    <p:spTree>
      <p:nvGrpSpPr>
        <p:cNvPr id="1" name=""/>
        <p:cNvGrpSpPr/>
        <p:nvPr/>
      </p:nvGrpSpPr>
      <p:grpSpPr>
        <a:xfrm>
          <a:off x="0" y="0"/>
          <a:ext cx="0" cy="0"/>
          <a:chOff x="0" y="0"/>
          <a:chExt cx="0" cy="0"/>
        </a:xfrm>
      </p:grpSpPr>
      <p:pic>
        <p:nvPicPr>
          <p:cNvPr id="6" name="Picture 5" descr="2025-P08154: Drone Mission - Aerial of sunrise over ORNL east campus, April 3, 2023.  &#10;&#10;Electronic Reference Image – For more images in this series, please contact, creativeservices@ornl.gov&#10;This image has been reviewed by an ORNL Releasing Official and is approved for public release, January 4, 2023.">
            <a:extLst>
              <a:ext uri="{FF2B5EF4-FFF2-40B4-BE49-F238E27FC236}">
                <a16:creationId xmlns:a16="http://schemas.microsoft.com/office/drawing/2014/main" id="{23DA0192-253A-9416-8E30-B9B66EED54F7}"/>
              </a:ext>
            </a:extLst>
          </p:cNvPr>
          <p:cNvPicPr>
            <a:picLocks noChangeAspect="1"/>
          </p:cNvPicPr>
          <p:nvPr userDrawn="1"/>
        </p:nvPicPr>
        <p:blipFill>
          <a:blip r:embed="rId2"/>
          <a:srcRect l="4494" t="5003" r="5511" b="5003"/>
          <a:stretch>
            <a:fillRect/>
          </a:stretch>
        </p:blipFill>
        <p:spPr>
          <a:xfrm>
            <a:off x="0" y="414"/>
            <a:ext cx="12192000" cy="6857172"/>
          </a:xfrm>
          <a:prstGeom prst="rect">
            <a:avLst/>
          </a:prstGeom>
        </p:spPr>
      </p:pic>
      <p:grpSp>
        <p:nvGrpSpPr>
          <p:cNvPr id="147" name="Group 146">
            <a:extLst>
              <a:ext uri="{FF2B5EF4-FFF2-40B4-BE49-F238E27FC236}">
                <a16:creationId xmlns:a16="http://schemas.microsoft.com/office/drawing/2014/main" id="{0E904804-90C2-92CD-EBBE-DEE84A1EF57E}"/>
              </a:ext>
            </a:extLst>
          </p:cNvPr>
          <p:cNvGrpSpPr/>
          <p:nvPr userDrawn="1"/>
        </p:nvGrpSpPr>
        <p:grpSpPr>
          <a:xfrm>
            <a:off x="2230425" y="2155963"/>
            <a:ext cx="7731150" cy="1180116"/>
            <a:chOff x="2419238" y="1689595"/>
            <a:chExt cx="7333183" cy="1119369"/>
          </a:xfrm>
        </p:grpSpPr>
        <p:sp>
          <p:nvSpPr>
            <p:cNvPr id="120" name="Freeform 119">
              <a:extLst>
                <a:ext uri="{FF2B5EF4-FFF2-40B4-BE49-F238E27FC236}">
                  <a16:creationId xmlns:a16="http://schemas.microsoft.com/office/drawing/2014/main" id="{B35B19EB-28CC-5046-67D8-0AC0F092D8F9}"/>
                </a:ext>
              </a:extLst>
            </p:cNvPr>
            <p:cNvSpPr/>
            <p:nvPr userDrawn="1"/>
          </p:nvSpPr>
          <p:spPr>
            <a:xfrm>
              <a:off x="6151118" y="1690962"/>
              <a:ext cx="1113318" cy="1113317"/>
            </a:xfrm>
            <a:custGeom>
              <a:avLst/>
              <a:gdLst>
                <a:gd name="connsiteX0" fmla="*/ 0 w 543306"/>
                <a:gd name="connsiteY0" fmla="*/ 0 h 543305"/>
                <a:gd name="connsiteX1" fmla="*/ 543306 w 543306"/>
                <a:gd name="connsiteY1" fmla="*/ 0 h 543305"/>
                <a:gd name="connsiteX2" fmla="*/ 543306 w 543306"/>
                <a:gd name="connsiteY2" fmla="*/ 543306 h 543305"/>
                <a:gd name="connsiteX3" fmla="*/ 0 w 543306"/>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6"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1" name="Freeform 120">
              <a:extLst>
                <a:ext uri="{FF2B5EF4-FFF2-40B4-BE49-F238E27FC236}">
                  <a16:creationId xmlns:a16="http://schemas.microsoft.com/office/drawing/2014/main" id="{9F8B7F74-14E3-0359-48F7-8887F481B3F3}"/>
                </a:ext>
              </a:extLst>
            </p:cNvPr>
            <p:cNvSpPr/>
            <p:nvPr userDrawn="1"/>
          </p:nvSpPr>
          <p:spPr>
            <a:xfrm>
              <a:off x="6531907" y="1870334"/>
              <a:ext cx="352119" cy="754014"/>
            </a:xfrm>
            <a:custGeom>
              <a:avLst/>
              <a:gdLst>
                <a:gd name="connsiteX0" fmla="*/ 136975 w 171836"/>
                <a:gd name="connsiteY0" fmla="*/ 62674 h 367963"/>
                <a:gd name="connsiteX1" fmla="*/ 167646 w 171836"/>
                <a:gd name="connsiteY1" fmla="*/ 62674 h 367963"/>
                <a:gd name="connsiteX2" fmla="*/ 171837 w 171836"/>
                <a:gd name="connsiteY2" fmla="*/ 58483 h 367963"/>
                <a:gd name="connsiteX3" fmla="*/ 171837 w 171836"/>
                <a:gd name="connsiteY3" fmla="*/ 3905 h 367963"/>
                <a:gd name="connsiteX4" fmla="*/ 168027 w 171836"/>
                <a:gd name="connsiteY4" fmla="*/ 0 h 367963"/>
                <a:gd name="connsiteX5" fmla="*/ 104305 w 171836"/>
                <a:gd name="connsiteY5" fmla="*/ 667 h 367963"/>
                <a:gd name="connsiteX6" fmla="*/ 53156 w 171836"/>
                <a:gd name="connsiteY6" fmla="*/ 26670 h 367963"/>
                <a:gd name="connsiteX7" fmla="*/ 38392 w 171836"/>
                <a:gd name="connsiteY7" fmla="*/ 72580 h 367963"/>
                <a:gd name="connsiteX8" fmla="*/ 38392 w 171836"/>
                <a:gd name="connsiteY8" fmla="*/ 113633 h 367963"/>
                <a:gd name="connsiteX9" fmla="*/ 32105 w 171836"/>
                <a:gd name="connsiteY9" fmla="*/ 120205 h 367963"/>
                <a:gd name="connsiteX10" fmla="*/ 4483 w 171836"/>
                <a:gd name="connsiteY10" fmla="*/ 120015 h 367963"/>
                <a:gd name="connsiteX11" fmla="*/ 6 w 171836"/>
                <a:gd name="connsiteY11" fmla="*/ 124492 h 367963"/>
                <a:gd name="connsiteX12" fmla="*/ 6 w 171836"/>
                <a:gd name="connsiteY12" fmla="*/ 178403 h 367963"/>
                <a:gd name="connsiteX13" fmla="*/ 4959 w 171836"/>
                <a:gd name="connsiteY13" fmla="*/ 183166 h 367963"/>
                <a:gd name="connsiteX14" fmla="*/ 31915 w 171836"/>
                <a:gd name="connsiteY14" fmla="*/ 182975 h 367963"/>
                <a:gd name="connsiteX15" fmla="*/ 38106 w 171836"/>
                <a:gd name="connsiteY15" fmla="*/ 189167 h 367963"/>
                <a:gd name="connsiteX16" fmla="*/ 38011 w 171836"/>
                <a:gd name="connsiteY16" fmla="*/ 275558 h 367963"/>
                <a:gd name="connsiteX17" fmla="*/ 37915 w 171836"/>
                <a:gd name="connsiteY17" fmla="*/ 360807 h 367963"/>
                <a:gd name="connsiteX18" fmla="*/ 44773 w 171836"/>
                <a:gd name="connsiteY18" fmla="*/ 367951 h 367963"/>
                <a:gd name="connsiteX19" fmla="*/ 107924 w 171836"/>
                <a:gd name="connsiteY19" fmla="*/ 367951 h 367963"/>
                <a:gd name="connsiteX20" fmla="*/ 115354 w 171836"/>
                <a:gd name="connsiteY20" fmla="*/ 360617 h 367963"/>
                <a:gd name="connsiteX21" fmla="*/ 115258 w 171836"/>
                <a:gd name="connsiteY21" fmla="*/ 191452 h 367963"/>
                <a:gd name="connsiteX22" fmla="*/ 123164 w 171836"/>
                <a:gd name="connsiteY22" fmla="*/ 183737 h 367963"/>
                <a:gd name="connsiteX23" fmla="*/ 159931 w 171836"/>
                <a:gd name="connsiteY23" fmla="*/ 183737 h 367963"/>
                <a:gd name="connsiteX24" fmla="*/ 165836 w 171836"/>
                <a:gd name="connsiteY24" fmla="*/ 178975 h 367963"/>
                <a:gd name="connsiteX25" fmla="*/ 170980 w 171836"/>
                <a:gd name="connsiteY25" fmla="*/ 124682 h 367963"/>
                <a:gd name="connsiteX26" fmla="*/ 165455 w 171836"/>
                <a:gd name="connsiteY26" fmla="*/ 118872 h 367963"/>
                <a:gd name="connsiteX27" fmla="*/ 118878 w 171836"/>
                <a:gd name="connsiteY27" fmla="*/ 118967 h 367963"/>
                <a:gd name="connsiteX28" fmla="*/ 114115 w 171836"/>
                <a:gd name="connsiteY28" fmla="*/ 115348 h 367963"/>
                <a:gd name="connsiteX29" fmla="*/ 114592 w 171836"/>
                <a:gd name="connsiteY29" fmla="*/ 82867 h 367963"/>
                <a:gd name="connsiteX30" fmla="*/ 137166 w 171836"/>
                <a:gd name="connsiteY30" fmla="*/ 62389 h 36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836" h="367963">
                  <a:moveTo>
                    <a:pt x="136975" y="62674"/>
                  </a:moveTo>
                  <a:cubicBezTo>
                    <a:pt x="147167" y="62674"/>
                    <a:pt x="157454" y="62579"/>
                    <a:pt x="167646" y="62674"/>
                  </a:cubicBezTo>
                  <a:cubicBezTo>
                    <a:pt x="170789" y="62674"/>
                    <a:pt x="171837" y="61722"/>
                    <a:pt x="171837" y="58483"/>
                  </a:cubicBezTo>
                  <a:cubicBezTo>
                    <a:pt x="171742" y="40291"/>
                    <a:pt x="171742" y="22098"/>
                    <a:pt x="171837" y="3905"/>
                  </a:cubicBezTo>
                  <a:cubicBezTo>
                    <a:pt x="171837" y="1048"/>
                    <a:pt x="170980" y="0"/>
                    <a:pt x="168027" y="0"/>
                  </a:cubicBezTo>
                  <a:cubicBezTo>
                    <a:pt x="146786" y="190"/>
                    <a:pt x="125546" y="-286"/>
                    <a:pt x="104305" y="667"/>
                  </a:cubicBezTo>
                  <a:cubicBezTo>
                    <a:pt x="83635" y="1619"/>
                    <a:pt x="65729" y="9430"/>
                    <a:pt x="53156" y="26670"/>
                  </a:cubicBezTo>
                  <a:cubicBezTo>
                    <a:pt x="43154" y="40291"/>
                    <a:pt x="38677" y="55817"/>
                    <a:pt x="38392" y="72580"/>
                  </a:cubicBezTo>
                  <a:cubicBezTo>
                    <a:pt x="38106" y="86296"/>
                    <a:pt x="38106" y="100013"/>
                    <a:pt x="38392" y="113633"/>
                  </a:cubicBezTo>
                  <a:cubicBezTo>
                    <a:pt x="38487" y="118586"/>
                    <a:pt x="37439" y="120491"/>
                    <a:pt x="32105" y="120205"/>
                  </a:cubicBezTo>
                  <a:cubicBezTo>
                    <a:pt x="22961" y="119729"/>
                    <a:pt x="13722" y="120205"/>
                    <a:pt x="4483" y="120015"/>
                  </a:cubicBezTo>
                  <a:cubicBezTo>
                    <a:pt x="958" y="120015"/>
                    <a:pt x="-89" y="121063"/>
                    <a:pt x="6" y="124492"/>
                  </a:cubicBezTo>
                  <a:cubicBezTo>
                    <a:pt x="197" y="142494"/>
                    <a:pt x="197" y="160496"/>
                    <a:pt x="6" y="178403"/>
                  </a:cubicBezTo>
                  <a:cubicBezTo>
                    <a:pt x="6" y="182213"/>
                    <a:pt x="1339" y="183261"/>
                    <a:pt x="4959" y="183166"/>
                  </a:cubicBezTo>
                  <a:cubicBezTo>
                    <a:pt x="13913" y="182975"/>
                    <a:pt x="22961" y="183356"/>
                    <a:pt x="31915" y="182975"/>
                  </a:cubicBezTo>
                  <a:cubicBezTo>
                    <a:pt x="36772" y="182785"/>
                    <a:pt x="38106" y="184309"/>
                    <a:pt x="38106" y="189167"/>
                  </a:cubicBezTo>
                  <a:cubicBezTo>
                    <a:pt x="37915" y="217932"/>
                    <a:pt x="38011" y="246793"/>
                    <a:pt x="38011" y="275558"/>
                  </a:cubicBezTo>
                  <a:cubicBezTo>
                    <a:pt x="38011" y="304324"/>
                    <a:pt x="38106" y="332327"/>
                    <a:pt x="37915" y="360807"/>
                  </a:cubicBezTo>
                  <a:cubicBezTo>
                    <a:pt x="37915" y="366141"/>
                    <a:pt x="38868" y="368141"/>
                    <a:pt x="44773" y="367951"/>
                  </a:cubicBezTo>
                  <a:cubicBezTo>
                    <a:pt x="65824" y="367570"/>
                    <a:pt x="86874" y="367570"/>
                    <a:pt x="107924" y="367951"/>
                  </a:cubicBezTo>
                  <a:cubicBezTo>
                    <a:pt x="113830" y="368046"/>
                    <a:pt x="115354" y="366617"/>
                    <a:pt x="115354" y="360617"/>
                  </a:cubicBezTo>
                  <a:cubicBezTo>
                    <a:pt x="115068" y="304229"/>
                    <a:pt x="115163" y="247841"/>
                    <a:pt x="115258" y="191452"/>
                  </a:cubicBezTo>
                  <a:cubicBezTo>
                    <a:pt x="115258" y="182499"/>
                    <a:pt x="114401" y="183833"/>
                    <a:pt x="123164" y="183737"/>
                  </a:cubicBezTo>
                  <a:cubicBezTo>
                    <a:pt x="135451" y="183737"/>
                    <a:pt x="147643" y="183642"/>
                    <a:pt x="159931" y="183737"/>
                  </a:cubicBezTo>
                  <a:cubicBezTo>
                    <a:pt x="163646" y="183737"/>
                    <a:pt x="165455" y="182975"/>
                    <a:pt x="165836" y="178975"/>
                  </a:cubicBezTo>
                  <a:cubicBezTo>
                    <a:pt x="167360" y="160877"/>
                    <a:pt x="169075" y="142780"/>
                    <a:pt x="170980" y="124682"/>
                  </a:cubicBezTo>
                  <a:cubicBezTo>
                    <a:pt x="171456" y="119920"/>
                    <a:pt x="170027" y="118872"/>
                    <a:pt x="165455" y="118872"/>
                  </a:cubicBezTo>
                  <a:cubicBezTo>
                    <a:pt x="149930" y="119158"/>
                    <a:pt x="134404" y="118872"/>
                    <a:pt x="118878" y="118967"/>
                  </a:cubicBezTo>
                  <a:cubicBezTo>
                    <a:pt x="116306" y="118967"/>
                    <a:pt x="114020" y="119253"/>
                    <a:pt x="114115" y="115348"/>
                  </a:cubicBezTo>
                  <a:cubicBezTo>
                    <a:pt x="114401" y="104489"/>
                    <a:pt x="113830" y="93631"/>
                    <a:pt x="114592" y="82867"/>
                  </a:cubicBezTo>
                  <a:cubicBezTo>
                    <a:pt x="115449" y="69437"/>
                    <a:pt x="123545" y="62389"/>
                    <a:pt x="137166" y="62389"/>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2" name="Freeform 121">
              <a:extLst>
                <a:ext uri="{FF2B5EF4-FFF2-40B4-BE49-F238E27FC236}">
                  <a16:creationId xmlns:a16="http://schemas.microsoft.com/office/drawing/2014/main" id="{C1A6707B-2CA3-3F65-45C2-727FD45B5C49}"/>
                </a:ext>
              </a:extLst>
            </p:cNvPr>
            <p:cNvSpPr/>
            <p:nvPr userDrawn="1"/>
          </p:nvSpPr>
          <p:spPr>
            <a:xfrm>
              <a:off x="4907224" y="1690572"/>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3" name="Freeform 122">
              <a:extLst>
                <a:ext uri="{FF2B5EF4-FFF2-40B4-BE49-F238E27FC236}">
                  <a16:creationId xmlns:a16="http://schemas.microsoft.com/office/drawing/2014/main" id="{D4C61578-C993-8405-291A-DEF5EE57846B}"/>
                </a:ext>
              </a:extLst>
            </p:cNvPr>
            <p:cNvSpPr/>
            <p:nvPr userDrawn="1"/>
          </p:nvSpPr>
          <p:spPr>
            <a:xfrm>
              <a:off x="5613002" y="2009890"/>
              <a:ext cx="88611" cy="88611"/>
            </a:xfrm>
            <a:custGeom>
              <a:avLst/>
              <a:gdLst>
                <a:gd name="connsiteX0" fmla="*/ 21622 w 43243"/>
                <a:gd name="connsiteY0" fmla="*/ 0 h 43243"/>
                <a:gd name="connsiteX1" fmla="*/ 0 w 43243"/>
                <a:gd name="connsiteY1" fmla="*/ 21622 h 43243"/>
                <a:gd name="connsiteX2" fmla="*/ 21622 w 43243"/>
                <a:gd name="connsiteY2" fmla="*/ 43244 h 43243"/>
                <a:gd name="connsiteX3" fmla="*/ 43244 w 43243"/>
                <a:gd name="connsiteY3" fmla="*/ 21622 h 43243"/>
                <a:gd name="connsiteX4" fmla="*/ 21622 w 43243"/>
                <a:gd name="connsiteY4" fmla="*/ 0 h 43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3" h="43243">
                  <a:moveTo>
                    <a:pt x="21622" y="0"/>
                  </a:moveTo>
                  <a:cubicBezTo>
                    <a:pt x="9715" y="0"/>
                    <a:pt x="0" y="9716"/>
                    <a:pt x="0" y="21622"/>
                  </a:cubicBezTo>
                  <a:cubicBezTo>
                    <a:pt x="0" y="33528"/>
                    <a:pt x="9715" y="43244"/>
                    <a:pt x="21622" y="43244"/>
                  </a:cubicBezTo>
                  <a:cubicBezTo>
                    <a:pt x="33528" y="43244"/>
                    <a:pt x="43244" y="33528"/>
                    <a:pt x="43244" y="21622"/>
                  </a:cubicBezTo>
                  <a:cubicBezTo>
                    <a:pt x="43244" y="9716"/>
                    <a:pt x="33528" y="0"/>
                    <a:pt x="21622"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4" name="Freeform 123">
              <a:extLst>
                <a:ext uri="{FF2B5EF4-FFF2-40B4-BE49-F238E27FC236}">
                  <a16:creationId xmlns:a16="http://schemas.microsoft.com/office/drawing/2014/main" id="{74412687-F6B8-FF14-A681-2E7D9389F291}"/>
                </a:ext>
              </a:extLst>
            </p:cNvPr>
            <p:cNvSpPr/>
            <p:nvPr userDrawn="1"/>
          </p:nvSpPr>
          <p:spPr>
            <a:xfrm>
              <a:off x="5100064" y="1883412"/>
              <a:ext cx="727442" cy="727442"/>
            </a:xfrm>
            <a:custGeom>
              <a:avLst/>
              <a:gdLst>
                <a:gd name="connsiteX0" fmla="*/ 265462 w 354996"/>
                <a:gd name="connsiteY0" fmla="*/ 0 h 354996"/>
                <a:gd name="connsiteX1" fmla="*/ 89535 w 354996"/>
                <a:gd name="connsiteY1" fmla="*/ 0 h 354996"/>
                <a:gd name="connsiteX2" fmla="*/ 0 w 354996"/>
                <a:gd name="connsiteY2" fmla="*/ 89535 h 354996"/>
                <a:gd name="connsiteX3" fmla="*/ 0 w 354996"/>
                <a:gd name="connsiteY3" fmla="*/ 265462 h 354996"/>
                <a:gd name="connsiteX4" fmla="*/ 89535 w 354996"/>
                <a:gd name="connsiteY4" fmla="*/ 354997 h 354996"/>
                <a:gd name="connsiteX5" fmla="*/ 265462 w 354996"/>
                <a:gd name="connsiteY5" fmla="*/ 354997 h 354996"/>
                <a:gd name="connsiteX6" fmla="*/ 354997 w 354996"/>
                <a:gd name="connsiteY6" fmla="*/ 265462 h 354996"/>
                <a:gd name="connsiteX7" fmla="*/ 354997 w 354996"/>
                <a:gd name="connsiteY7" fmla="*/ 89535 h 354996"/>
                <a:gd name="connsiteX8" fmla="*/ 265462 w 354996"/>
                <a:gd name="connsiteY8" fmla="*/ 0 h 354996"/>
                <a:gd name="connsiteX9" fmla="*/ 316421 w 354996"/>
                <a:gd name="connsiteY9" fmla="*/ 265462 h 354996"/>
                <a:gd name="connsiteX10" fmla="*/ 265462 w 354996"/>
                <a:gd name="connsiteY10" fmla="*/ 316421 h 354996"/>
                <a:gd name="connsiteX11" fmla="*/ 89535 w 354996"/>
                <a:gd name="connsiteY11" fmla="*/ 316421 h 354996"/>
                <a:gd name="connsiteX12" fmla="*/ 38576 w 354996"/>
                <a:gd name="connsiteY12" fmla="*/ 265462 h 354996"/>
                <a:gd name="connsiteX13" fmla="*/ 38576 w 354996"/>
                <a:gd name="connsiteY13" fmla="*/ 89535 h 354996"/>
                <a:gd name="connsiteX14" fmla="*/ 89535 w 354996"/>
                <a:gd name="connsiteY14" fmla="*/ 38576 h 354996"/>
                <a:gd name="connsiteX15" fmla="*/ 265462 w 354996"/>
                <a:gd name="connsiteY15" fmla="*/ 38576 h 354996"/>
                <a:gd name="connsiteX16" fmla="*/ 316421 w 354996"/>
                <a:gd name="connsiteY16" fmla="*/ 89535 h 354996"/>
                <a:gd name="connsiteX17" fmla="*/ 316421 w 354996"/>
                <a:gd name="connsiteY17" fmla="*/ 265462 h 35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996" h="354996">
                  <a:moveTo>
                    <a:pt x="265462" y="0"/>
                  </a:moveTo>
                  <a:lnTo>
                    <a:pt x="89535" y="0"/>
                  </a:lnTo>
                  <a:cubicBezTo>
                    <a:pt x="40196" y="0"/>
                    <a:pt x="0" y="40196"/>
                    <a:pt x="0" y="89535"/>
                  </a:cubicBezTo>
                  <a:lnTo>
                    <a:pt x="0" y="265462"/>
                  </a:lnTo>
                  <a:cubicBezTo>
                    <a:pt x="0" y="314896"/>
                    <a:pt x="40196" y="354997"/>
                    <a:pt x="89535" y="354997"/>
                  </a:cubicBezTo>
                  <a:lnTo>
                    <a:pt x="265462" y="354997"/>
                  </a:lnTo>
                  <a:cubicBezTo>
                    <a:pt x="314801" y="354997"/>
                    <a:pt x="354997" y="314801"/>
                    <a:pt x="354997" y="265462"/>
                  </a:cubicBezTo>
                  <a:lnTo>
                    <a:pt x="354997" y="89535"/>
                  </a:lnTo>
                  <a:cubicBezTo>
                    <a:pt x="354997" y="40196"/>
                    <a:pt x="314801" y="0"/>
                    <a:pt x="265462" y="0"/>
                  </a:cubicBezTo>
                  <a:close/>
                  <a:moveTo>
                    <a:pt x="316421" y="265462"/>
                  </a:moveTo>
                  <a:cubicBezTo>
                    <a:pt x="316421" y="293560"/>
                    <a:pt x="293561" y="316421"/>
                    <a:pt x="265462" y="316421"/>
                  </a:cubicBezTo>
                  <a:lnTo>
                    <a:pt x="89535" y="316421"/>
                  </a:lnTo>
                  <a:cubicBezTo>
                    <a:pt x="61436" y="316421"/>
                    <a:pt x="38576" y="293560"/>
                    <a:pt x="38576" y="265462"/>
                  </a:cubicBezTo>
                  <a:lnTo>
                    <a:pt x="38576" y="89535"/>
                  </a:lnTo>
                  <a:cubicBezTo>
                    <a:pt x="38576" y="61436"/>
                    <a:pt x="61436" y="38576"/>
                    <a:pt x="89535" y="38576"/>
                  </a:cubicBezTo>
                  <a:lnTo>
                    <a:pt x="265462" y="38576"/>
                  </a:lnTo>
                  <a:cubicBezTo>
                    <a:pt x="293561" y="38576"/>
                    <a:pt x="316421" y="61436"/>
                    <a:pt x="316421" y="89535"/>
                  </a:cubicBezTo>
                  <a:lnTo>
                    <a:pt x="316421" y="265462"/>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5" name="Freeform 124">
              <a:extLst>
                <a:ext uri="{FF2B5EF4-FFF2-40B4-BE49-F238E27FC236}">
                  <a16:creationId xmlns:a16="http://schemas.microsoft.com/office/drawing/2014/main" id="{611DCFC7-265A-A74C-9128-D2C19FEB1FE1}"/>
                </a:ext>
              </a:extLst>
            </p:cNvPr>
            <p:cNvSpPr/>
            <p:nvPr userDrawn="1"/>
          </p:nvSpPr>
          <p:spPr>
            <a:xfrm>
              <a:off x="5276508" y="2059857"/>
              <a:ext cx="374747" cy="374750"/>
            </a:xfrm>
            <a:custGeom>
              <a:avLst/>
              <a:gdLst>
                <a:gd name="connsiteX0" fmla="*/ 91440 w 182879"/>
                <a:gd name="connsiteY0" fmla="*/ 0 h 182880"/>
                <a:gd name="connsiteX1" fmla="*/ 0 w 182879"/>
                <a:gd name="connsiteY1" fmla="*/ 91440 h 182880"/>
                <a:gd name="connsiteX2" fmla="*/ 91440 w 182879"/>
                <a:gd name="connsiteY2" fmla="*/ 182880 h 182880"/>
                <a:gd name="connsiteX3" fmla="*/ 182880 w 182879"/>
                <a:gd name="connsiteY3" fmla="*/ 91440 h 182880"/>
                <a:gd name="connsiteX4" fmla="*/ 91440 w 182879"/>
                <a:gd name="connsiteY4" fmla="*/ 0 h 182880"/>
                <a:gd name="connsiteX5" fmla="*/ 91440 w 182879"/>
                <a:gd name="connsiteY5" fmla="*/ 144209 h 182880"/>
                <a:gd name="connsiteX6" fmla="*/ 38671 w 182879"/>
                <a:gd name="connsiteY6" fmla="*/ 91440 h 182880"/>
                <a:gd name="connsiteX7" fmla="*/ 91440 w 182879"/>
                <a:gd name="connsiteY7" fmla="*/ 38672 h 182880"/>
                <a:gd name="connsiteX8" fmla="*/ 144304 w 182879"/>
                <a:gd name="connsiteY8" fmla="*/ 91440 h 182880"/>
                <a:gd name="connsiteX9" fmla="*/ 91440 w 182879"/>
                <a:gd name="connsiteY9" fmla="*/ 144209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79" h="182880">
                  <a:moveTo>
                    <a:pt x="91440" y="0"/>
                  </a:moveTo>
                  <a:cubicBezTo>
                    <a:pt x="41053" y="0"/>
                    <a:pt x="0" y="41053"/>
                    <a:pt x="0" y="91440"/>
                  </a:cubicBezTo>
                  <a:cubicBezTo>
                    <a:pt x="0" y="141827"/>
                    <a:pt x="41053" y="182880"/>
                    <a:pt x="91440" y="182880"/>
                  </a:cubicBezTo>
                  <a:cubicBezTo>
                    <a:pt x="141827" y="182880"/>
                    <a:pt x="182880" y="141827"/>
                    <a:pt x="182880" y="91440"/>
                  </a:cubicBezTo>
                  <a:cubicBezTo>
                    <a:pt x="182880" y="41053"/>
                    <a:pt x="141922" y="0"/>
                    <a:pt x="91440" y="0"/>
                  </a:cubicBezTo>
                  <a:close/>
                  <a:moveTo>
                    <a:pt x="91440" y="144209"/>
                  </a:moveTo>
                  <a:cubicBezTo>
                    <a:pt x="62389" y="144209"/>
                    <a:pt x="38671" y="120491"/>
                    <a:pt x="38671" y="91440"/>
                  </a:cubicBezTo>
                  <a:cubicBezTo>
                    <a:pt x="38671" y="62389"/>
                    <a:pt x="62389" y="38672"/>
                    <a:pt x="91440" y="38672"/>
                  </a:cubicBezTo>
                  <a:cubicBezTo>
                    <a:pt x="120491" y="38672"/>
                    <a:pt x="144304" y="62389"/>
                    <a:pt x="144304" y="91440"/>
                  </a:cubicBezTo>
                  <a:cubicBezTo>
                    <a:pt x="144304" y="120491"/>
                    <a:pt x="120586" y="144209"/>
                    <a:pt x="91440" y="144209"/>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6" name="Freeform 125">
              <a:extLst>
                <a:ext uri="{FF2B5EF4-FFF2-40B4-BE49-F238E27FC236}">
                  <a16:creationId xmlns:a16="http://schemas.microsoft.com/office/drawing/2014/main" id="{CF71412B-57D0-8C3F-863B-747D72482FB6}"/>
                </a:ext>
              </a:extLst>
            </p:cNvPr>
            <p:cNvSpPr/>
            <p:nvPr userDrawn="1"/>
          </p:nvSpPr>
          <p:spPr>
            <a:xfrm>
              <a:off x="7395013" y="1695646"/>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7" name="Freeform 126">
              <a:extLst>
                <a:ext uri="{FF2B5EF4-FFF2-40B4-BE49-F238E27FC236}">
                  <a16:creationId xmlns:a16="http://schemas.microsoft.com/office/drawing/2014/main" id="{432E9776-B6B4-0737-83B3-225F4D4AE1BF}"/>
                </a:ext>
              </a:extLst>
            </p:cNvPr>
            <p:cNvSpPr/>
            <p:nvPr userDrawn="1"/>
          </p:nvSpPr>
          <p:spPr>
            <a:xfrm>
              <a:off x="7581999" y="1991739"/>
              <a:ext cx="739350" cy="521135"/>
            </a:xfrm>
            <a:custGeom>
              <a:avLst/>
              <a:gdLst>
                <a:gd name="connsiteX0" fmla="*/ 353282 w 360807"/>
                <a:gd name="connsiteY0" fmla="*/ 39719 h 254317"/>
                <a:gd name="connsiteX1" fmla="*/ 321373 w 360807"/>
                <a:gd name="connsiteY1" fmla="*/ 7620 h 254317"/>
                <a:gd name="connsiteX2" fmla="*/ 180404 w 360807"/>
                <a:gd name="connsiteY2" fmla="*/ 0 h 254317"/>
                <a:gd name="connsiteX3" fmla="*/ 39433 w 360807"/>
                <a:gd name="connsiteY3" fmla="*/ 7620 h 254317"/>
                <a:gd name="connsiteX4" fmla="*/ 7525 w 360807"/>
                <a:gd name="connsiteY4" fmla="*/ 39719 h 254317"/>
                <a:gd name="connsiteX5" fmla="*/ 0 w 360807"/>
                <a:gd name="connsiteY5" fmla="*/ 127159 h 254317"/>
                <a:gd name="connsiteX6" fmla="*/ 7525 w 360807"/>
                <a:gd name="connsiteY6" fmla="*/ 214598 h 254317"/>
                <a:gd name="connsiteX7" fmla="*/ 39433 w 360807"/>
                <a:gd name="connsiteY7" fmla="*/ 246697 h 254317"/>
                <a:gd name="connsiteX8" fmla="*/ 180404 w 360807"/>
                <a:gd name="connsiteY8" fmla="*/ 254317 h 254317"/>
                <a:gd name="connsiteX9" fmla="*/ 321373 w 360807"/>
                <a:gd name="connsiteY9" fmla="*/ 246697 h 254317"/>
                <a:gd name="connsiteX10" fmla="*/ 353282 w 360807"/>
                <a:gd name="connsiteY10" fmla="*/ 214598 h 254317"/>
                <a:gd name="connsiteX11" fmla="*/ 360807 w 360807"/>
                <a:gd name="connsiteY11" fmla="*/ 127159 h 254317"/>
                <a:gd name="connsiteX12" fmla="*/ 353282 w 360807"/>
                <a:gd name="connsiteY12" fmla="*/ 39719 h 254317"/>
                <a:gd name="connsiteX13" fmla="*/ 143542 w 360807"/>
                <a:gd name="connsiteY13" fmla="*/ 180784 h 254317"/>
                <a:gd name="connsiteX14" fmla="*/ 143542 w 360807"/>
                <a:gd name="connsiteY14" fmla="*/ 73533 h 254317"/>
                <a:gd name="connsiteX15" fmla="*/ 237839 w 360807"/>
                <a:gd name="connsiteY15" fmla="*/ 127159 h 254317"/>
                <a:gd name="connsiteX16" fmla="*/ 143542 w 360807"/>
                <a:gd name="connsiteY16" fmla="*/ 180784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807" h="254317">
                  <a:moveTo>
                    <a:pt x="353282" y="39719"/>
                  </a:moveTo>
                  <a:cubicBezTo>
                    <a:pt x="349091" y="24098"/>
                    <a:pt x="336899" y="11811"/>
                    <a:pt x="321373" y="7620"/>
                  </a:cubicBezTo>
                  <a:cubicBezTo>
                    <a:pt x="293275" y="0"/>
                    <a:pt x="180404" y="0"/>
                    <a:pt x="180404" y="0"/>
                  </a:cubicBezTo>
                  <a:cubicBezTo>
                    <a:pt x="180404" y="0"/>
                    <a:pt x="67532" y="0"/>
                    <a:pt x="39433" y="7620"/>
                  </a:cubicBezTo>
                  <a:cubicBezTo>
                    <a:pt x="23908" y="11811"/>
                    <a:pt x="11716" y="24098"/>
                    <a:pt x="7525" y="39719"/>
                  </a:cubicBezTo>
                  <a:cubicBezTo>
                    <a:pt x="0" y="68008"/>
                    <a:pt x="0" y="127159"/>
                    <a:pt x="0" y="127159"/>
                  </a:cubicBezTo>
                  <a:cubicBezTo>
                    <a:pt x="0" y="127159"/>
                    <a:pt x="0" y="186214"/>
                    <a:pt x="7525" y="214598"/>
                  </a:cubicBezTo>
                  <a:cubicBezTo>
                    <a:pt x="11716" y="230219"/>
                    <a:pt x="23908" y="242506"/>
                    <a:pt x="39433" y="246697"/>
                  </a:cubicBezTo>
                  <a:cubicBezTo>
                    <a:pt x="67532" y="254317"/>
                    <a:pt x="180404" y="254317"/>
                    <a:pt x="180404" y="254317"/>
                  </a:cubicBezTo>
                  <a:cubicBezTo>
                    <a:pt x="180404" y="254317"/>
                    <a:pt x="293275" y="254317"/>
                    <a:pt x="321373" y="246697"/>
                  </a:cubicBezTo>
                  <a:cubicBezTo>
                    <a:pt x="336899" y="242506"/>
                    <a:pt x="349091" y="230219"/>
                    <a:pt x="353282" y="214598"/>
                  </a:cubicBezTo>
                  <a:cubicBezTo>
                    <a:pt x="360807" y="186309"/>
                    <a:pt x="360807" y="127159"/>
                    <a:pt x="360807" y="127159"/>
                  </a:cubicBezTo>
                  <a:cubicBezTo>
                    <a:pt x="360807" y="127159"/>
                    <a:pt x="360807" y="68104"/>
                    <a:pt x="353282" y="39719"/>
                  </a:cubicBezTo>
                  <a:close/>
                  <a:moveTo>
                    <a:pt x="143542" y="180784"/>
                  </a:moveTo>
                  <a:lnTo>
                    <a:pt x="143542" y="73533"/>
                  </a:lnTo>
                  <a:lnTo>
                    <a:pt x="237839" y="127159"/>
                  </a:lnTo>
                  <a:lnTo>
                    <a:pt x="143542" y="180784"/>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8" name="Freeform 127">
              <a:extLst>
                <a:ext uri="{FF2B5EF4-FFF2-40B4-BE49-F238E27FC236}">
                  <a16:creationId xmlns:a16="http://schemas.microsoft.com/office/drawing/2014/main" id="{46B36695-9D44-CF4A-14FC-6D97E6B5EEB6}"/>
                </a:ext>
              </a:extLst>
            </p:cNvPr>
            <p:cNvSpPr/>
            <p:nvPr userDrawn="1"/>
          </p:nvSpPr>
          <p:spPr>
            <a:xfrm>
              <a:off x="2419238" y="1689595"/>
              <a:ext cx="1113317" cy="1113317"/>
            </a:xfrm>
            <a:custGeom>
              <a:avLst/>
              <a:gdLst>
                <a:gd name="connsiteX0" fmla="*/ 0 w 543305"/>
                <a:gd name="connsiteY0" fmla="*/ 0 h 543305"/>
                <a:gd name="connsiteX1" fmla="*/ 543306 w 543305"/>
                <a:gd name="connsiteY1" fmla="*/ 0 h 543305"/>
                <a:gd name="connsiteX2" fmla="*/ 543306 w 543305"/>
                <a:gd name="connsiteY2" fmla="*/ 543306 h 543305"/>
                <a:gd name="connsiteX3" fmla="*/ 0 w 543305"/>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5"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9" name="Freeform 128">
              <a:extLst>
                <a:ext uri="{FF2B5EF4-FFF2-40B4-BE49-F238E27FC236}">
                  <a16:creationId xmlns:a16="http://schemas.microsoft.com/office/drawing/2014/main" id="{E46E7525-5FF1-8346-5B8E-E85830C2BFE2}"/>
                </a:ext>
              </a:extLst>
            </p:cNvPr>
            <p:cNvSpPr/>
            <p:nvPr userDrawn="1"/>
          </p:nvSpPr>
          <p:spPr>
            <a:xfrm>
              <a:off x="2628279" y="2125633"/>
              <a:ext cx="149117" cy="479562"/>
            </a:xfrm>
            <a:custGeom>
              <a:avLst/>
              <a:gdLst>
                <a:gd name="connsiteX0" fmla="*/ 0 w 72770"/>
                <a:gd name="connsiteY0" fmla="*/ 0 h 234029"/>
                <a:gd name="connsiteX1" fmla="*/ 72771 w 72770"/>
                <a:gd name="connsiteY1" fmla="*/ 0 h 234029"/>
                <a:gd name="connsiteX2" fmla="*/ 72771 w 72770"/>
                <a:gd name="connsiteY2" fmla="*/ 234029 h 234029"/>
                <a:gd name="connsiteX3" fmla="*/ 0 w 72770"/>
                <a:gd name="connsiteY3" fmla="*/ 234029 h 234029"/>
              </a:gdLst>
              <a:ahLst/>
              <a:cxnLst>
                <a:cxn ang="0">
                  <a:pos x="connsiteX0" y="connsiteY0"/>
                </a:cxn>
                <a:cxn ang="0">
                  <a:pos x="connsiteX1" y="connsiteY1"/>
                </a:cxn>
                <a:cxn ang="0">
                  <a:pos x="connsiteX2" y="connsiteY2"/>
                </a:cxn>
                <a:cxn ang="0">
                  <a:pos x="connsiteX3" y="connsiteY3"/>
                </a:cxn>
              </a:cxnLst>
              <a:rect l="l" t="t" r="r" b="b"/>
              <a:pathLst>
                <a:path w="72770" h="234029">
                  <a:moveTo>
                    <a:pt x="0" y="0"/>
                  </a:moveTo>
                  <a:lnTo>
                    <a:pt x="72771" y="0"/>
                  </a:lnTo>
                  <a:lnTo>
                    <a:pt x="72771" y="234029"/>
                  </a:lnTo>
                  <a:lnTo>
                    <a:pt x="0" y="234029"/>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0" name="Freeform 129">
              <a:extLst>
                <a:ext uri="{FF2B5EF4-FFF2-40B4-BE49-F238E27FC236}">
                  <a16:creationId xmlns:a16="http://schemas.microsoft.com/office/drawing/2014/main" id="{E2643B9D-593C-28B6-33C7-94AC849E27E6}"/>
                </a:ext>
              </a:extLst>
            </p:cNvPr>
            <p:cNvSpPr/>
            <p:nvPr userDrawn="1"/>
          </p:nvSpPr>
          <p:spPr>
            <a:xfrm>
              <a:off x="2616371" y="1887316"/>
              <a:ext cx="172539" cy="172930"/>
            </a:xfrm>
            <a:custGeom>
              <a:avLst/>
              <a:gdLst>
                <a:gd name="connsiteX0" fmla="*/ 42100 w 84200"/>
                <a:gd name="connsiteY0" fmla="*/ 0 h 84391"/>
                <a:gd name="connsiteX1" fmla="*/ 0 w 84200"/>
                <a:gd name="connsiteY1" fmla="*/ 42196 h 84391"/>
                <a:gd name="connsiteX2" fmla="*/ 42100 w 84200"/>
                <a:gd name="connsiteY2" fmla="*/ 84392 h 84391"/>
                <a:gd name="connsiteX3" fmla="*/ 84201 w 84200"/>
                <a:gd name="connsiteY3" fmla="*/ 42196 h 84391"/>
                <a:gd name="connsiteX4" fmla="*/ 42100 w 84200"/>
                <a:gd name="connsiteY4" fmla="*/ 0 h 84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00" h="84391">
                  <a:moveTo>
                    <a:pt x="42100" y="0"/>
                  </a:moveTo>
                  <a:cubicBezTo>
                    <a:pt x="18764" y="0"/>
                    <a:pt x="0" y="18860"/>
                    <a:pt x="0" y="42196"/>
                  </a:cubicBezTo>
                  <a:cubicBezTo>
                    <a:pt x="0" y="65532"/>
                    <a:pt x="18859" y="84392"/>
                    <a:pt x="42100" y="84392"/>
                  </a:cubicBezTo>
                  <a:cubicBezTo>
                    <a:pt x="65342" y="84392"/>
                    <a:pt x="84201" y="65532"/>
                    <a:pt x="84201" y="42196"/>
                  </a:cubicBezTo>
                  <a:cubicBezTo>
                    <a:pt x="84201" y="18860"/>
                    <a:pt x="65342" y="0"/>
                    <a:pt x="42100"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1" name="Freeform 130">
              <a:extLst>
                <a:ext uri="{FF2B5EF4-FFF2-40B4-BE49-F238E27FC236}">
                  <a16:creationId xmlns:a16="http://schemas.microsoft.com/office/drawing/2014/main" id="{DA44CA4D-A7B1-8C2B-5E9A-F02818DF16DD}"/>
                </a:ext>
              </a:extLst>
            </p:cNvPr>
            <p:cNvSpPr/>
            <p:nvPr userDrawn="1"/>
          </p:nvSpPr>
          <p:spPr>
            <a:xfrm>
              <a:off x="2870888" y="2113727"/>
              <a:ext cx="464728" cy="491467"/>
            </a:xfrm>
            <a:custGeom>
              <a:avLst/>
              <a:gdLst>
                <a:gd name="connsiteX0" fmla="*/ 139446 w 226790"/>
                <a:gd name="connsiteY0" fmla="*/ 0 h 239839"/>
                <a:gd name="connsiteX1" fmla="*/ 70675 w 226790"/>
                <a:gd name="connsiteY1" fmla="*/ 37814 h 239839"/>
                <a:gd name="connsiteX2" fmla="*/ 69723 w 226790"/>
                <a:gd name="connsiteY2" fmla="*/ 37814 h 239839"/>
                <a:gd name="connsiteX3" fmla="*/ 69723 w 226790"/>
                <a:gd name="connsiteY3" fmla="*/ 5810 h 239839"/>
                <a:gd name="connsiteX4" fmla="*/ 0 w 226790"/>
                <a:gd name="connsiteY4" fmla="*/ 5810 h 239839"/>
                <a:gd name="connsiteX5" fmla="*/ 0 w 226790"/>
                <a:gd name="connsiteY5" fmla="*/ 239839 h 239839"/>
                <a:gd name="connsiteX6" fmla="*/ 72676 w 226790"/>
                <a:gd name="connsiteY6" fmla="*/ 239839 h 239839"/>
                <a:gd name="connsiteX7" fmla="*/ 72676 w 226790"/>
                <a:gd name="connsiteY7" fmla="*/ 124111 h 239839"/>
                <a:gd name="connsiteX8" fmla="*/ 116300 w 226790"/>
                <a:gd name="connsiteY8" fmla="*/ 64008 h 239839"/>
                <a:gd name="connsiteX9" fmla="*/ 154115 w 226790"/>
                <a:gd name="connsiteY9" fmla="*/ 126016 h 239839"/>
                <a:gd name="connsiteX10" fmla="*/ 154115 w 226790"/>
                <a:gd name="connsiteY10" fmla="*/ 239839 h 239839"/>
                <a:gd name="connsiteX11" fmla="*/ 226790 w 226790"/>
                <a:gd name="connsiteY11" fmla="*/ 239839 h 239839"/>
                <a:gd name="connsiteX12" fmla="*/ 226790 w 226790"/>
                <a:gd name="connsiteY12" fmla="*/ 111538 h 239839"/>
                <a:gd name="connsiteX13" fmla="*/ 139541 w 226790"/>
                <a:gd name="connsiteY13" fmla="*/ 95 h 23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790" h="239839">
                  <a:moveTo>
                    <a:pt x="139446" y="0"/>
                  </a:moveTo>
                  <a:cubicBezTo>
                    <a:pt x="104108" y="0"/>
                    <a:pt x="80391" y="19431"/>
                    <a:pt x="70675" y="37814"/>
                  </a:cubicBezTo>
                  <a:lnTo>
                    <a:pt x="69723" y="37814"/>
                  </a:lnTo>
                  <a:lnTo>
                    <a:pt x="69723" y="5810"/>
                  </a:lnTo>
                  <a:lnTo>
                    <a:pt x="0" y="5810"/>
                  </a:lnTo>
                  <a:lnTo>
                    <a:pt x="0" y="239839"/>
                  </a:lnTo>
                  <a:lnTo>
                    <a:pt x="72676" y="239839"/>
                  </a:lnTo>
                  <a:lnTo>
                    <a:pt x="72676" y="124111"/>
                  </a:lnTo>
                  <a:cubicBezTo>
                    <a:pt x="72676" y="93631"/>
                    <a:pt x="78486" y="64008"/>
                    <a:pt x="116300" y="64008"/>
                  </a:cubicBezTo>
                  <a:cubicBezTo>
                    <a:pt x="154115" y="64008"/>
                    <a:pt x="154115" y="98869"/>
                    <a:pt x="154115" y="126016"/>
                  </a:cubicBezTo>
                  <a:lnTo>
                    <a:pt x="154115" y="239839"/>
                  </a:lnTo>
                  <a:lnTo>
                    <a:pt x="226790" y="239839"/>
                  </a:lnTo>
                  <a:lnTo>
                    <a:pt x="226790" y="111538"/>
                  </a:lnTo>
                  <a:cubicBezTo>
                    <a:pt x="226790" y="48577"/>
                    <a:pt x="213170" y="95"/>
                    <a:pt x="139541" y="95"/>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2" name="Freeform 131">
              <a:extLst>
                <a:ext uri="{FF2B5EF4-FFF2-40B4-BE49-F238E27FC236}">
                  <a16:creationId xmlns:a16="http://schemas.microsoft.com/office/drawing/2014/main" id="{D7235AA9-6C56-4AF4-5D5D-249E43C4A4B9}"/>
                </a:ext>
              </a:extLst>
            </p:cNvPr>
            <p:cNvSpPr/>
            <p:nvPr userDrawn="1"/>
          </p:nvSpPr>
          <p:spPr>
            <a:xfrm>
              <a:off x="8639104" y="1690572"/>
              <a:ext cx="1113317" cy="1113318"/>
            </a:xfrm>
            <a:custGeom>
              <a:avLst/>
              <a:gdLst>
                <a:gd name="connsiteX0" fmla="*/ 0 w 543305"/>
                <a:gd name="connsiteY0" fmla="*/ 0 h 543306"/>
                <a:gd name="connsiteX1" fmla="*/ 543306 w 543305"/>
                <a:gd name="connsiteY1" fmla="*/ 0 h 543306"/>
                <a:gd name="connsiteX2" fmla="*/ 543306 w 543305"/>
                <a:gd name="connsiteY2" fmla="*/ 543306 h 543306"/>
                <a:gd name="connsiteX3" fmla="*/ 0 w 543305"/>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5"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33" name="Freeform 132">
              <a:extLst>
                <a:ext uri="{FF2B5EF4-FFF2-40B4-BE49-F238E27FC236}">
                  <a16:creationId xmlns:a16="http://schemas.microsoft.com/office/drawing/2014/main" id="{79F594E5-39F7-5122-ACD7-B01BB6AD6085}"/>
                </a:ext>
              </a:extLst>
            </p:cNvPr>
            <p:cNvSpPr/>
            <p:nvPr userDrawn="1"/>
          </p:nvSpPr>
          <p:spPr>
            <a:xfrm>
              <a:off x="9250999" y="2079375"/>
              <a:ext cx="335713" cy="335714"/>
            </a:xfrm>
            <a:custGeom>
              <a:avLst/>
              <a:gdLst>
                <a:gd name="connsiteX0" fmla="*/ 81915 w 163830"/>
                <a:gd name="connsiteY0" fmla="*/ 0 h 163830"/>
                <a:gd name="connsiteX1" fmla="*/ 0 w 163830"/>
                <a:gd name="connsiteY1" fmla="*/ 81915 h 163830"/>
                <a:gd name="connsiteX2" fmla="*/ 81915 w 163830"/>
                <a:gd name="connsiteY2" fmla="*/ 163830 h 163830"/>
                <a:gd name="connsiteX3" fmla="*/ 163830 w 163830"/>
                <a:gd name="connsiteY3" fmla="*/ 81915 h 163830"/>
                <a:gd name="connsiteX4" fmla="*/ 81915 w 163830"/>
                <a:gd name="connsiteY4" fmla="*/ 0 h 16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30">
                  <a:moveTo>
                    <a:pt x="81915" y="0"/>
                  </a:moveTo>
                  <a:cubicBezTo>
                    <a:pt x="36672" y="0"/>
                    <a:pt x="0" y="36671"/>
                    <a:pt x="0" y="81915"/>
                  </a:cubicBezTo>
                  <a:cubicBezTo>
                    <a:pt x="0" y="127159"/>
                    <a:pt x="36672" y="163830"/>
                    <a:pt x="81915" y="163830"/>
                  </a:cubicBezTo>
                  <a:cubicBezTo>
                    <a:pt x="127159" y="163830"/>
                    <a:pt x="163830" y="127159"/>
                    <a:pt x="163830" y="81915"/>
                  </a:cubicBezTo>
                  <a:cubicBezTo>
                    <a:pt x="163830" y="36671"/>
                    <a:pt x="127159" y="0"/>
                    <a:pt x="81915"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4" name="Freeform 133">
              <a:extLst>
                <a:ext uri="{FF2B5EF4-FFF2-40B4-BE49-F238E27FC236}">
                  <a16:creationId xmlns:a16="http://schemas.microsoft.com/office/drawing/2014/main" id="{9221A9C7-C6AD-0626-16DC-BE6C6F74C19B}"/>
                </a:ext>
              </a:extLst>
            </p:cNvPr>
            <p:cNvSpPr/>
            <p:nvPr userDrawn="1"/>
          </p:nvSpPr>
          <p:spPr>
            <a:xfrm>
              <a:off x="8804617" y="2079375"/>
              <a:ext cx="335713" cy="335711"/>
            </a:xfrm>
            <a:custGeom>
              <a:avLst/>
              <a:gdLst>
                <a:gd name="connsiteX0" fmla="*/ 163830 w 163830"/>
                <a:gd name="connsiteY0" fmla="*/ 81915 h 163829"/>
                <a:gd name="connsiteX1" fmla="*/ 81915 w 163830"/>
                <a:gd name="connsiteY1" fmla="*/ 163830 h 163829"/>
                <a:gd name="connsiteX2" fmla="*/ 1 w 163830"/>
                <a:gd name="connsiteY2" fmla="*/ 81915 h 163829"/>
                <a:gd name="connsiteX3" fmla="*/ 81915 w 163830"/>
                <a:gd name="connsiteY3" fmla="*/ 0 h 163829"/>
                <a:gd name="connsiteX4" fmla="*/ 163830 w 163830"/>
                <a:gd name="connsiteY4" fmla="*/ 81915 h 163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29">
                  <a:moveTo>
                    <a:pt x="163830" y="81915"/>
                  </a:moveTo>
                  <a:cubicBezTo>
                    <a:pt x="163830" y="127155"/>
                    <a:pt x="127156" y="163830"/>
                    <a:pt x="81915" y="163830"/>
                  </a:cubicBezTo>
                  <a:cubicBezTo>
                    <a:pt x="36675" y="163830"/>
                    <a:pt x="1" y="127155"/>
                    <a:pt x="1" y="81915"/>
                  </a:cubicBezTo>
                  <a:cubicBezTo>
                    <a:pt x="1" y="36675"/>
                    <a:pt x="36675" y="0"/>
                    <a:pt x="81915" y="0"/>
                  </a:cubicBezTo>
                  <a:cubicBezTo>
                    <a:pt x="127156" y="0"/>
                    <a:pt x="163830" y="36675"/>
                    <a:pt x="163830" y="81915"/>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5" name="Freeform 134">
              <a:extLst>
                <a:ext uri="{FF2B5EF4-FFF2-40B4-BE49-F238E27FC236}">
                  <a16:creationId xmlns:a16="http://schemas.microsoft.com/office/drawing/2014/main" id="{2857E51B-0F39-5587-5067-B466AAFF56CC}"/>
                </a:ext>
              </a:extLst>
            </p:cNvPr>
            <p:cNvSpPr/>
            <p:nvPr userDrawn="1"/>
          </p:nvSpPr>
          <p:spPr>
            <a:xfrm>
              <a:off x="3663327" y="1692523"/>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36" name="Freeform 135">
              <a:extLst>
                <a:ext uri="{FF2B5EF4-FFF2-40B4-BE49-F238E27FC236}">
                  <a16:creationId xmlns:a16="http://schemas.microsoft.com/office/drawing/2014/main" id="{B9A5378C-3AD2-2975-4FF4-12CED3D169DD}"/>
                </a:ext>
              </a:extLst>
            </p:cNvPr>
            <p:cNvSpPr/>
            <p:nvPr userDrawn="1"/>
          </p:nvSpPr>
          <p:spPr>
            <a:xfrm>
              <a:off x="3867878" y="1889462"/>
              <a:ext cx="703825" cy="719246"/>
            </a:xfrm>
            <a:custGeom>
              <a:avLst/>
              <a:gdLst>
                <a:gd name="connsiteX0" fmla="*/ 204406 w 343471"/>
                <a:gd name="connsiteY0" fmla="*/ 148685 h 350996"/>
                <a:gd name="connsiteX1" fmla="*/ 332327 w 343471"/>
                <a:gd name="connsiteY1" fmla="*/ 0 h 350996"/>
                <a:gd name="connsiteX2" fmla="*/ 302038 w 343471"/>
                <a:gd name="connsiteY2" fmla="*/ 0 h 350996"/>
                <a:gd name="connsiteX3" fmla="*/ 190976 w 343471"/>
                <a:gd name="connsiteY3" fmla="*/ 129064 h 350996"/>
                <a:gd name="connsiteX4" fmla="*/ 102298 w 343471"/>
                <a:gd name="connsiteY4" fmla="*/ 0 h 350996"/>
                <a:gd name="connsiteX5" fmla="*/ 0 w 343471"/>
                <a:gd name="connsiteY5" fmla="*/ 0 h 350996"/>
                <a:gd name="connsiteX6" fmla="*/ 134112 w 343471"/>
                <a:gd name="connsiteY6" fmla="*/ 195167 h 350996"/>
                <a:gd name="connsiteX7" fmla="*/ 0 w 343471"/>
                <a:gd name="connsiteY7" fmla="*/ 350996 h 350996"/>
                <a:gd name="connsiteX8" fmla="*/ 30289 w 343471"/>
                <a:gd name="connsiteY8" fmla="*/ 350996 h 350996"/>
                <a:gd name="connsiteX9" fmla="*/ 147542 w 343471"/>
                <a:gd name="connsiteY9" fmla="*/ 214694 h 350996"/>
                <a:gd name="connsiteX10" fmla="*/ 241173 w 343471"/>
                <a:gd name="connsiteY10" fmla="*/ 350996 h 350996"/>
                <a:gd name="connsiteX11" fmla="*/ 343471 w 343471"/>
                <a:gd name="connsiteY11" fmla="*/ 350996 h 350996"/>
                <a:gd name="connsiteX12" fmla="*/ 204406 w 343471"/>
                <a:gd name="connsiteY12" fmla="*/ 148590 h 350996"/>
                <a:gd name="connsiteX13" fmla="*/ 204406 w 343471"/>
                <a:gd name="connsiteY13" fmla="*/ 148590 h 350996"/>
                <a:gd name="connsiteX14" fmla="*/ 162973 w 343471"/>
                <a:gd name="connsiteY14" fmla="*/ 196882 h 350996"/>
                <a:gd name="connsiteX15" fmla="*/ 149352 w 343471"/>
                <a:gd name="connsiteY15" fmla="*/ 177451 h 350996"/>
                <a:gd name="connsiteX16" fmla="*/ 41243 w 343471"/>
                <a:gd name="connsiteY16" fmla="*/ 22765 h 350996"/>
                <a:gd name="connsiteX17" fmla="*/ 87821 w 343471"/>
                <a:gd name="connsiteY17" fmla="*/ 22765 h 350996"/>
                <a:gd name="connsiteX18" fmla="*/ 175070 w 343471"/>
                <a:gd name="connsiteY18" fmla="*/ 147542 h 350996"/>
                <a:gd name="connsiteX19" fmla="*/ 188690 w 343471"/>
                <a:gd name="connsiteY19" fmla="*/ 166973 h 350996"/>
                <a:gd name="connsiteX20" fmla="*/ 302133 w 343471"/>
                <a:gd name="connsiteY20" fmla="*/ 329184 h 350996"/>
                <a:gd name="connsiteX21" fmla="*/ 255556 w 343471"/>
                <a:gd name="connsiteY21" fmla="*/ 329184 h 350996"/>
                <a:gd name="connsiteX22" fmla="*/ 162973 w 343471"/>
                <a:gd name="connsiteY22" fmla="*/ 196787 h 350996"/>
                <a:gd name="connsiteX23" fmla="*/ 162973 w 343471"/>
                <a:gd name="connsiteY23" fmla="*/ 196787 h 35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471" h="350996">
                  <a:moveTo>
                    <a:pt x="204406" y="148685"/>
                  </a:moveTo>
                  <a:lnTo>
                    <a:pt x="332327" y="0"/>
                  </a:lnTo>
                  <a:lnTo>
                    <a:pt x="302038" y="0"/>
                  </a:lnTo>
                  <a:lnTo>
                    <a:pt x="190976" y="129064"/>
                  </a:lnTo>
                  <a:lnTo>
                    <a:pt x="102298" y="0"/>
                  </a:lnTo>
                  <a:lnTo>
                    <a:pt x="0" y="0"/>
                  </a:lnTo>
                  <a:lnTo>
                    <a:pt x="134112" y="195167"/>
                  </a:lnTo>
                  <a:lnTo>
                    <a:pt x="0" y="350996"/>
                  </a:lnTo>
                  <a:lnTo>
                    <a:pt x="30289" y="350996"/>
                  </a:lnTo>
                  <a:lnTo>
                    <a:pt x="147542" y="214694"/>
                  </a:lnTo>
                  <a:lnTo>
                    <a:pt x="241173" y="350996"/>
                  </a:lnTo>
                  <a:lnTo>
                    <a:pt x="343471" y="350996"/>
                  </a:lnTo>
                  <a:lnTo>
                    <a:pt x="204406" y="148590"/>
                  </a:lnTo>
                  <a:lnTo>
                    <a:pt x="204406" y="148590"/>
                  </a:lnTo>
                  <a:close/>
                  <a:moveTo>
                    <a:pt x="162973" y="196882"/>
                  </a:moveTo>
                  <a:lnTo>
                    <a:pt x="149352" y="177451"/>
                  </a:lnTo>
                  <a:lnTo>
                    <a:pt x="41243" y="22765"/>
                  </a:lnTo>
                  <a:lnTo>
                    <a:pt x="87821" y="22765"/>
                  </a:lnTo>
                  <a:lnTo>
                    <a:pt x="175070" y="147542"/>
                  </a:lnTo>
                  <a:lnTo>
                    <a:pt x="188690" y="166973"/>
                  </a:lnTo>
                  <a:lnTo>
                    <a:pt x="302133" y="329184"/>
                  </a:lnTo>
                  <a:lnTo>
                    <a:pt x="255556" y="329184"/>
                  </a:lnTo>
                  <a:lnTo>
                    <a:pt x="162973" y="196787"/>
                  </a:lnTo>
                  <a:lnTo>
                    <a:pt x="162973" y="196787"/>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grpSp>
      <p:sp>
        <p:nvSpPr>
          <p:cNvPr id="2" name="Title 7">
            <a:extLst>
              <a:ext uri="{FF2B5EF4-FFF2-40B4-BE49-F238E27FC236}">
                <a16:creationId xmlns:a16="http://schemas.microsoft.com/office/drawing/2014/main" id="{DAE593DB-8ADA-2B81-0837-94D520E6318E}"/>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Keep up with ORNL’s latest scientific discoveries, economic impacts, and solutions for energy and national security</a:t>
            </a:r>
          </a:p>
        </p:txBody>
      </p:sp>
    </p:spTree>
    <p:extLst>
      <p:ext uri="{BB962C8B-B14F-4D97-AF65-F5344CB8AC3E}">
        <p14:creationId xmlns:p14="http://schemas.microsoft.com/office/powerpoint/2010/main" val="28733716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clusion | Logo">
    <p:spTree>
      <p:nvGrpSpPr>
        <p:cNvPr id="1" name=""/>
        <p:cNvGrpSpPr/>
        <p:nvPr/>
      </p:nvGrpSpPr>
      <p:grpSpPr>
        <a:xfrm>
          <a:off x="0" y="0"/>
          <a:ext cx="0" cy="0"/>
          <a:chOff x="0" y="0"/>
          <a:chExt cx="0" cy="0"/>
        </a:xfrm>
      </p:grpSpPr>
      <p:pic>
        <p:nvPicPr>
          <p:cNvPr id="3" name="Graphic 285">
            <a:extLst>
              <a:ext uri="{FF2B5EF4-FFF2-40B4-BE49-F238E27FC236}">
                <a16:creationId xmlns:a16="http://schemas.microsoft.com/office/drawing/2014/main" id="{89B1F087-DF83-09A8-95A1-156B3E903116}"/>
              </a:ext>
            </a:extLst>
          </p:cNvPr>
          <p:cNvPicPr>
            <a:picLocks noChangeAspect="1"/>
          </p:cNvPicPr>
          <p:nvPr userDrawn="1"/>
        </p:nvPicPr>
        <p:blipFill>
          <a:blip r:embed="rId2"/>
          <a:srcRect/>
          <a:stretch/>
        </p:blipFill>
        <p:spPr>
          <a:xfrm>
            <a:off x="0" y="0"/>
            <a:ext cx="12192000" cy="6858000"/>
          </a:xfrm>
          <a:prstGeom prst="rect">
            <a:avLst/>
          </a:prstGeom>
        </p:spPr>
      </p:pic>
      <p:pic>
        <p:nvPicPr>
          <p:cNvPr id="37" name="Graphic 36">
            <a:extLst>
              <a:ext uri="{FF2B5EF4-FFF2-40B4-BE49-F238E27FC236}">
                <a16:creationId xmlns:a16="http://schemas.microsoft.com/office/drawing/2014/main" id="{5CAC3282-DC62-4A2A-767F-48373E113E9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209255" y="2735048"/>
            <a:ext cx="5773490" cy="1387904"/>
          </a:xfrm>
          <a:prstGeom prst="rect">
            <a:avLst/>
          </a:prstGeom>
        </p:spPr>
      </p:pic>
      <p:grpSp>
        <p:nvGrpSpPr>
          <p:cNvPr id="4" name="Group 3">
            <a:extLst>
              <a:ext uri="{FF2B5EF4-FFF2-40B4-BE49-F238E27FC236}">
                <a16:creationId xmlns:a16="http://schemas.microsoft.com/office/drawing/2014/main" id="{3CBD199E-AAB8-C86C-7065-B0DAAC996DDA}"/>
              </a:ext>
            </a:extLst>
          </p:cNvPr>
          <p:cNvGrpSpPr/>
          <p:nvPr userDrawn="1"/>
        </p:nvGrpSpPr>
        <p:grpSpPr>
          <a:xfrm>
            <a:off x="4217981" y="6109219"/>
            <a:ext cx="4556510" cy="438912"/>
            <a:chOff x="859536" y="6108192"/>
            <a:chExt cx="4556510" cy="438912"/>
          </a:xfrm>
        </p:grpSpPr>
        <p:sp>
          <p:nvSpPr>
            <p:cNvPr id="7" name="TextBox 6">
              <a:extLst>
                <a:ext uri="{FF2B5EF4-FFF2-40B4-BE49-F238E27FC236}">
                  <a16:creationId xmlns:a16="http://schemas.microsoft.com/office/drawing/2014/main" id="{97197F97-DD05-46DC-A43C-9A85A489A4DD}"/>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Aptos Light" panose="020B0004020202020204" pitchFamily="34" charset="0"/>
                  <a:ea typeface="Aptos" panose="02000000000000000000" pitchFamily="2" charset="0"/>
                </a:rPr>
                <a:t>ORNL IS MANAGED BY UT-BATTELLE LLC </a:t>
              </a:r>
              <a:br>
                <a:rPr lang="en-US" sz="900" b="0" i="0" dirty="0">
                  <a:solidFill>
                    <a:schemeClr val="bg1"/>
                  </a:solidFill>
                  <a:latin typeface="Aptos Light" panose="020B0004020202020204" pitchFamily="34" charset="0"/>
                  <a:ea typeface="Aptos" panose="02000000000000000000" pitchFamily="2" charset="0"/>
                </a:rPr>
              </a:br>
              <a:r>
                <a:rPr lang="en-US" sz="900" b="0" i="0" dirty="0">
                  <a:solidFill>
                    <a:schemeClr val="bg1"/>
                  </a:solidFill>
                  <a:latin typeface="Aptos Light" panose="020B0004020202020204" pitchFamily="34" charset="0"/>
                  <a:ea typeface="Aptos" panose="02000000000000000000" pitchFamily="2" charset="0"/>
                </a:rPr>
                <a:t>FOR THE US DEPARTMENT OF ENERGY</a:t>
              </a:r>
            </a:p>
          </p:txBody>
        </p:sp>
        <p:pic>
          <p:nvPicPr>
            <p:cNvPr id="8" name="Picture 7" descr="Text&#10;&#10;AI-generated content may be incorrect.">
              <a:extLst>
                <a:ext uri="{FF2B5EF4-FFF2-40B4-BE49-F238E27FC236}">
                  <a16:creationId xmlns:a16="http://schemas.microsoft.com/office/drawing/2014/main" id="{CCDFDBFA-B5E9-EA5B-FE47-B868EED9A8DE}"/>
                </a:ext>
              </a:extLst>
            </p:cNvPr>
            <p:cNvPicPr>
              <a:picLocks noChangeAspect="1"/>
            </p:cNvPicPr>
            <p:nvPr userDrawn="1"/>
          </p:nvPicPr>
          <p:blipFill>
            <a:blip r:embed="rId4"/>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1754154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ustom Portrait Image">
    <p:spTree>
      <p:nvGrpSpPr>
        <p:cNvPr id="1" name=""/>
        <p:cNvGrpSpPr/>
        <p:nvPr/>
      </p:nvGrpSpPr>
      <p:grpSpPr>
        <a:xfrm>
          <a:off x="0" y="0"/>
          <a:ext cx="0" cy="0"/>
          <a:chOff x="0" y="0"/>
          <a:chExt cx="0" cy="0"/>
        </a:xfrm>
      </p:grpSpPr>
      <p:pic>
        <p:nvPicPr>
          <p:cNvPr id="7" name="Graphic 285">
            <a:extLst>
              <a:ext uri="{FF2B5EF4-FFF2-40B4-BE49-F238E27FC236}">
                <a16:creationId xmlns:a16="http://schemas.microsoft.com/office/drawing/2014/main" id="{B10B79AB-DA35-C9D9-2529-6A8AA0E5020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rot="10800000">
            <a:off x="-1" y="0"/>
            <a:ext cx="60452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(Text size no larger than 36pt)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Aptos Light" panose="020B0004020202020204" pitchFamily="34" charset="0"/>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6045200" y="0"/>
            <a:ext cx="6146800" cy="6858000"/>
          </a:xfrm>
        </p:spPr>
        <p:txBody>
          <a:bodyPr/>
          <a:lstStyle>
            <a:lvl1pPr>
              <a:defRPr/>
            </a:lvl1pPr>
          </a:lstStyle>
          <a:p>
            <a:r>
              <a:rPr lang="en-US"/>
              <a:t>Click icon to add picture</a:t>
            </a:r>
            <a:endParaRPr lang="en-US" dirty="0"/>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28070" y="783630"/>
            <a:ext cx="1780479" cy="428014"/>
          </a:xfrm>
          <a:prstGeom prst="rect">
            <a:avLst/>
          </a:prstGeom>
        </p:spPr>
      </p:pic>
      <p:grpSp>
        <p:nvGrpSpPr>
          <p:cNvPr id="5" name="Group 4">
            <a:extLst>
              <a:ext uri="{FF2B5EF4-FFF2-40B4-BE49-F238E27FC236}">
                <a16:creationId xmlns:a16="http://schemas.microsoft.com/office/drawing/2014/main" id="{5F2EFFC1-8D00-2422-39D7-701FD30A5CDF}"/>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A97F60E2-2A56-9EB3-6B56-9299A963E1A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Aptos Light" panose="020B0004020202020204" pitchFamily="34" charset="0"/>
                  <a:ea typeface="Aptos" panose="02000000000000000000" pitchFamily="2" charset="0"/>
                </a:rPr>
                <a:t>ORNL IS MANAGED BY UT-BATTELLE LLC </a:t>
              </a:r>
              <a:br>
                <a:rPr lang="en-US" sz="900" b="0" i="0" dirty="0">
                  <a:solidFill>
                    <a:schemeClr val="bg1"/>
                  </a:solidFill>
                  <a:latin typeface="Aptos Light" panose="020B0004020202020204" pitchFamily="34" charset="0"/>
                  <a:ea typeface="Aptos" panose="02000000000000000000" pitchFamily="2" charset="0"/>
                </a:rPr>
              </a:br>
              <a:r>
                <a:rPr lang="en-US" sz="900" b="0" i="0" dirty="0">
                  <a:solidFill>
                    <a:schemeClr val="bg1"/>
                  </a:solidFill>
                  <a:latin typeface="Aptos Light" panose="020B0004020202020204" pitchFamily="34" charset="0"/>
                  <a:ea typeface="Aptos" panose="02000000000000000000" pitchFamily="2" charset="0"/>
                </a:rPr>
                <a:t>FOR THE US DEPARTMENT OF ENERGY</a:t>
              </a:r>
            </a:p>
          </p:txBody>
        </p:sp>
        <p:pic>
          <p:nvPicPr>
            <p:cNvPr id="10" name="Picture 9" descr="Text&#10;&#10;AI-generated content may be incorrect.">
              <a:extLst>
                <a:ext uri="{FF2B5EF4-FFF2-40B4-BE49-F238E27FC236}">
                  <a16:creationId xmlns:a16="http://schemas.microsoft.com/office/drawing/2014/main" id="{E05B343D-85E7-C42A-D96E-37A8AB109C5E}"/>
                </a:ext>
              </a:extLst>
            </p:cNvPr>
            <p:cNvPicPr>
              <a:picLocks noChangeAspect="1"/>
            </p:cNvPicPr>
            <p:nvPr userDrawn="1"/>
          </p:nvPicPr>
          <p:blipFill>
            <a:blip r:embed="rId4"/>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3540133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Custom Landscape Imag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0FE843FE-B2D6-28A8-6229-2F4F14E7EA05}"/>
              </a:ext>
            </a:extLst>
          </p:cNvPr>
          <p:cNvSpPr/>
          <p:nvPr userDrawn="1"/>
        </p:nvSpPr>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5609063 w 12192000"/>
              <a:gd name="connsiteY5" fmla="*/ 1505414 h 6858000"/>
              <a:gd name="connsiteX6" fmla="*/ 5609063 w 12192000"/>
              <a:gd name="connsiteY6" fmla="*/ 5352586 h 6858000"/>
              <a:gd name="connsiteX7" fmla="*/ 11452302 w 12192000"/>
              <a:gd name="connsiteY7" fmla="*/ 5352586 h 6858000"/>
              <a:gd name="connsiteX8" fmla="*/ 11452302 w 12192000"/>
              <a:gd name="connsiteY8" fmla="*/ 1505414 h 6858000"/>
              <a:gd name="connsiteX9" fmla="*/ 5609063 w 12192000"/>
              <a:gd name="connsiteY9" fmla="*/ 15054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0" y="6858000"/>
                </a:lnTo>
                <a:lnTo>
                  <a:pt x="0" y="0"/>
                </a:lnTo>
                <a:close/>
                <a:moveTo>
                  <a:pt x="5609063" y="1505414"/>
                </a:moveTo>
                <a:lnTo>
                  <a:pt x="5609063" y="5352586"/>
                </a:lnTo>
                <a:lnTo>
                  <a:pt x="11452302" y="5352586"/>
                </a:lnTo>
                <a:lnTo>
                  <a:pt x="11452302" y="1505414"/>
                </a:lnTo>
                <a:lnTo>
                  <a:pt x="5609063" y="1505414"/>
                </a:ln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(Text size no larger than 36pt)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Aptos Light" panose="020B0004020202020204" pitchFamily="34" charset="0"/>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5609063" y="1481958"/>
            <a:ext cx="5843239" cy="3891648"/>
          </a:xfrm>
        </p:spPr>
        <p:txBody>
          <a:bodyPr/>
          <a:lstStyle>
            <a:lvl1pPr>
              <a:defRPr/>
            </a:lvl1pPr>
          </a:lstStyle>
          <a:p>
            <a:r>
              <a:rPr lang="en-US"/>
              <a:t>Click icon to add picture</a:t>
            </a:r>
            <a:endParaRPr lang="en-US" dirty="0"/>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28070" y="783630"/>
            <a:ext cx="1780479" cy="428014"/>
          </a:xfrm>
          <a:prstGeom prst="rect">
            <a:avLst/>
          </a:prstGeom>
        </p:spPr>
      </p:pic>
      <p:grpSp>
        <p:nvGrpSpPr>
          <p:cNvPr id="5" name="Group 4">
            <a:extLst>
              <a:ext uri="{FF2B5EF4-FFF2-40B4-BE49-F238E27FC236}">
                <a16:creationId xmlns:a16="http://schemas.microsoft.com/office/drawing/2014/main" id="{C8EA40F8-43C7-91B8-DB7E-DDD5E2408A38}"/>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5252F9E3-A27C-53E8-B52E-49794F69B0D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Aptos Light" panose="020B0004020202020204" pitchFamily="34" charset="0"/>
                  <a:ea typeface="Aptos" panose="02000000000000000000" pitchFamily="2" charset="0"/>
                </a:rPr>
                <a:t>ORNL IS MANAGED BY UT-BATTELLE LLC </a:t>
              </a:r>
              <a:br>
                <a:rPr lang="en-US" sz="900" b="0" i="0" dirty="0">
                  <a:solidFill>
                    <a:schemeClr val="bg1"/>
                  </a:solidFill>
                  <a:latin typeface="Aptos Light" panose="020B0004020202020204" pitchFamily="34" charset="0"/>
                  <a:ea typeface="Aptos" panose="02000000000000000000" pitchFamily="2" charset="0"/>
                </a:rPr>
              </a:br>
              <a:r>
                <a:rPr lang="en-US" sz="900" b="0" i="0" dirty="0">
                  <a:solidFill>
                    <a:schemeClr val="bg1"/>
                  </a:solidFill>
                  <a:latin typeface="Aptos Light" panose="020B0004020202020204" pitchFamily="34" charset="0"/>
                  <a:ea typeface="Aptos" panose="02000000000000000000" pitchFamily="2" charset="0"/>
                </a:rPr>
                <a:t>FOR THE US DEPARTMENT OF ENERGY</a:t>
              </a:r>
            </a:p>
          </p:txBody>
        </p:sp>
        <p:pic>
          <p:nvPicPr>
            <p:cNvPr id="7" name="Picture 6" descr="Text&#10;&#10;AI-generated content may be incorrect.">
              <a:extLst>
                <a:ext uri="{FF2B5EF4-FFF2-40B4-BE49-F238E27FC236}">
                  <a16:creationId xmlns:a16="http://schemas.microsoft.com/office/drawing/2014/main" id="{DB53C206-3DA3-C765-EB66-A35BBF705421}"/>
                </a:ext>
              </a:extLst>
            </p:cNvPr>
            <p:cNvPicPr>
              <a:picLocks noChangeAspect="1"/>
            </p:cNvPicPr>
            <p:nvPr userDrawn="1"/>
          </p:nvPicPr>
          <p:blipFill>
            <a:blip r:embed="rId4"/>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3768814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tandard Text-only">
    <p:spTree>
      <p:nvGrpSpPr>
        <p:cNvPr id="1" name=""/>
        <p:cNvGrpSpPr/>
        <p:nvPr/>
      </p:nvGrpSpPr>
      <p:grpSpPr>
        <a:xfrm>
          <a:off x="0" y="0"/>
          <a:ext cx="0" cy="0"/>
          <a:chOff x="0" y="0"/>
          <a:chExt cx="0" cy="0"/>
        </a:xfrm>
      </p:grpSpPr>
      <p:pic>
        <p:nvPicPr>
          <p:cNvPr id="5" name="Graphic 285">
            <a:extLst>
              <a:ext uri="{FF2B5EF4-FFF2-40B4-BE49-F238E27FC236}">
                <a16:creationId xmlns:a16="http://schemas.microsoft.com/office/drawing/2014/main" id="{A95873F9-24C5-691B-E0D0-B31D39B7FBB2}"/>
              </a:ext>
            </a:extLst>
          </p:cNvPr>
          <p:cNvPicPr>
            <a:picLocks noChangeAspect="1"/>
          </p:cNvPicPr>
          <p:nvPr userDrawn="1"/>
        </p:nvPicPr>
        <p:blipFill>
          <a:blip r:embed="rId2"/>
          <a:srcRect/>
          <a:stretch/>
        </p:blipFill>
        <p:spPr>
          <a:xfrm rot="10800000">
            <a:off x="0" y="0"/>
            <a:ext cx="121920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6" y="2292076"/>
            <a:ext cx="10396685"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Best Title Option for Longer Presentation Titles (Text Size no larger than 36pt and no smaller than 20pt) </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6" y="4019391"/>
            <a:ext cx="10396685"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6" y="1880997"/>
            <a:ext cx="10396685"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6" y="4371534"/>
            <a:ext cx="10396685" cy="332399"/>
          </a:xfrm>
        </p:spPr>
        <p:txBody>
          <a:bodyPr wrap="square" anchor="t" anchorCtr="0">
            <a:noAutofit/>
          </a:bodyPr>
          <a:lstStyle>
            <a:lvl1pPr marL="0" indent="0" algn="l">
              <a:spcBef>
                <a:spcPts val="1200"/>
              </a:spcBef>
              <a:spcAft>
                <a:spcPts val="60"/>
              </a:spcAft>
              <a:buNone/>
              <a:defRPr sz="2400" b="0" i="0">
                <a:solidFill>
                  <a:schemeClr val="bg1"/>
                </a:solidFill>
                <a:latin typeface="Aptos Light" panose="020B0004020202020204" pitchFamily="34" charset="0"/>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6" y="4881013"/>
            <a:ext cx="10396685"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28070" y="783630"/>
            <a:ext cx="1780479" cy="428014"/>
          </a:xfrm>
          <a:prstGeom prst="rect">
            <a:avLst/>
          </a:prstGeom>
        </p:spPr>
      </p:pic>
      <p:grpSp>
        <p:nvGrpSpPr>
          <p:cNvPr id="6" name="Group 5">
            <a:extLst>
              <a:ext uri="{FF2B5EF4-FFF2-40B4-BE49-F238E27FC236}">
                <a16:creationId xmlns:a16="http://schemas.microsoft.com/office/drawing/2014/main" id="{68B2AD18-B7D9-77F5-D220-3EDA560B2C83}"/>
              </a:ext>
            </a:extLst>
          </p:cNvPr>
          <p:cNvGrpSpPr/>
          <p:nvPr userDrawn="1"/>
        </p:nvGrpSpPr>
        <p:grpSpPr>
          <a:xfrm>
            <a:off x="859536" y="6108192"/>
            <a:ext cx="4556510" cy="438912"/>
            <a:chOff x="859536" y="6108192"/>
            <a:chExt cx="4556510" cy="438912"/>
          </a:xfrm>
        </p:grpSpPr>
        <p:sp>
          <p:nvSpPr>
            <p:cNvPr id="7" name="TextBox 6">
              <a:extLst>
                <a:ext uri="{FF2B5EF4-FFF2-40B4-BE49-F238E27FC236}">
                  <a16:creationId xmlns:a16="http://schemas.microsoft.com/office/drawing/2014/main" id="{66E0B571-503C-1E4E-4585-513FD2198B27}"/>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Aptos Light" panose="020B0004020202020204" pitchFamily="34" charset="0"/>
                  <a:ea typeface="Aptos" panose="02000000000000000000" pitchFamily="2" charset="0"/>
                </a:rPr>
                <a:t>ORNL IS MANAGED BY UT-BATTELLE LLC </a:t>
              </a:r>
              <a:br>
                <a:rPr lang="en-US" sz="900" b="0" i="0" dirty="0">
                  <a:solidFill>
                    <a:schemeClr val="bg1"/>
                  </a:solidFill>
                  <a:latin typeface="Aptos Light" panose="020B0004020202020204" pitchFamily="34" charset="0"/>
                  <a:ea typeface="Aptos" panose="02000000000000000000" pitchFamily="2" charset="0"/>
                </a:rPr>
              </a:br>
              <a:r>
                <a:rPr lang="en-US" sz="900" b="0" i="0" dirty="0">
                  <a:solidFill>
                    <a:schemeClr val="bg1"/>
                  </a:solidFill>
                  <a:latin typeface="Aptos Light" panose="020B0004020202020204" pitchFamily="34" charset="0"/>
                  <a:ea typeface="Aptos" panose="02000000000000000000" pitchFamily="2" charset="0"/>
                </a:rPr>
                <a:t>FOR THE US DEPARTMENT OF ENERGY</a:t>
              </a:r>
            </a:p>
          </p:txBody>
        </p:sp>
        <p:pic>
          <p:nvPicPr>
            <p:cNvPr id="9" name="Picture 8" descr="Text&#10;&#10;AI-generated content may be incorrect.">
              <a:extLst>
                <a:ext uri="{FF2B5EF4-FFF2-40B4-BE49-F238E27FC236}">
                  <a16:creationId xmlns:a16="http://schemas.microsoft.com/office/drawing/2014/main" id="{2FD5B24E-06B1-CD75-BC26-A89AA432FAC2}"/>
                </a:ext>
              </a:extLst>
            </p:cNvPr>
            <p:cNvPicPr>
              <a:picLocks noChangeAspect="1"/>
            </p:cNvPicPr>
            <p:nvPr userDrawn="1"/>
          </p:nvPicPr>
          <p:blipFill>
            <a:blip r:embed="rId4"/>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267694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5791-4F91-34B2-5F77-014A7A421E14}"/>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1268E7B4-2380-B18C-C8C1-09BD437D6B16}"/>
              </a:ext>
            </a:extLst>
          </p:cNvPr>
          <p:cNvSpPr>
            <a:spLocks noGrp="1"/>
          </p:cNvSpPr>
          <p:nvPr>
            <p:ph idx="1" hasCustomPrompt="1"/>
          </p:nvPr>
        </p:nvSpPr>
        <p:spPr>
          <a:xfrm>
            <a:off x="314692" y="1825625"/>
            <a:ext cx="11492432" cy="4061829"/>
          </a:xfrm>
        </p:spPr>
        <p:txBody>
          <a:bodyPr/>
          <a:lstStyle>
            <a:lvl1pPr marL="0" indent="0">
              <a:spcBef>
                <a:spcPts val="1200"/>
              </a:spcBef>
              <a:buNone/>
              <a:defRPr sz="1800"/>
            </a:lvl1pPr>
          </a:lstStyle>
          <a:p>
            <a:r>
              <a:rPr lang="en-US" dirty="0"/>
              <a:t>Place content here</a:t>
            </a:r>
          </a:p>
        </p:txBody>
      </p:sp>
    </p:spTree>
    <p:extLst>
      <p:ext uri="{BB962C8B-B14F-4D97-AF65-F5344CB8AC3E}">
        <p14:creationId xmlns:p14="http://schemas.microsoft.com/office/powerpoint/2010/main" val="900239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Column Key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F232B-0EDE-9AF7-8505-73A82A1D984A}"/>
              </a:ext>
            </a:extLst>
          </p:cNvPr>
          <p:cNvSpPr/>
          <p:nvPr userDrawn="1"/>
        </p:nvSpPr>
        <p:spPr>
          <a:xfrm>
            <a:off x="0" y="0"/>
            <a:ext cx="467885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3899310" cy="1900997"/>
          </a:xfrm>
        </p:spPr>
        <p:txBody>
          <a:bodyPr/>
          <a:lstStyle>
            <a:lvl1pPr>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631247"/>
            <a:ext cx="3899310" cy="3511136"/>
          </a:xfrm>
        </p:spPr>
        <p:txBody>
          <a:bodyPr/>
          <a:lstStyle>
            <a:lvl1pPr marL="0" indent="0">
              <a:buNone/>
              <a:defRPr sz="1800"/>
            </a:lvl1pPr>
          </a:lstStyle>
          <a:p>
            <a:r>
              <a:rPr lang="en-US" dirty="0"/>
              <a:t>Place content here</a:t>
            </a:r>
          </a:p>
        </p:txBody>
      </p:sp>
      <p:sp>
        <p:nvSpPr>
          <p:cNvPr id="5" name="Picture Placeholder 4">
            <a:extLst>
              <a:ext uri="{FF2B5EF4-FFF2-40B4-BE49-F238E27FC236}">
                <a16:creationId xmlns:a16="http://schemas.microsoft.com/office/drawing/2014/main" id="{A40400C1-7283-FABD-80B9-45AEE1D1F5D9}"/>
              </a:ext>
            </a:extLst>
          </p:cNvPr>
          <p:cNvSpPr>
            <a:spLocks noGrp="1"/>
          </p:cNvSpPr>
          <p:nvPr>
            <p:ph type="pic" sz="quarter" idx="10"/>
          </p:nvPr>
        </p:nvSpPr>
        <p:spPr>
          <a:xfrm>
            <a:off x="4678363" y="0"/>
            <a:ext cx="7513637" cy="6858000"/>
          </a:xfrm>
        </p:spPr>
        <p:txBody>
          <a:bodyPr/>
          <a:lstStyle>
            <a:lvl1pPr>
              <a:defRPr/>
            </a:lvl1pPr>
          </a:lstStyle>
          <a:p>
            <a:r>
              <a:rPr lang="en-US"/>
              <a:t>Click icon to add picture</a:t>
            </a:r>
            <a:endParaRPr lang="en-US" dirty="0"/>
          </a:p>
        </p:txBody>
      </p:sp>
      <p:pic>
        <p:nvPicPr>
          <p:cNvPr id="4" name="Graphic 3">
            <a:extLst>
              <a:ext uri="{FF2B5EF4-FFF2-40B4-BE49-F238E27FC236}">
                <a16:creationId xmlns:a16="http://schemas.microsoft.com/office/drawing/2014/main" id="{2059A002-CFDF-58EF-945F-28E943618A5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1815376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Column Hexagon Cut-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AAFC910-D2D4-C5E3-4A8E-DB371D1637FC}"/>
              </a:ext>
            </a:extLst>
          </p:cNvPr>
          <p:cNvSpPr>
            <a:spLocks noGrp="1"/>
          </p:cNvSpPr>
          <p:nvPr>
            <p:ph type="pic" sz="quarter" idx="13"/>
          </p:nvPr>
        </p:nvSpPr>
        <p:spPr>
          <a:xfrm>
            <a:off x="5139371" y="-23484"/>
            <a:ext cx="6737350" cy="6865418"/>
          </a:xfrm>
          <a:custGeom>
            <a:avLst/>
            <a:gdLst>
              <a:gd name="connsiteX0" fmla="*/ 4765422 w 6737350"/>
              <a:gd name="connsiteY0" fmla="*/ 5955463 h 6865418"/>
              <a:gd name="connsiteX1" fmla="*/ 6080062 w 6737350"/>
              <a:gd name="connsiteY1" fmla="*/ 5955463 h 6865418"/>
              <a:gd name="connsiteX2" fmla="*/ 6604382 w 6737350"/>
              <a:gd name="connsiteY2" fmla="*/ 6863640 h 6865418"/>
              <a:gd name="connsiteX3" fmla="*/ 4240721 w 6737350"/>
              <a:gd name="connsiteY3" fmla="*/ 6864212 h 6865418"/>
              <a:gd name="connsiteX4" fmla="*/ 2712846 w 6737350"/>
              <a:gd name="connsiteY4" fmla="*/ 4762425 h 6865418"/>
              <a:gd name="connsiteX5" fmla="*/ 4027487 w 6737350"/>
              <a:gd name="connsiteY5" fmla="*/ 4762425 h 6865418"/>
              <a:gd name="connsiteX6" fmla="*/ 4684776 w 6737350"/>
              <a:gd name="connsiteY6" fmla="*/ 5900917 h 6865418"/>
              <a:gd name="connsiteX7" fmla="*/ 4128579 w 6737350"/>
              <a:gd name="connsiteY7" fmla="*/ 6864339 h 6865418"/>
              <a:gd name="connsiteX8" fmla="*/ 2612326 w 6737350"/>
              <a:gd name="connsiteY8" fmla="*/ 6865418 h 6865418"/>
              <a:gd name="connsiteX9" fmla="*/ 2055495 w 6737350"/>
              <a:gd name="connsiteY9" fmla="*/ 5900917 h 6865418"/>
              <a:gd name="connsiteX10" fmla="*/ 4765421 w 6737350"/>
              <a:gd name="connsiteY10" fmla="*/ 3584563 h 6865418"/>
              <a:gd name="connsiteX11" fmla="*/ 6080061 w 6737350"/>
              <a:gd name="connsiteY11" fmla="*/ 3584563 h 6865418"/>
              <a:gd name="connsiteX12" fmla="*/ 6737350 w 6737350"/>
              <a:gd name="connsiteY12" fmla="*/ 4723055 h 6865418"/>
              <a:gd name="connsiteX13" fmla="*/ 6080061 w 6737350"/>
              <a:gd name="connsiteY13" fmla="*/ 5861546 h 6865418"/>
              <a:gd name="connsiteX14" fmla="*/ 4765421 w 6737350"/>
              <a:gd name="connsiteY14" fmla="*/ 5861546 h 6865418"/>
              <a:gd name="connsiteX15" fmla="*/ 4108069 w 6737350"/>
              <a:gd name="connsiteY15" fmla="*/ 4723055 h 6865418"/>
              <a:gd name="connsiteX16" fmla="*/ 2712846 w 6737350"/>
              <a:gd name="connsiteY16" fmla="*/ 2395463 h 6865418"/>
              <a:gd name="connsiteX17" fmla="*/ 4027487 w 6737350"/>
              <a:gd name="connsiteY17" fmla="*/ 2395463 h 6865418"/>
              <a:gd name="connsiteX18" fmla="*/ 4684776 w 6737350"/>
              <a:gd name="connsiteY18" fmla="*/ 3533955 h 6865418"/>
              <a:gd name="connsiteX19" fmla="*/ 4027487 w 6737350"/>
              <a:gd name="connsiteY19" fmla="*/ 4672446 h 6865418"/>
              <a:gd name="connsiteX20" fmla="*/ 2712846 w 6737350"/>
              <a:gd name="connsiteY20" fmla="*/ 4672446 h 6865418"/>
              <a:gd name="connsiteX21" fmla="*/ 2055495 w 6737350"/>
              <a:gd name="connsiteY21" fmla="*/ 3533955 h 6865418"/>
              <a:gd name="connsiteX22" fmla="*/ 657289 w 6737350"/>
              <a:gd name="connsiteY22" fmla="*/ 1217538 h 6865418"/>
              <a:gd name="connsiteX23" fmla="*/ 1971929 w 6737350"/>
              <a:gd name="connsiteY23" fmla="*/ 1217538 h 6865418"/>
              <a:gd name="connsiteX24" fmla="*/ 2629281 w 6737350"/>
              <a:gd name="connsiteY24" fmla="*/ 2356092 h 6865418"/>
              <a:gd name="connsiteX25" fmla="*/ 1971929 w 6737350"/>
              <a:gd name="connsiteY25" fmla="*/ 3494584 h 6865418"/>
              <a:gd name="connsiteX26" fmla="*/ 657289 w 6737350"/>
              <a:gd name="connsiteY26" fmla="*/ 3494584 h 6865418"/>
              <a:gd name="connsiteX27" fmla="*/ 0 w 6737350"/>
              <a:gd name="connsiteY27" fmla="*/ 2356092 h 6865418"/>
              <a:gd name="connsiteX28" fmla="*/ 4765421 w 6737350"/>
              <a:gd name="connsiteY28" fmla="*/ 1217537 h 6865418"/>
              <a:gd name="connsiteX29" fmla="*/ 6080061 w 6737350"/>
              <a:gd name="connsiteY29" fmla="*/ 1217537 h 6865418"/>
              <a:gd name="connsiteX30" fmla="*/ 6737350 w 6737350"/>
              <a:gd name="connsiteY30" fmla="*/ 2356092 h 6865418"/>
              <a:gd name="connsiteX31" fmla="*/ 6080061 w 6737350"/>
              <a:gd name="connsiteY31" fmla="*/ 3494584 h 6865418"/>
              <a:gd name="connsiteX32" fmla="*/ 4765421 w 6737350"/>
              <a:gd name="connsiteY32" fmla="*/ 3494584 h 6865418"/>
              <a:gd name="connsiteX33" fmla="*/ 4108069 w 6737350"/>
              <a:gd name="connsiteY33" fmla="*/ 2356092 h 6865418"/>
              <a:gd name="connsiteX34" fmla="*/ 2712846 w 6737350"/>
              <a:gd name="connsiteY34" fmla="*/ 39549 h 6865418"/>
              <a:gd name="connsiteX35" fmla="*/ 4027487 w 6737350"/>
              <a:gd name="connsiteY35" fmla="*/ 39549 h 6865418"/>
              <a:gd name="connsiteX36" fmla="*/ 4684776 w 6737350"/>
              <a:gd name="connsiteY36" fmla="*/ 1178041 h 6865418"/>
              <a:gd name="connsiteX37" fmla="*/ 4027487 w 6737350"/>
              <a:gd name="connsiteY37" fmla="*/ 2316532 h 6865418"/>
              <a:gd name="connsiteX38" fmla="*/ 2712846 w 6737350"/>
              <a:gd name="connsiteY38" fmla="*/ 2316532 h 6865418"/>
              <a:gd name="connsiteX39" fmla="*/ 2055495 w 6737350"/>
              <a:gd name="connsiteY39" fmla="*/ 1178041 h 6865418"/>
              <a:gd name="connsiteX40" fmla="*/ 13492 w 6737350"/>
              <a:gd name="connsiteY40" fmla="*/ 0 h 6865418"/>
              <a:gd name="connsiteX41" fmla="*/ 2631396 w 6737350"/>
              <a:gd name="connsiteY41" fmla="*/ 13447 h 6865418"/>
              <a:gd name="connsiteX42" fmla="*/ 1973010 w 6737350"/>
              <a:gd name="connsiteY42" fmla="*/ 1137655 h 6865418"/>
              <a:gd name="connsiteX43" fmla="*/ 658369 w 6737350"/>
              <a:gd name="connsiteY43" fmla="*/ 1137655 h 686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737350" h="6865418">
                <a:moveTo>
                  <a:pt x="4765422" y="5955463"/>
                </a:moveTo>
                <a:lnTo>
                  <a:pt x="6080062" y="5955463"/>
                </a:lnTo>
                <a:lnTo>
                  <a:pt x="6604382" y="6863640"/>
                </a:lnTo>
                <a:lnTo>
                  <a:pt x="4240721" y="6864212"/>
                </a:lnTo>
                <a:close/>
                <a:moveTo>
                  <a:pt x="2712846" y="4762425"/>
                </a:moveTo>
                <a:lnTo>
                  <a:pt x="4027487" y="4762425"/>
                </a:lnTo>
                <a:lnTo>
                  <a:pt x="4684776" y="5900917"/>
                </a:lnTo>
                <a:lnTo>
                  <a:pt x="4128579" y="6864339"/>
                </a:lnTo>
                <a:lnTo>
                  <a:pt x="2612326" y="6865418"/>
                </a:lnTo>
                <a:lnTo>
                  <a:pt x="2055495" y="5900917"/>
                </a:lnTo>
                <a:close/>
                <a:moveTo>
                  <a:pt x="4765421" y="3584563"/>
                </a:moveTo>
                <a:lnTo>
                  <a:pt x="6080061" y="3584563"/>
                </a:lnTo>
                <a:lnTo>
                  <a:pt x="6737350" y="4723055"/>
                </a:lnTo>
                <a:lnTo>
                  <a:pt x="6080061" y="5861546"/>
                </a:lnTo>
                <a:lnTo>
                  <a:pt x="4765421" y="5861546"/>
                </a:lnTo>
                <a:lnTo>
                  <a:pt x="4108069" y="4723055"/>
                </a:lnTo>
                <a:close/>
                <a:moveTo>
                  <a:pt x="2712846" y="2395463"/>
                </a:moveTo>
                <a:lnTo>
                  <a:pt x="4027487" y="2395463"/>
                </a:lnTo>
                <a:lnTo>
                  <a:pt x="4684776" y="3533955"/>
                </a:lnTo>
                <a:lnTo>
                  <a:pt x="4027487" y="4672446"/>
                </a:lnTo>
                <a:lnTo>
                  <a:pt x="2712846" y="4672446"/>
                </a:lnTo>
                <a:lnTo>
                  <a:pt x="2055495" y="3533955"/>
                </a:lnTo>
                <a:close/>
                <a:moveTo>
                  <a:pt x="657289" y="1217538"/>
                </a:moveTo>
                <a:lnTo>
                  <a:pt x="1971929" y="1217538"/>
                </a:lnTo>
                <a:lnTo>
                  <a:pt x="2629281" y="2356092"/>
                </a:lnTo>
                <a:lnTo>
                  <a:pt x="1971929" y="3494584"/>
                </a:lnTo>
                <a:lnTo>
                  <a:pt x="657289" y="3494584"/>
                </a:lnTo>
                <a:lnTo>
                  <a:pt x="0" y="2356092"/>
                </a:lnTo>
                <a:close/>
                <a:moveTo>
                  <a:pt x="4765421" y="1217537"/>
                </a:moveTo>
                <a:lnTo>
                  <a:pt x="6080061" y="1217537"/>
                </a:lnTo>
                <a:lnTo>
                  <a:pt x="6737350" y="2356092"/>
                </a:lnTo>
                <a:lnTo>
                  <a:pt x="6080061" y="3494584"/>
                </a:lnTo>
                <a:lnTo>
                  <a:pt x="4765421" y="3494584"/>
                </a:lnTo>
                <a:lnTo>
                  <a:pt x="4108069" y="2356092"/>
                </a:lnTo>
                <a:close/>
                <a:moveTo>
                  <a:pt x="2712846" y="39549"/>
                </a:moveTo>
                <a:lnTo>
                  <a:pt x="4027487" y="39549"/>
                </a:lnTo>
                <a:lnTo>
                  <a:pt x="4684776" y="1178041"/>
                </a:lnTo>
                <a:lnTo>
                  <a:pt x="4027487" y="2316532"/>
                </a:lnTo>
                <a:lnTo>
                  <a:pt x="2712846" y="2316532"/>
                </a:lnTo>
                <a:lnTo>
                  <a:pt x="2055495" y="1178041"/>
                </a:lnTo>
                <a:close/>
                <a:moveTo>
                  <a:pt x="13492" y="0"/>
                </a:moveTo>
                <a:lnTo>
                  <a:pt x="2631396" y="13447"/>
                </a:lnTo>
                <a:lnTo>
                  <a:pt x="1973010" y="1137655"/>
                </a:lnTo>
                <a:lnTo>
                  <a:pt x="658369" y="1137655"/>
                </a:lnTo>
                <a:close/>
              </a:path>
            </a:pathLst>
          </a:custGeom>
        </p:spPr>
        <p:txBody>
          <a:bodyPr wrap="square">
            <a:noAutofit/>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3" y="365125"/>
            <a:ext cx="4412934" cy="1772793"/>
          </a:xfrm>
        </p:spPr>
        <p:txBody>
          <a:bodyPr anchor="t" anchorCtr="0">
            <a:noAutofit/>
          </a:bodyPr>
          <a:lstStyle>
            <a:lvl1pPr>
              <a:defRPr>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3" y="2514601"/>
            <a:ext cx="4412934" cy="3756990"/>
          </a:xfrm>
        </p:spPr>
        <p:txBody>
          <a:bodyPr anchor="t" anchorCtr="0">
            <a:noAutofit/>
          </a:bodyPr>
          <a:lstStyle>
            <a:lvl1pPr marL="0" indent="0">
              <a:buNone/>
              <a:defRPr sz="1800"/>
            </a:lvl1pPr>
          </a:lstStyle>
          <a:p>
            <a:r>
              <a:rPr lang="en-US" dirty="0"/>
              <a:t>Place content here</a:t>
            </a:r>
          </a:p>
        </p:txBody>
      </p:sp>
    </p:spTree>
    <p:extLst>
      <p:ext uri="{BB962C8B-B14F-4D97-AF65-F5344CB8AC3E}">
        <p14:creationId xmlns:p14="http://schemas.microsoft.com/office/powerpoint/2010/main" val="355420315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4753CB-6476-BF2C-3CDC-FAB102C713EC}"/>
              </a:ext>
            </a:extLst>
          </p:cNvPr>
          <p:cNvSpPr>
            <a:spLocks noGrp="1"/>
          </p:cNvSpPr>
          <p:nvPr>
            <p:ph type="title"/>
          </p:nvPr>
        </p:nvSpPr>
        <p:spPr>
          <a:xfrm>
            <a:off x="314692" y="365125"/>
            <a:ext cx="11492432" cy="443198"/>
          </a:xfrm>
          <a:prstGeom prst="rect">
            <a:avLst/>
          </a:prstGeom>
        </p:spPr>
        <p:txBody>
          <a:bodyPr vert="horz" wrap="square"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933DD6-9940-13F2-ECB0-187773310927}"/>
              </a:ext>
            </a:extLst>
          </p:cNvPr>
          <p:cNvSpPr>
            <a:spLocks noGrp="1"/>
          </p:cNvSpPr>
          <p:nvPr>
            <p:ph type="body" idx="1"/>
          </p:nvPr>
        </p:nvSpPr>
        <p:spPr>
          <a:xfrm>
            <a:off x="314692" y="1817556"/>
            <a:ext cx="11492432" cy="402055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0" name="Rectangle 6">
            <a:extLst>
              <a:ext uri="{FF2B5EF4-FFF2-40B4-BE49-F238E27FC236}">
                <a16:creationId xmlns:a16="http://schemas.microsoft.com/office/drawing/2014/main" id="{25FC33D5-6A3D-626E-929B-EDEF84A7F09B}"/>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100" b="1" i="0" smtClean="0">
                <a:solidFill>
                  <a:schemeClr val="bg2"/>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100" b="1" i="0" dirty="0">
              <a:solidFill>
                <a:schemeClr val="bg2"/>
              </a:solidFill>
              <a:latin typeface="Aptos Light" panose="020B0004020202020204" pitchFamily="34" charset="0"/>
              <a:ea typeface="Aptos" panose="02000000000000000000" pitchFamily="2" charset="0"/>
              <a:cs typeface="Times New Roman" panose="02020603050405020304" pitchFamily="18" charset="0"/>
            </a:endParaRPr>
          </a:p>
        </p:txBody>
      </p:sp>
      <p:sp>
        <p:nvSpPr>
          <p:cNvPr id="41" name="Rectangle 256">
            <a:extLst>
              <a:ext uri="{FF2B5EF4-FFF2-40B4-BE49-F238E27FC236}">
                <a16:creationId xmlns:a16="http://schemas.microsoft.com/office/drawing/2014/main" id="{DF5E4726-94A1-FED7-677B-96B372546603}"/>
              </a:ext>
            </a:extLst>
          </p:cNvPr>
          <p:cNvSpPr txBox="1">
            <a:spLocks noChangeArrowheads="1"/>
          </p:cNvSpPr>
          <p:nvPr userDrawn="1"/>
        </p:nvSpPr>
        <p:spPr>
          <a:xfrm>
            <a:off x="7599464" y="6576851"/>
            <a:ext cx="3860800" cy="152400"/>
          </a:xfrm>
          <a:prstGeom prst="rect">
            <a:avLst/>
          </a:prstGeom>
          <a:ln/>
        </p:spPr>
        <p:txBody>
          <a:bodyPr anchor="ctr"/>
          <a:lstStyle/>
          <a:p>
            <a:pPr algn="r"/>
            <a:r>
              <a:rPr lang="en-US" sz="1000" dirty="0">
                <a:solidFill>
                  <a:schemeClr val="bg2"/>
                </a:solidFill>
                <a:latin typeface="Aptos Light" panose="020B0004020202020204" pitchFamily="34" charset="0"/>
                <a:ea typeface="Aptos" panose="02000000000000000000" pitchFamily="2" charset="0"/>
                <a:cs typeface="Arial" pitchFamily="34" charset="0"/>
              </a:rPr>
              <a:t> </a:t>
            </a:r>
          </a:p>
        </p:txBody>
      </p:sp>
      <p:pic>
        <p:nvPicPr>
          <p:cNvPr id="4" name="Graphic 3">
            <a:extLst>
              <a:ext uri="{FF2B5EF4-FFF2-40B4-BE49-F238E27FC236}">
                <a16:creationId xmlns:a16="http://schemas.microsoft.com/office/drawing/2014/main" id="{54E8AFC4-0CE6-E93B-9E8C-DB368BD3C3DA}"/>
              </a:ext>
            </a:extLst>
          </p:cNvPr>
          <p:cNvPicPr>
            <a:picLocks noChangeAspect="1"/>
          </p:cNvPicPr>
          <p:nvPr userDrawn="1"/>
        </p:nvPicPr>
        <p:blipFill>
          <a:blip>
            <a:extLst>
              <a:ext uri="{96DAC541-7B7A-43D3-8B79-37D633B846F1}">
                <asvg:svgBlip xmlns:asvg="http://schemas.microsoft.com/office/drawing/2016/SVG/main" r:embed="rId33"/>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2196214776"/>
      </p:ext>
    </p:extLst>
  </p:cSld>
  <p:clrMap bg1="lt1" tx1="dk1" bg2="lt2" tx2="dk2" accent1="accent1" accent2="accent2" accent3="accent3" accent4="accent4" accent5="accent5" accent6="accent6" hlink="hlink" folHlink="folHlink"/>
  <p:sldLayoutIdLst>
    <p:sldLayoutId id="2147483873" r:id="rId1"/>
    <p:sldLayoutId id="2147483960" r:id="rId2"/>
    <p:sldLayoutId id="2147483939" r:id="rId3"/>
    <p:sldLayoutId id="2147483896" r:id="rId4"/>
    <p:sldLayoutId id="2147483927" r:id="rId5"/>
    <p:sldLayoutId id="2147483941" r:id="rId6"/>
    <p:sldLayoutId id="2147483832" r:id="rId7"/>
    <p:sldLayoutId id="2147483894" r:id="rId8"/>
    <p:sldLayoutId id="2147483829" r:id="rId9"/>
    <p:sldLayoutId id="2147483897" r:id="rId10"/>
    <p:sldLayoutId id="2147483833" r:id="rId11"/>
    <p:sldLayoutId id="2147483952" r:id="rId12"/>
    <p:sldLayoutId id="2147483953" r:id="rId13"/>
    <p:sldLayoutId id="2147483954" r:id="rId14"/>
    <p:sldLayoutId id="2147483955" r:id="rId15"/>
    <p:sldLayoutId id="2147483956" r:id="rId16"/>
    <p:sldLayoutId id="2147483834" r:id="rId17"/>
    <p:sldLayoutId id="2147483940" r:id="rId18"/>
    <p:sldLayoutId id="2147483835" r:id="rId19"/>
    <p:sldLayoutId id="2147483928" r:id="rId20"/>
    <p:sldLayoutId id="2147483906" r:id="rId21"/>
    <p:sldLayoutId id="2147483905" r:id="rId22"/>
    <p:sldLayoutId id="2147483937" r:id="rId23"/>
    <p:sldLayoutId id="2147483947" r:id="rId24"/>
    <p:sldLayoutId id="2147483948" r:id="rId25"/>
    <p:sldLayoutId id="2147483951" r:id="rId26"/>
    <p:sldLayoutId id="2147483949" r:id="rId27"/>
    <p:sldLayoutId id="2147483959" r:id="rId28"/>
    <p:sldLayoutId id="2147483861" r:id="rId29"/>
    <p:sldLayoutId id="2147483958" r:id="rId30"/>
    <p:sldLayoutId id="2147483849" r:id="rId31"/>
  </p:sldLayoutIdLst>
  <p:hf hdr="0" dt="0"/>
  <p:txStyles>
    <p:titleStyle>
      <a:lvl1pPr algn="l" defTabSz="914400" rtl="0" eaLnBrk="1" latinLnBrk="0" hangingPunct="1">
        <a:lnSpc>
          <a:spcPct val="90000"/>
        </a:lnSpc>
        <a:spcBef>
          <a:spcPct val="0"/>
        </a:spcBef>
        <a:buNone/>
        <a:defRPr sz="3200" b="1" i="0" kern="1200">
          <a:solidFill>
            <a:schemeClr val="tx1"/>
          </a:solidFill>
          <a:latin typeface="+mj-lt"/>
          <a:ea typeface="Aptos" panose="02000000000000000000" pitchFamily="2" charset="0"/>
          <a:cs typeface="+mj-cs"/>
        </a:defRPr>
      </a:lvl1pPr>
    </p:titleStyle>
    <p:bodyStyle>
      <a:lvl1pPr marL="0" indent="0" algn="l" defTabSz="914400" rtl="0" eaLnBrk="1" latinLnBrk="0" hangingPunct="1">
        <a:lnSpc>
          <a:spcPct val="90000"/>
        </a:lnSpc>
        <a:spcBef>
          <a:spcPts val="1200"/>
        </a:spcBef>
        <a:spcAft>
          <a:spcPts val="60"/>
        </a:spcAft>
        <a:buFont typeface="Arial" panose="020B0604020202020204" pitchFamily="34" charset="0"/>
        <a:buNone/>
        <a:defRPr sz="2200" b="0" i="0" kern="1200">
          <a:solidFill>
            <a:schemeClr val="tx1"/>
          </a:solidFill>
          <a:latin typeface="Aptos Light" panose="020B0004020202020204" pitchFamily="34" charset="0"/>
          <a:ea typeface="Aptos"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b="0" i="0" kern="1200">
          <a:solidFill>
            <a:schemeClr val="tx1"/>
          </a:solidFill>
          <a:latin typeface="Aptos Light" panose="020B0004020202020204" pitchFamily="34" charset="0"/>
          <a:ea typeface="Aptos"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emf"/><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18B1F-BFB1-CC50-2580-E2ADE95FF0A0}"/>
              </a:ext>
            </a:extLst>
          </p:cNvPr>
          <p:cNvSpPr>
            <a:spLocks noGrp="1"/>
          </p:cNvSpPr>
          <p:nvPr>
            <p:ph type="ctrTitle"/>
          </p:nvPr>
        </p:nvSpPr>
        <p:spPr>
          <a:xfrm>
            <a:off x="1215450" y="2373952"/>
            <a:ext cx="3741111" cy="997196"/>
          </a:xfrm>
        </p:spPr>
        <p:txBody>
          <a:bodyPr/>
          <a:lstStyle/>
          <a:p>
            <a:r>
              <a:rPr lang="en-US" dirty="0"/>
              <a:t>The SNS Power Ramp-Up</a:t>
            </a:r>
          </a:p>
        </p:txBody>
      </p:sp>
      <p:sp>
        <p:nvSpPr>
          <p:cNvPr id="3" name="Subtitle 2">
            <a:extLst>
              <a:ext uri="{FF2B5EF4-FFF2-40B4-BE49-F238E27FC236}">
                <a16:creationId xmlns:a16="http://schemas.microsoft.com/office/drawing/2014/main" id="{C563AA3E-CA79-A928-3E5C-72DD8F594C73}"/>
              </a:ext>
            </a:extLst>
          </p:cNvPr>
          <p:cNvSpPr>
            <a:spLocks noGrp="1"/>
          </p:cNvSpPr>
          <p:nvPr>
            <p:ph type="subTitle" idx="1"/>
          </p:nvPr>
        </p:nvSpPr>
        <p:spPr/>
        <p:txBody>
          <a:bodyPr/>
          <a:lstStyle/>
          <a:p>
            <a:endParaRPr lang="en-US" dirty="0"/>
          </a:p>
        </p:txBody>
      </p:sp>
      <p:sp>
        <p:nvSpPr>
          <p:cNvPr id="4" name="Text Placeholder 3">
            <a:extLst>
              <a:ext uri="{FF2B5EF4-FFF2-40B4-BE49-F238E27FC236}">
                <a16:creationId xmlns:a16="http://schemas.microsoft.com/office/drawing/2014/main" id="{A80AB052-C5ED-4604-BB32-C7CFB365406D}"/>
              </a:ext>
            </a:extLst>
          </p:cNvPr>
          <p:cNvSpPr>
            <a:spLocks noGrp="1"/>
          </p:cNvSpPr>
          <p:nvPr>
            <p:ph type="body" sz="quarter" idx="14"/>
          </p:nvPr>
        </p:nvSpPr>
        <p:spPr>
          <a:xfrm>
            <a:off x="1215450" y="1790277"/>
            <a:ext cx="4758630" cy="193899"/>
          </a:xfrm>
        </p:spPr>
        <p:txBody>
          <a:bodyPr/>
          <a:lstStyle/>
          <a:p>
            <a:pPr>
              <a:spcBef>
                <a:spcPts val="0"/>
              </a:spcBef>
              <a:spcAft>
                <a:spcPts val="0"/>
              </a:spcAft>
            </a:pPr>
            <a:r>
              <a:rPr lang="en-US" dirty="0"/>
              <a:t>June 10, 2026</a:t>
            </a:r>
          </a:p>
          <a:p>
            <a:pPr>
              <a:spcBef>
                <a:spcPts val="0"/>
              </a:spcBef>
              <a:spcAft>
                <a:spcPts val="0"/>
              </a:spcAft>
            </a:pPr>
            <a:r>
              <a:rPr lang="en-US" dirty="0"/>
              <a:t>Workshop on New Science and Applications at SNS</a:t>
            </a:r>
          </a:p>
        </p:txBody>
      </p:sp>
      <p:sp>
        <p:nvSpPr>
          <p:cNvPr id="5" name="Text Placeholder 4">
            <a:extLst>
              <a:ext uri="{FF2B5EF4-FFF2-40B4-BE49-F238E27FC236}">
                <a16:creationId xmlns:a16="http://schemas.microsoft.com/office/drawing/2014/main" id="{36169892-B8FD-9314-2137-FD44D1A12AD5}"/>
              </a:ext>
            </a:extLst>
          </p:cNvPr>
          <p:cNvSpPr>
            <a:spLocks noGrp="1"/>
          </p:cNvSpPr>
          <p:nvPr>
            <p:ph type="body" sz="quarter" idx="15"/>
          </p:nvPr>
        </p:nvSpPr>
        <p:spPr/>
        <p:txBody>
          <a:bodyPr/>
          <a:lstStyle/>
          <a:p>
            <a:r>
              <a:rPr lang="en-US" dirty="0"/>
              <a:t>Sang-ho Kim</a:t>
            </a:r>
          </a:p>
        </p:txBody>
      </p:sp>
      <p:sp>
        <p:nvSpPr>
          <p:cNvPr id="6" name="Text Placeholder 5">
            <a:extLst>
              <a:ext uri="{FF2B5EF4-FFF2-40B4-BE49-F238E27FC236}">
                <a16:creationId xmlns:a16="http://schemas.microsoft.com/office/drawing/2014/main" id="{0E4AE62E-70C2-2BB8-D0AC-19F273245092}"/>
              </a:ext>
            </a:extLst>
          </p:cNvPr>
          <p:cNvSpPr>
            <a:spLocks noGrp="1"/>
          </p:cNvSpPr>
          <p:nvPr>
            <p:ph type="body" sz="quarter" idx="17"/>
          </p:nvPr>
        </p:nvSpPr>
        <p:spPr/>
        <p:txBody>
          <a:bodyPr/>
          <a:lstStyle/>
          <a:p>
            <a:r>
              <a:rPr lang="en-US" dirty="0"/>
              <a:t>Research Accelerator Division</a:t>
            </a:r>
          </a:p>
        </p:txBody>
      </p:sp>
    </p:spTree>
    <p:extLst>
      <p:ext uri="{BB962C8B-B14F-4D97-AF65-F5344CB8AC3E}">
        <p14:creationId xmlns:p14="http://schemas.microsoft.com/office/powerpoint/2010/main" val="4251991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D44E1-4C73-5210-6DAA-3C2F3D70A502}"/>
              </a:ext>
            </a:extLst>
          </p:cNvPr>
          <p:cNvSpPr>
            <a:spLocks noGrp="1"/>
          </p:cNvSpPr>
          <p:nvPr>
            <p:ph type="title"/>
          </p:nvPr>
        </p:nvSpPr>
        <p:spPr>
          <a:xfrm>
            <a:off x="314692" y="116650"/>
            <a:ext cx="11492432" cy="886397"/>
          </a:xfrm>
        </p:spPr>
        <p:txBody>
          <a:bodyPr/>
          <a:lstStyle/>
          <a:p>
            <a:r>
              <a:rPr lang="en-US" dirty="0"/>
              <a:t>SNS beam power history </a:t>
            </a:r>
          </a:p>
        </p:txBody>
      </p:sp>
      <p:pic>
        <p:nvPicPr>
          <p:cNvPr id="5" name="Picture 4">
            <a:extLst>
              <a:ext uri="{FF2B5EF4-FFF2-40B4-BE49-F238E27FC236}">
                <a16:creationId xmlns:a16="http://schemas.microsoft.com/office/drawing/2014/main" id="{6E5240EA-CB82-D4A9-C102-33FA1F5A8C9C}"/>
              </a:ext>
            </a:extLst>
          </p:cNvPr>
          <p:cNvPicPr>
            <a:picLocks noChangeAspect="1"/>
          </p:cNvPicPr>
          <p:nvPr/>
        </p:nvPicPr>
        <p:blipFill>
          <a:blip r:embed="rId2"/>
          <a:srcRect t="9110"/>
          <a:stretch>
            <a:fillRect/>
          </a:stretch>
        </p:blipFill>
        <p:spPr>
          <a:xfrm>
            <a:off x="2472525" y="1772516"/>
            <a:ext cx="7564244" cy="4840087"/>
          </a:xfrm>
          <a:prstGeom prst="rect">
            <a:avLst/>
          </a:prstGeom>
        </p:spPr>
      </p:pic>
      <p:sp>
        <p:nvSpPr>
          <p:cNvPr id="6" name="TextBox 5">
            <a:extLst>
              <a:ext uri="{FF2B5EF4-FFF2-40B4-BE49-F238E27FC236}">
                <a16:creationId xmlns:a16="http://schemas.microsoft.com/office/drawing/2014/main" id="{EA0C3C23-89CE-90FA-32B8-2DED08A6DCDC}"/>
              </a:ext>
            </a:extLst>
          </p:cNvPr>
          <p:cNvSpPr txBox="1"/>
          <p:nvPr/>
        </p:nvSpPr>
        <p:spPr>
          <a:xfrm>
            <a:off x="3019027" y="996202"/>
            <a:ext cx="920962" cy="480131"/>
          </a:xfrm>
          <a:prstGeom prst="rect">
            <a:avLst/>
          </a:prstGeom>
          <a:solidFill>
            <a:schemeClr val="bg1">
              <a:lumMod val="85000"/>
            </a:schemeClr>
          </a:solidFill>
        </p:spPr>
        <p:txBody>
          <a:bodyPr wrap="square" rtlCol="0">
            <a:spAutoFit/>
          </a:bodyPr>
          <a:lstStyle/>
          <a:p>
            <a:pPr algn="l">
              <a:lnSpc>
                <a:spcPct val="90000"/>
              </a:lnSpc>
            </a:pPr>
            <a:r>
              <a:rPr lang="en-US" sz="1400" dirty="0">
                <a:latin typeface="+mn-lt"/>
              </a:rPr>
              <a:t>Initial learning</a:t>
            </a:r>
          </a:p>
        </p:txBody>
      </p:sp>
      <p:sp>
        <p:nvSpPr>
          <p:cNvPr id="7" name="TextBox 6">
            <a:extLst>
              <a:ext uri="{FF2B5EF4-FFF2-40B4-BE49-F238E27FC236}">
                <a16:creationId xmlns:a16="http://schemas.microsoft.com/office/drawing/2014/main" id="{06CBD7C0-3A2F-53C4-8FB1-5B5C5D8E49E9}"/>
              </a:ext>
            </a:extLst>
          </p:cNvPr>
          <p:cNvSpPr txBox="1"/>
          <p:nvPr/>
        </p:nvSpPr>
        <p:spPr>
          <a:xfrm>
            <a:off x="4005018" y="802302"/>
            <a:ext cx="1459519" cy="674031"/>
          </a:xfrm>
          <a:prstGeom prst="rect">
            <a:avLst/>
          </a:prstGeom>
          <a:solidFill>
            <a:schemeClr val="bg1">
              <a:lumMod val="85000"/>
            </a:schemeClr>
          </a:solidFill>
        </p:spPr>
        <p:txBody>
          <a:bodyPr wrap="square" rtlCol="0">
            <a:spAutoFit/>
          </a:bodyPr>
          <a:lstStyle/>
          <a:p>
            <a:pPr algn="l">
              <a:lnSpc>
                <a:spcPct val="90000"/>
              </a:lnSpc>
            </a:pPr>
            <a:r>
              <a:rPr lang="en-US" sz="1400" dirty="0">
                <a:latin typeface="+mn-lt"/>
              </a:rPr>
              <a:t>Ion source, HVCM,</a:t>
            </a:r>
            <a:r>
              <a:rPr lang="en-US" sz="1400" b="1" i="1" u="sng" dirty="0">
                <a:latin typeface="+mn-lt"/>
              </a:rPr>
              <a:t> SRF</a:t>
            </a:r>
            <a:r>
              <a:rPr lang="en-US" sz="1400" dirty="0">
                <a:latin typeface="+mn-lt"/>
              </a:rPr>
              <a:t>, Foil challenges</a:t>
            </a:r>
          </a:p>
        </p:txBody>
      </p:sp>
      <p:sp>
        <p:nvSpPr>
          <p:cNvPr id="8" name="TextBox 7">
            <a:extLst>
              <a:ext uri="{FF2B5EF4-FFF2-40B4-BE49-F238E27FC236}">
                <a16:creationId xmlns:a16="http://schemas.microsoft.com/office/drawing/2014/main" id="{9B85FFC7-DC0B-D6DD-2890-16D0BD570601}"/>
              </a:ext>
            </a:extLst>
          </p:cNvPr>
          <p:cNvSpPr txBox="1"/>
          <p:nvPr/>
        </p:nvSpPr>
        <p:spPr>
          <a:xfrm>
            <a:off x="6711815" y="624641"/>
            <a:ext cx="1233182" cy="867930"/>
          </a:xfrm>
          <a:prstGeom prst="rect">
            <a:avLst/>
          </a:prstGeom>
          <a:solidFill>
            <a:schemeClr val="accent1">
              <a:lumMod val="50000"/>
              <a:lumOff val="50000"/>
            </a:schemeClr>
          </a:solidFill>
          <a:ln>
            <a:solidFill>
              <a:schemeClr val="accent2">
                <a:lumMod val="60000"/>
                <a:lumOff val="40000"/>
              </a:schemeClr>
            </a:solidFill>
          </a:ln>
        </p:spPr>
        <p:txBody>
          <a:bodyPr wrap="square" rtlCol="0">
            <a:spAutoFit/>
          </a:bodyPr>
          <a:lstStyle/>
          <a:p>
            <a:pPr algn="l">
              <a:lnSpc>
                <a:spcPct val="90000"/>
              </a:lnSpc>
            </a:pPr>
            <a:r>
              <a:rPr lang="en-US" sz="1400" dirty="0">
                <a:latin typeface="+mn-lt"/>
              </a:rPr>
              <a:t>Target improvement</a:t>
            </a:r>
          </a:p>
          <a:p>
            <a:pPr algn="l">
              <a:lnSpc>
                <a:spcPct val="90000"/>
              </a:lnSpc>
            </a:pPr>
            <a:r>
              <a:rPr lang="en-US" sz="1400" dirty="0">
                <a:latin typeface="+mn-lt"/>
              </a:rPr>
              <a:t>Reliable operations</a:t>
            </a:r>
          </a:p>
        </p:txBody>
      </p:sp>
      <p:cxnSp>
        <p:nvCxnSpPr>
          <p:cNvPr id="9" name="Straight Arrow Connector 8">
            <a:extLst>
              <a:ext uri="{FF2B5EF4-FFF2-40B4-BE49-F238E27FC236}">
                <a16:creationId xmlns:a16="http://schemas.microsoft.com/office/drawing/2014/main" id="{533550EF-6935-7AD0-CAB1-207D1538CC3E}"/>
              </a:ext>
            </a:extLst>
          </p:cNvPr>
          <p:cNvCxnSpPr>
            <a:cxnSpLocks/>
          </p:cNvCxnSpPr>
          <p:nvPr/>
        </p:nvCxnSpPr>
        <p:spPr>
          <a:xfrm>
            <a:off x="3392586" y="1659215"/>
            <a:ext cx="547403" cy="0"/>
          </a:xfrm>
          <a:prstGeom prst="straightConnector1">
            <a:avLst/>
          </a:prstGeom>
          <a:ln w="28575">
            <a:solidFill>
              <a:schemeClr val="bg1">
                <a:lumMod val="50000"/>
              </a:schemeClr>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42C3577-6980-7B11-D386-5F8A0BF6EA75}"/>
              </a:ext>
            </a:extLst>
          </p:cNvPr>
          <p:cNvCxnSpPr>
            <a:cxnSpLocks/>
          </p:cNvCxnSpPr>
          <p:nvPr/>
        </p:nvCxnSpPr>
        <p:spPr>
          <a:xfrm>
            <a:off x="3939989" y="1659215"/>
            <a:ext cx="1547445" cy="0"/>
          </a:xfrm>
          <a:prstGeom prst="straightConnector1">
            <a:avLst/>
          </a:prstGeom>
          <a:ln w="28575">
            <a:solidFill>
              <a:schemeClr val="bg1">
                <a:lumMod val="50000"/>
              </a:schemeClr>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85B17B8-7850-8F3F-264C-EDFC3B233A46}"/>
              </a:ext>
            </a:extLst>
          </p:cNvPr>
          <p:cNvCxnSpPr>
            <a:cxnSpLocks/>
          </p:cNvCxnSpPr>
          <p:nvPr/>
        </p:nvCxnSpPr>
        <p:spPr>
          <a:xfrm>
            <a:off x="6637695" y="1659215"/>
            <a:ext cx="1306585" cy="0"/>
          </a:xfrm>
          <a:prstGeom prst="straightConnector1">
            <a:avLst/>
          </a:prstGeom>
          <a:ln w="28575">
            <a:solidFill>
              <a:schemeClr val="bg1">
                <a:lumMod val="50000"/>
              </a:schemeClr>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2A083D3-8791-69D6-D0D3-D2CDFCB147BC}"/>
              </a:ext>
            </a:extLst>
          </p:cNvPr>
          <p:cNvSpPr txBox="1"/>
          <p:nvPr/>
        </p:nvSpPr>
        <p:spPr>
          <a:xfrm>
            <a:off x="5524646" y="1004993"/>
            <a:ext cx="1113050" cy="480131"/>
          </a:xfrm>
          <a:prstGeom prst="rect">
            <a:avLst/>
          </a:prstGeom>
          <a:solidFill>
            <a:schemeClr val="bg1">
              <a:lumMod val="85000"/>
            </a:schemeClr>
          </a:solidFill>
        </p:spPr>
        <p:txBody>
          <a:bodyPr wrap="square" rtlCol="0">
            <a:spAutoFit/>
          </a:bodyPr>
          <a:lstStyle/>
          <a:p>
            <a:pPr algn="l">
              <a:lnSpc>
                <a:spcPct val="90000"/>
              </a:lnSpc>
            </a:pPr>
            <a:r>
              <a:rPr lang="en-US" sz="1400" dirty="0">
                <a:latin typeface="+mn-lt"/>
              </a:rPr>
              <a:t>Target, RFQ challenges</a:t>
            </a:r>
          </a:p>
        </p:txBody>
      </p:sp>
      <p:cxnSp>
        <p:nvCxnSpPr>
          <p:cNvPr id="13" name="Straight Arrow Connector 12">
            <a:extLst>
              <a:ext uri="{FF2B5EF4-FFF2-40B4-BE49-F238E27FC236}">
                <a16:creationId xmlns:a16="http://schemas.microsoft.com/office/drawing/2014/main" id="{44D79A44-E2C7-9A66-6DBE-76DCA42A412F}"/>
              </a:ext>
            </a:extLst>
          </p:cNvPr>
          <p:cNvCxnSpPr>
            <a:cxnSpLocks/>
          </p:cNvCxnSpPr>
          <p:nvPr/>
        </p:nvCxnSpPr>
        <p:spPr>
          <a:xfrm>
            <a:off x="5487434" y="1659215"/>
            <a:ext cx="1223664" cy="0"/>
          </a:xfrm>
          <a:prstGeom prst="straightConnector1">
            <a:avLst/>
          </a:prstGeom>
          <a:ln w="28575">
            <a:solidFill>
              <a:schemeClr val="bg1">
                <a:lumMod val="50000"/>
              </a:schemeClr>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090A98B-0DAA-2608-B7A5-E2F70BD9F550}"/>
              </a:ext>
            </a:extLst>
          </p:cNvPr>
          <p:cNvCxnSpPr>
            <a:cxnSpLocks/>
          </p:cNvCxnSpPr>
          <p:nvPr/>
        </p:nvCxnSpPr>
        <p:spPr>
          <a:xfrm>
            <a:off x="7944280" y="1659215"/>
            <a:ext cx="995798" cy="0"/>
          </a:xfrm>
          <a:prstGeom prst="straightConnector1">
            <a:avLst/>
          </a:prstGeom>
          <a:ln w="28575">
            <a:solidFill>
              <a:schemeClr val="bg1">
                <a:lumMod val="50000"/>
              </a:schemeClr>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F87C996-1D01-782A-20D9-6946AA68D8E0}"/>
              </a:ext>
            </a:extLst>
          </p:cNvPr>
          <p:cNvSpPr txBox="1"/>
          <p:nvPr/>
        </p:nvSpPr>
        <p:spPr>
          <a:xfrm>
            <a:off x="8019116" y="802301"/>
            <a:ext cx="920962" cy="674031"/>
          </a:xfrm>
          <a:prstGeom prst="rect">
            <a:avLst/>
          </a:prstGeom>
          <a:solidFill>
            <a:schemeClr val="accent4"/>
          </a:solidFill>
        </p:spPr>
        <p:txBody>
          <a:bodyPr wrap="square" rtlCol="0">
            <a:spAutoFit/>
          </a:bodyPr>
          <a:lstStyle/>
          <a:p>
            <a:pPr algn="l">
              <a:lnSpc>
                <a:spcPct val="90000"/>
              </a:lnSpc>
            </a:pPr>
            <a:r>
              <a:rPr lang="en-US" sz="1400" dirty="0">
                <a:latin typeface="+mn-lt"/>
              </a:rPr>
              <a:t>Power ramp-up </a:t>
            </a:r>
          </a:p>
          <a:p>
            <a:pPr algn="l">
              <a:lnSpc>
                <a:spcPct val="90000"/>
              </a:lnSpc>
            </a:pPr>
            <a:r>
              <a:rPr lang="en-US" sz="1400" dirty="0"/>
              <a:t>PPU</a:t>
            </a:r>
            <a:endParaRPr lang="en-US" sz="1400" dirty="0">
              <a:latin typeface="+mn-lt"/>
            </a:endParaRPr>
          </a:p>
        </p:txBody>
      </p:sp>
      <p:cxnSp>
        <p:nvCxnSpPr>
          <p:cNvPr id="16" name="Straight Arrow Connector 15">
            <a:extLst>
              <a:ext uri="{FF2B5EF4-FFF2-40B4-BE49-F238E27FC236}">
                <a16:creationId xmlns:a16="http://schemas.microsoft.com/office/drawing/2014/main" id="{B5B86D49-E8B6-A4A9-CD83-979FCE91F2A4}"/>
              </a:ext>
            </a:extLst>
          </p:cNvPr>
          <p:cNvCxnSpPr/>
          <p:nvPr/>
        </p:nvCxnSpPr>
        <p:spPr>
          <a:xfrm flipV="1">
            <a:off x="9191558" y="606615"/>
            <a:ext cx="1241571" cy="1065402"/>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2F6DA37-6F47-913A-B445-6E5F72165640}"/>
              </a:ext>
            </a:extLst>
          </p:cNvPr>
          <p:cNvSpPr txBox="1"/>
          <p:nvPr/>
        </p:nvSpPr>
        <p:spPr>
          <a:xfrm>
            <a:off x="10194991" y="235337"/>
            <a:ext cx="1857624" cy="369332"/>
          </a:xfrm>
          <a:prstGeom prst="rect">
            <a:avLst/>
          </a:prstGeom>
          <a:noFill/>
        </p:spPr>
        <p:txBody>
          <a:bodyPr wrap="none" rtlCol="0">
            <a:spAutoFit/>
          </a:bodyPr>
          <a:lstStyle/>
          <a:p>
            <a:r>
              <a:rPr lang="en-US" dirty="0"/>
              <a:t>Toward &gt; 2.8 MW</a:t>
            </a:r>
          </a:p>
        </p:txBody>
      </p:sp>
      <p:cxnSp>
        <p:nvCxnSpPr>
          <p:cNvPr id="18" name="Straight Arrow Connector 17">
            <a:extLst>
              <a:ext uri="{FF2B5EF4-FFF2-40B4-BE49-F238E27FC236}">
                <a16:creationId xmlns:a16="http://schemas.microsoft.com/office/drawing/2014/main" id="{A40FA93F-2010-669A-D084-064C2F5C95E8}"/>
              </a:ext>
            </a:extLst>
          </p:cNvPr>
          <p:cNvCxnSpPr>
            <a:cxnSpLocks/>
          </p:cNvCxnSpPr>
          <p:nvPr/>
        </p:nvCxnSpPr>
        <p:spPr>
          <a:xfrm>
            <a:off x="8479597" y="2033058"/>
            <a:ext cx="328749" cy="0"/>
          </a:xfrm>
          <a:prstGeom prst="straightConnector1">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D3E19C4-13FC-6C39-CFDF-B3BFCE549BED}"/>
              </a:ext>
            </a:extLst>
          </p:cNvPr>
          <p:cNvSpPr txBox="1"/>
          <p:nvPr/>
        </p:nvSpPr>
        <p:spPr>
          <a:xfrm>
            <a:off x="6833191" y="1842098"/>
            <a:ext cx="1681888" cy="523220"/>
          </a:xfrm>
          <a:prstGeom prst="rect">
            <a:avLst/>
          </a:prstGeom>
          <a:noFill/>
        </p:spPr>
        <p:txBody>
          <a:bodyPr wrap="square" rtlCol="0">
            <a:spAutoFit/>
          </a:bodyPr>
          <a:lstStyle/>
          <a:p>
            <a:pPr algn="r"/>
            <a:r>
              <a:rPr lang="en-US" sz="1400" dirty="0"/>
              <a:t>Currently running at 2.0 MW</a:t>
            </a:r>
          </a:p>
        </p:txBody>
      </p:sp>
    </p:spTree>
    <p:extLst>
      <p:ext uri="{BB962C8B-B14F-4D97-AF65-F5344CB8AC3E}">
        <p14:creationId xmlns:p14="http://schemas.microsoft.com/office/powerpoint/2010/main" val="577114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5AB50-A2E7-ABD8-8CF4-56853D007BBA}"/>
              </a:ext>
            </a:extLst>
          </p:cNvPr>
          <p:cNvSpPr>
            <a:spLocks noGrp="1"/>
          </p:cNvSpPr>
          <p:nvPr>
            <p:ph type="title"/>
          </p:nvPr>
        </p:nvSpPr>
        <p:spPr/>
        <p:txBody>
          <a:bodyPr/>
          <a:lstStyle/>
          <a:p>
            <a:r>
              <a:rPr lang="en-US" dirty="0"/>
              <a:t>Neutron production at 2.0 MW beam</a:t>
            </a:r>
          </a:p>
        </p:txBody>
      </p:sp>
      <p:pic>
        <p:nvPicPr>
          <p:cNvPr id="9" name="Content Placeholder 8">
            <a:extLst>
              <a:ext uri="{FF2B5EF4-FFF2-40B4-BE49-F238E27FC236}">
                <a16:creationId xmlns:a16="http://schemas.microsoft.com/office/drawing/2014/main" id="{E5F7F1DC-B570-25AB-E39A-ACFFCBED8FC7}"/>
              </a:ext>
            </a:extLst>
          </p:cNvPr>
          <p:cNvPicPr>
            <a:picLocks noGrp="1" noChangeAspect="1"/>
          </p:cNvPicPr>
          <p:nvPr>
            <p:ph idx="1"/>
          </p:nvPr>
        </p:nvPicPr>
        <p:blipFill>
          <a:blip r:embed="rId2"/>
          <a:stretch>
            <a:fillRect/>
          </a:stretch>
        </p:blipFill>
        <p:spPr>
          <a:xfrm>
            <a:off x="1947219" y="1591709"/>
            <a:ext cx="8631747" cy="4062413"/>
          </a:xfrm>
          <a:prstGeom prst="rect">
            <a:avLst/>
          </a:prstGeom>
        </p:spPr>
      </p:pic>
      <p:sp>
        <p:nvSpPr>
          <p:cNvPr id="4" name="TextBox 3">
            <a:extLst>
              <a:ext uri="{FF2B5EF4-FFF2-40B4-BE49-F238E27FC236}">
                <a16:creationId xmlns:a16="http://schemas.microsoft.com/office/drawing/2014/main" id="{B8B54772-6F7E-45B0-6DAD-AC9A1773259C}"/>
              </a:ext>
            </a:extLst>
          </p:cNvPr>
          <p:cNvSpPr txBox="1"/>
          <p:nvPr/>
        </p:nvSpPr>
        <p:spPr>
          <a:xfrm>
            <a:off x="2057399" y="5928083"/>
            <a:ext cx="6966959" cy="369332"/>
          </a:xfrm>
          <a:prstGeom prst="rect">
            <a:avLst/>
          </a:prstGeom>
          <a:noFill/>
        </p:spPr>
        <p:txBody>
          <a:bodyPr wrap="square">
            <a:spAutoFit/>
          </a:bodyPr>
          <a:lstStyle/>
          <a:p>
            <a:r>
              <a:rPr lang="en-US" dirty="0"/>
              <a:t>Reliable 2-MW neutron production during routine user operations</a:t>
            </a:r>
          </a:p>
        </p:txBody>
      </p:sp>
    </p:spTree>
    <p:extLst>
      <p:ext uri="{BB962C8B-B14F-4D97-AF65-F5344CB8AC3E}">
        <p14:creationId xmlns:p14="http://schemas.microsoft.com/office/powerpoint/2010/main" val="210757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31EFD-F5BA-87D6-6193-8176FEBEA4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929AA0-CF35-4F67-3D49-6FA4384D2147}"/>
              </a:ext>
            </a:extLst>
          </p:cNvPr>
          <p:cNvSpPr>
            <a:spLocks noGrp="1"/>
          </p:cNvSpPr>
          <p:nvPr>
            <p:ph type="title"/>
          </p:nvPr>
        </p:nvSpPr>
        <p:spPr/>
        <p:txBody>
          <a:bodyPr/>
          <a:lstStyle/>
          <a:p>
            <a:r>
              <a:rPr lang="en-US" dirty="0"/>
              <a:t>Toward &gt; 2.8 MW</a:t>
            </a:r>
          </a:p>
        </p:txBody>
      </p:sp>
    </p:spTree>
    <p:extLst>
      <p:ext uri="{BB962C8B-B14F-4D97-AF65-F5344CB8AC3E}">
        <p14:creationId xmlns:p14="http://schemas.microsoft.com/office/powerpoint/2010/main" val="1736413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AD268-90F1-61C7-BD7C-8897B941D706}"/>
              </a:ext>
            </a:extLst>
          </p:cNvPr>
          <p:cNvSpPr>
            <a:spLocks noGrp="1"/>
          </p:cNvSpPr>
          <p:nvPr>
            <p:ph type="title"/>
          </p:nvPr>
        </p:nvSpPr>
        <p:spPr>
          <a:xfrm>
            <a:off x="314692" y="182242"/>
            <a:ext cx="11492432" cy="886397"/>
          </a:xfrm>
        </p:spPr>
        <p:txBody>
          <a:bodyPr/>
          <a:lstStyle/>
          <a:p>
            <a:r>
              <a:rPr lang="en-US" dirty="0"/>
              <a:t>How we get &gt; 2.8 MW</a:t>
            </a:r>
          </a:p>
        </p:txBody>
      </p:sp>
      <p:sp>
        <p:nvSpPr>
          <p:cNvPr id="3" name="Content Placeholder 2">
            <a:extLst>
              <a:ext uri="{FF2B5EF4-FFF2-40B4-BE49-F238E27FC236}">
                <a16:creationId xmlns:a16="http://schemas.microsoft.com/office/drawing/2014/main" id="{D36C97A4-3848-BF1D-3B17-2225BD7719F3}"/>
              </a:ext>
            </a:extLst>
          </p:cNvPr>
          <p:cNvSpPr>
            <a:spLocks noGrp="1"/>
          </p:cNvSpPr>
          <p:nvPr>
            <p:ph idx="1"/>
          </p:nvPr>
        </p:nvSpPr>
        <p:spPr>
          <a:xfrm>
            <a:off x="384876" y="778881"/>
            <a:ext cx="5063982" cy="5522402"/>
          </a:xfrm>
        </p:spPr>
        <p:txBody>
          <a:bodyPr/>
          <a:lstStyle/>
          <a:p>
            <a:pPr marL="285750" indent="-285750">
              <a:buFont typeface="Arial" panose="020B0604020202020204" pitchFamily="34" charset="0"/>
              <a:buChar char="•"/>
            </a:pPr>
            <a:r>
              <a:rPr lang="en-US" dirty="0"/>
              <a:t>Launched 2.8 MW initiative in September 2024 with goal</a:t>
            </a:r>
          </a:p>
          <a:p>
            <a:pPr marL="971550" lvl="1" indent="-285750">
              <a:buFont typeface="Courier New" panose="02070309020205020404" pitchFamily="49" charset="0"/>
              <a:buChar char="o"/>
            </a:pPr>
            <a:r>
              <a:rPr lang="en-US" dirty="0"/>
              <a:t>Demonstrate 2.8-MW equivalent beam intensity and 2.0-MW beam operation at 45 pps on the first target station</a:t>
            </a:r>
          </a:p>
          <a:p>
            <a:pPr marL="285750" indent="-285750">
              <a:buFont typeface="Arial" panose="020B0604020202020204" pitchFamily="34" charset="0"/>
              <a:buChar char="•"/>
            </a:pPr>
            <a:r>
              <a:rPr lang="en-US" dirty="0"/>
              <a:t>Objectives</a:t>
            </a:r>
          </a:p>
          <a:p>
            <a:pPr marL="971550" lvl="1" indent="-285750">
              <a:buFont typeface="Courier New" panose="02070309020205020404" pitchFamily="49" charset="0"/>
              <a:buChar char="o"/>
            </a:pPr>
            <a:r>
              <a:rPr lang="en-US" dirty="0"/>
              <a:t>Identify weak links and ‘unknown unknowns’ earlier </a:t>
            </a:r>
          </a:p>
          <a:p>
            <a:pPr marL="971550" lvl="1" indent="-285750">
              <a:buFont typeface="Courier New" panose="02070309020205020404" pitchFamily="49" charset="0"/>
              <a:buChar char="o"/>
            </a:pPr>
            <a:r>
              <a:rPr lang="en-US" dirty="0"/>
              <a:t>Stress test in advance wherever possible</a:t>
            </a:r>
          </a:p>
          <a:p>
            <a:pPr marL="971550" lvl="1" indent="-285750">
              <a:buFont typeface="Courier New" panose="02070309020205020404" pitchFamily="49" charset="0"/>
              <a:buChar char="o"/>
            </a:pPr>
            <a:r>
              <a:rPr lang="en-US" dirty="0"/>
              <a:t>Ensure margin (capacity, beam energy, beam current, beam loss, etc.), reliability and long-term sustainability, including some topics for operational improvements</a:t>
            </a:r>
          </a:p>
          <a:p>
            <a:pPr marL="971550" lvl="1" indent="-285750">
              <a:buFont typeface="Courier New" panose="02070309020205020404" pitchFamily="49" charset="0"/>
              <a:buChar char="o"/>
            </a:pPr>
            <a:r>
              <a:rPr lang="en-US" dirty="0"/>
              <a:t>Staff training for future</a:t>
            </a:r>
          </a:p>
          <a:p>
            <a:pPr marL="285750" indent="-285750">
              <a:buFont typeface="Arial" panose="020B0604020202020204" pitchFamily="34" charset="0"/>
              <a:buChar char="•"/>
            </a:pPr>
            <a:r>
              <a:rPr lang="en-US" dirty="0"/>
              <a:t>Eight teams primarily accelerator performance and operational limits including team effort for proof-of-principle test at the end of every run cycle</a:t>
            </a:r>
          </a:p>
          <a:p>
            <a:endParaRPr lang="en-US" dirty="0"/>
          </a:p>
        </p:txBody>
      </p:sp>
      <p:pic>
        <p:nvPicPr>
          <p:cNvPr id="5" name="Picture 4" descr="A picture containing comb, chime&#10;&#10;AI-generated content may be incorrect.">
            <a:extLst>
              <a:ext uri="{FF2B5EF4-FFF2-40B4-BE49-F238E27FC236}">
                <a16:creationId xmlns:a16="http://schemas.microsoft.com/office/drawing/2014/main" id="{E35D498C-700A-2EA4-C326-9DAEA2D5B6CD}"/>
              </a:ext>
            </a:extLst>
          </p:cNvPr>
          <p:cNvPicPr>
            <a:picLocks noChangeAspect="1"/>
          </p:cNvPicPr>
          <p:nvPr/>
        </p:nvPicPr>
        <p:blipFill>
          <a:blip r:embed="rId2"/>
          <a:stretch>
            <a:fillRect/>
          </a:stretch>
        </p:blipFill>
        <p:spPr>
          <a:xfrm>
            <a:off x="5448858" y="975807"/>
            <a:ext cx="6540853" cy="1762125"/>
          </a:xfrm>
          <a:prstGeom prst="rect">
            <a:avLst/>
          </a:prstGeom>
        </p:spPr>
      </p:pic>
      <p:pic>
        <p:nvPicPr>
          <p:cNvPr id="6" name="Picture 5">
            <a:extLst>
              <a:ext uri="{FF2B5EF4-FFF2-40B4-BE49-F238E27FC236}">
                <a16:creationId xmlns:a16="http://schemas.microsoft.com/office/drawing/2014/main" id="{7FB89262-03A9-2327-BE10-48F6DE6F176F}"/>
              </a:ext>
            </a:extLst>
          </p:cNvPr>
          <p:cNvPicPr>
            <a:picLocks noChangeAspect="1"/>
          </p:cNvPicPr>
          <p:nvPr/>
        </p:nvPicPr>
        <p:blipFill>
          <a:blip r:embed="rId3"/>
          <a:stretch>
            <a:fillRect/>
          </a:stretch>
        </p:blipFill>
        <p:spPr>
          <a:xfrm>
            <a:off x="6855545" y="3172907"/>
            <a:ext cx="3933627" cy="2789195"/>
          </a:xfrm>
          <a:prstGeom prst="rect">
            <a:avLst/>
          </a:prstGeom>
        </p:spPr>
      </p:pic>
    </p:spTree>
    <p:extLst>
      <p:ext uri="{BB962C8B-B14F-4D97-AF65-F5344CB8AC3E}">
        <p14:creationId xmlns:p14="http://schemas.microsoft.com/office/powerpoint/2010/main" val="33249120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641E0-5EB2-F6BD-0E41-6721D705B2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B0F4C2-E0CE-00E4-0A10-EEF584588DD6}"/>
              </a:ext>
            </a:extLst>
          </p:cNvPr>
          <p:cNvSpPr>
            <a:spLocks noGrp="1"/>
          </p:cNvSpPr>
          <p:nvPr>
            <p:ph type="title"/>
          </p:nvPr>
        </p:nvSpPr>
        <p:spPr/>
        <p:txBody>
          <a:bodyPr/>
          <a:lstStyle/>
          <a:p>
            <a:r>
              <a:rPr lang="en-US" dirty="0"/>
              <a:t>2.8-MW demonstration status and plan</a:t>
            </a:r>
          </a:p>
        </p:txBody>
      </p:sp>
      <p:sp>
        <p:nvSpPr>
          <p:cNvPr id="6" name="Shape 5">
            <a:extLst>
              <a:ext uri="{FF2B5EF4-FFF2-40B4-BE49-F238E27FC236}">
                <a16:creationId xmlns:a16="http://schemas.microsoft.com/office/drawing/2014/main" id="{A9834D74-55AC-5B87-DCEC-2683E97E3575}"/>
              </a:ext>
            </a:extLst>
          </p:cNvPr>
          <p:cNvSpPr/>
          <p:nvPr/>
        </p:nvSpPr>
        <p:spPr>
          <a:xfrm>
            <a:off x="1897914" y="1135564"/>
            <a:ext cx="8669867" cy="4615757"/>
          </a:xfrm>
          <a:prstGeom prst="swooshArrow">
            <a:avLst>
              <a:gd name="adj1" fmla="val 25000"/>
              <a:gd name="adj2" fmla="val 25000"/>
            </a:avLst>
          </a:prstGeom>
          <a:gradFill flip="none" rotWithShape="1">
            <a:gsLst>
              <a:gs pos="0">
                <a:schemeClr val="accent1">
                  <a:tint val="40000"/>
                  <a:hueOff val="0"/>
                  <a:satOff val="0"/>
                  <a:lumOff val="0"/>
                  <a:shade val="30000"/>
                  <a:satMod val="115000"/>
                </a:schemeClr>
              </a:gs>
              <a:gs pos="50000">
                <a:schemeClr val="accent1">
                  <a:tint val="40000"/>
                  <a:hueOff val="0"/>
                  <a:satOff val="0"/>
                  <a:lumOff val="0"/>
                  <a:shade val="67500"/>
                  <a:satMod val="115000"/>
                </a:schemeClr>
              </a:gs>
              <a:gs pos="100000">
                <a:schemeClr val="accent1">
                  <a:tint val="40000"/>
                  <a:hueOff val="0"/>
                  <a:satOff val="0"/>
                  <a:lumOff val="0"/>
                  <a:shade val="100000"/>
                  <a:satMod val="115000"/>
                </a:schemeClr>
              </a:gs>
            </a:gsLst>
            <a:lin ang="8100000" scaled="1"/>
            <a:tileRect/>
          </a:gra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 name="Oval 9">
            <a:extLst>
              <a:ext uri="{FF2B5EF4-FFF2-40B4-BE49-F238E27FC236}">
                <a16:creationId xmlns:a16="http://schemas.microsoft.com/office/drawing/2014/main" id="{D95B38E4-7173-DFB5-A961-0E09EB853D8D}"/>
              </a:ext>
            </a:extLst>
          </p:cNvPr>
          <p:cNvSpPr/>
          <p:nvPr/>
        </p:nvSpPr>
        <p:spPr>
          <a:xfrm>
            <a:off x="2759705" y="4437710"/>
            <a:ext cx="316780" cy="330843"/>
          </a:xfrm>
          <a:prstGeom prst="ellipse">
            <a:avLst/>
          </a:prstGeom>
          <a:solidFill>
            <a:srgbClr val="00662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1" name="Oval 10">
            <a:extLst>
              <a:ext uri="{FF2B5EF4-FFF2-40B4-BE49-F238E27FC236}">
                <a16:creationId xmlns:a16="http://schemas.microsoft.com/office/drawing/2014/main" id="{90C22BCF-F1FF-3863-478A-D316F36DFB09}"/>
              </a:ext>
            </a:extLst>
          </p:cNvPr>
          <p:cNvSpPr/>
          <p:nvPr/>
        </p:nvSpPr>
        <p:spPr>
          <a:xfrm>
            <a:off x="4496206" y="3130475"/>
            <a:ext cx="605303" cy="597049"/>
          </a:xfrm>
          <a:prstGeom prst="ellipse">
            <a:avLst/>
          </a:prstGeom>
          <a:solidFill>
            <a:schemeClr val="accent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2" name="Oval 11">
            <a:extLst>
              <a:ext uri="{FF2B5EF4-FFF2-40B4-BE49-F238E27FC236}">
                <a16:creationId xmlns:a16="http://schemas.microsoft.com/office/drawing/2014/main" id="{AB4F7943-72BF-94DC-6EE0-71E1E4643068}"/>
              </a:ext>
            </a:extLst>
          </p:cNvPr>
          <p:cNvSpPr/>
          <p:nvPr/>
        </p:nvSpPr>
        <p:spPr>
          <a:xfrm>
            <a:off x="9015244" y="1739101"/>
            <a:ext cx="1043155" cy="1020103"/>
          </a:xfrm>
          <a:prstGeom prst="ellipse">
            <a:avLst/>
          </a:prstGeom>
          <a:solidFill>
            <a:schemeClr val="accent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3" name="TextBox 12">
            <a:extLst>
              <a:ext uri="{FF2B5EF4-FFF2-40B4-BE49-F238E27FC236}">
                <a16:creationId xmlns:a16="http://schemas.microsoft.com/office/drawing/2014/main" id="{7EBD3562-570D-38F0-4E46-EA0AD01BC948}"/>
              </a:ext>
            </a:extLst>
          </p:cNvPr>
          <p:cNvSpPr txBox="1"/>
          <p:nvPr/>
        </p:nvSpPr>
        <p:spPr>
          <a:xfrm>
            <a:off x="2711908" y="4892661"/>
            <a:ext cx="2919069" cy="646331"/>
          </a:xfrm>
          <a:prstGeom prst="rect">
            <a:avLst/>
          </a:prstGeom>
          <a:noFill/>
        </p:spPr>
        <p:txBody>
          <a:bodyPr wrap="none" rtlCol="0">
            <a:spAutoFit/>
          </a:bodyPr>
          <a:lstStyle/>
          <a:p>
            <a:r>
              <a:rPr lang="en-US" dirty="0"/>
              <a:t>2.6 MW equivalent intensity</a:t>
            </a:r>
          </a:p>
          <a:p>
            <a:r>
              <a:rPr lang="en-US" dirty="0"/>
              <a:t>at 10 pps (Nov. 2025)</a:t>
            </a:r>
          </a:p>
        </p:txBody>
      </p:sp>
      <p:sp>
        <p:nvSpPr>
          <p:cNvPr id="14" name="TextBox 13">
            <a:extLst>
              <a:ext uri="{FF2B5EF4-FFF2-40B4-BE49-F238E27FC236}">
                <a16:creationId xmlns:a16="http://schemas.microsoft.com/office/drawing/2014/main" id="{778F754D-7C69-9B36-92DA-F3455327DCAA}"/>
              </a:ext>
            </a:extLst>
          </p:cNvPr>
          <p:cNvSpPr txBox="1"/>
          <p:nvPr/>
        </p:nvSpPr>
        <p:spPr>
          <a:xfrm>
            <a:off x="2530437" y="2223709"/>
            <a:ext cx="2570817" cy="923330"/>
          </a:xfrm>
          <a:prstGeom prst="rect">
            <a:avLst/>
          </a:prstGeom>
          <a:noFill/>
        </p:spPr>
        <p:txBody>
          <a:bodyPr wrap="square" rtlCol="0">
            <a:spAutoFit/>
          </a:bodyPr>
          <a:lstStyle/>
          <a:p>
            <a:r>
              <a:rPr lang="en-US" dirty="0"/>
              <a:t>2.8 MW-equivalent pulse-intensity</a:t>
            </a:r>
          </a:p>
          <a:p>
            <a:r>
              <a:rPr lang="en-US" dirty="0"/>
              <a:t>at 10 pps (June 2026)</a:t>
            </a:r>
          </a:p>
        </p:txBody>
      </p:sp>
      <p:sp>
        <p:nvSpPr>
          <p:cNvPr id="15" name="TextBox 14">
            <a:extLst>
              <a:ext uri="{FF2B5EF4-FFF2-40B4-BE49-F238E27FC236}">
                <a16:creationId xmlns:a16="http://schemas.microsoft.com/office/drawing/2014/main" id="{0E9555B7-8C4F-E96F-9278-E66D5886BE1F}"/>
              </a:ext>
            </a:extLst>
          </p:cNvPr>
          <p:cNvSpPr txBox="1"/>
          <p:nvPr/>
        </p:nvSpPr>
        <p:spPr>
          <a:xfrm>
            <a:off x="8598864" y="568609"/>
            <a:ext cx="2268121" cy="646331"/>
          </a:xfrm>
          <a:prstGeom prst="rect">
            <a:avLst/>
          </a:prstGeom>
          <a:noFill/>
        </p:spPr>
        <p:txBody>
          <a:bodyPr wrap="none" rtlCol="0">
            <a:spAutoFit/>
          </a:bodyPr>
          <a:lstStyle/>
          <a:p>
            <a:r>
              <a:rPr lang="en-US" dirty="0"/>
              <a:t>2.0 MW on FTS</a:t>
            </a:r>
          </a:p>
          <a:p>
            <a:r>
              <a:rPr lang="en-US" dirty="0"/>
              <a:t>at 45 pps (June 2027)</a:t>
            </a:r>
          </a:p>
        </p:txBody>
      </p:sp>
      <p:sp>
        <p:nvSpPr>
          <p:cNvPr id="16" name="Oval 15">
            <a:extLst>
              <a:ext uri="{FF2B5EF4-FFF2-40B4-BE49-F238E27FC236}">
                <a16:creationId xmlns:a16="http://schemas.microsoft.com/office/drawing/2014/main" id="{C370AE7B-5D5D-B679-032A-EB4FAD7DF634}"/>
              </a:ext>
            </a:extLst>
          </p:cNvPr>
          <p:cNvSpPr/>
          <p:nvPr/>
        </p:nvSpPr>
        <p:spPr>
          <a:xfrm>
            <a:off x="6569022" y="2374040"/>
            <a:ext cx="780485" cy="756435"/>
          </a:xfrm>
          <a:prstGeom prst="ellipse">
            <a:avLst/>
          </a:prstGeom>
          <a:solidFill>
            <a:schemeClr val="accent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8" name="TextBox 17">
            <a:extLst>
              <a:ext uri="{FF2B5EF4-FFF2-40B4-BE49-F238E27FC236}">
                <a16:creationId xmlns:a16="http://schemas.microsoft.com/office/drawing/2014/main" id="{4F23114E-AB4C-7C04-9729-9F232ED89317}"/>
              </a:ext>
            </a:extLst>
          </p:cNvPr>
          <p:cNvSpPr txBox="1"/>
          <p:nvPr/>
        </p:nvSpPr>
        <p:spPr>
          <a:xfrm>
            <a:off x="5205084" y="1388656"/>
            <a:ext cx="2570817" cy="923330"/>
          </a:xfrm>
          <a:prstGeom prst="rect">
            <a:avLst/>
          </a:prstGeom>
          <a:noFill/>
        </p:spPr>
        <p:txBody>
          <a:bodyPr wrap="square" rtlCol="0">
            <a:spAutoFit/>
          </a:bodyPr>
          <a:lstStyle/>
          <a:p>
            <a:r>
              <a:rPr lang="en-US" dirty="0"/>
              <a:t>2.8 MW-equivalent pulse-intensity</a:t>
            </a:r>
          </a:p>
          <a:p>
            <a:r>
              <a:rPr lang="en-US" dirty="0"/>
              <a:t>at 30 pps (Dec. 2026)</a:t>
            </a:r>
          </a:p>
        </p:txBody>
      </p:sp>
      <p:sp>
        <p:nvSpPr>
          <p:cNvPr id="3" name="TextBox 2">
            <a:extLst>
              <a:ext uri="{FF2B5EF4-FFF2-40B4-BE49-F238E27FC236}">
                <a16:creationId xmlns:a16="http://schemas.microsoft.com/office/drawing/2014/main" id="{1FEE47C0-965C-D094-3C8F-85DAF8134642}"/>
              </a:ext>
            </a:extLst>
          </p:cNvPr>
          <p:cNvSpPr txBox="1"/>
          <p:nvPr/>
        </p:nvSpPr>
        <p:spPr>
          <a:xfrm>
            <a:off x="1252373" y="5799025"/>
            <a:ext cx="2919069" cy="646331"/>
          </a:xfrm>
          <a:prstGeom prst="rect">
            <a:avLst/>
          </a:prstGeom>
          <a:noFill/>
        </p:spPr>
        <p:txBody>
          <a:bodyPr wrap="none" rtlCol="0">
            <a:spAutoFit/>
          </a:bodyPr>
          <a:lstStyle/>
          <a:p>
            <a:r>
              <a:rPr lang="en-US" dirty="0"/>
              <a:t>2.3 MW equivalent intensity</a:t>
            </a:r>
          </a:p>
          <a:p>
            <a:r>
              <a:rPr lang="en-US" dirty="0"/>
              <a:t>at 10 pps (May 2025)</a:t>
            </a:r>
          </a:p>
        </p:txBody>
      </p:sp>
      <p:sp>
        <p:nvSpPr>
          <p:cNvPr id="4" name="Oval 3">
            <a:extLst>
              <a:ext uri="{FF2B5EF4-FFF2-40B4-BE49-F238E27FC236}">
                <a16:creationId xmlns:a16="http://schemas.microsoft.com/office/drawing/2014/main" id="{61B4957E-3928-9617-90E8-1206CFED3CB3}"/>
              </a:ext>
            </a:extLst>
          </p:cNvPr>
          <p:cNvSpPr/>
          <p:nvPr/>
        </p:nvSpPr>
        <p:spPr>
          <a:xfrm>
            <a:off x="1794005" y="5593110"/>
            <a:ext cx="207818" cy="205915"/>
          </a:xfrm>
          <a:prstGeom prst="ellipse">
            <a:avLst/>
          </a:prstGeom>
          <a:solidFill>
            <a:srgbClr val="00662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17437217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C6D95-4AC4-9066-495C-927717229065}"/>
              </a:ext>
            </a:extLst>
          </p:cNvPr>
          <p:cNvSpPr>
            <a:spLocks noGrp="1"/>
          </p:cNvSpPr>
          <p:nvPr>
            <p:ph type="title"/>
          </p:nvPr>
        </p:nvSpPr>
        <p:spPr/>
        <p:txBody>
          <a:bodyPr/>
          <a:lstStyle/>
          <a:p>
            <a:r>
              <a:rPr lang="en-US" dirty="0"/>
              <a:t>Beam distribution with Third Target Station (TTS)</a:t>
            </a:r>
          </a:p>
        </p:txBody>
      </p:sp>
      <p:sp>
        <p:nvSpPr>
          <p:cNvPr id="3" name="Text Placeholder 2">
            <a:extLst>
              <a:ext uri="{FF2B5EF4-FFF2-40B4-BE49-F238E27FC236}">
                <a16:creationId xmlns:a16="http://schemas.microsoft.com/office/drawing/2014/main" id="{5845A1D8-6399-6659-5EE2-0B5E38AC5916}"/>
              </a:ext>
            </a:extLst>
          </p:cNvPr>
          <p:cNvSpPr>
            <a:spLocks noGrp="1"/>
          </p:cNvSpPr>
          <p:nvPr>
            <p:ph type="body" sz="quarter" idx="18"/>
          </p:nvPr>
        </p:nvSpPr>
        <p:spPr/>
        <p:txBody>
          <a:bodyPr/>
          <a:lstStyle/>
          <a:p>
            <a:r>
              <a:rPr lang="en-US" dirty="0"/>
              <a:t>Beam split system (magnets)</a:t>
            </a:r>
          </a:p>
          <a:p>
            <a:r>
              <a:rPr lang="en-US" dirty="0"/>
              <a:t>Controls and diagnostics for three flavor beams</a:t>
            </a:r>
          </a:p>
          <a:p>
            <a:r>
              <a:rPr lang="en-US" dirty="0"/>
              <a:t>Third beam line</a:t>
            </a:r>
          </a:p>
          <a:p>
            <a:r>
              <a:rPr lang="en-US" dirty="0"/>
              <a:t>Third target station</a:t>
            </a:r>
          </a:p>
        </p:txBody>
      </p:sp>
    </p:spTree>
    <p:extLst>
      <p:ext uri="{BB962C8B-B14F-4D97-AF65-F5344CB8AC3E}">
        <p14:creationId xmlns:p14="http://schemas.microsoft.com/office/powerpoint/2010/main" val="573363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7007C-3D70-30D8-5509-5F9E6F0F6FDF}"/>
              </a:ext>
            </a:extLst>
          </p:cNvPr>
          <p:cNvSpPr>
            <a:spLocks noGrp="1"/>
          </p:cNvSpPr>
          <p:nvPr>
            <p:ph type="title"/>
          </p:nvPr>
        </p:nvSpPr>
        <p:spPr/>
        <p:txBody>
          <a:bodyPr/>
          <a:lstStyle/>
          <a:p>
            <a:r>
              <a:rPr lang="en-US" dirty="0"/>
              <a:t>Examples of Beam Pulse distributions with TTS </a:t>
            </a:r>
            <a:br>
              <a:rPr lang="en-US" dirty="0"/>
            </a:br>
            <a:r>
              <a:rPr lang="en-US" dirty="0"/>
              <a:t>(all 46.7 kJ/pulse): 46.7 x 60 = 2.8 MW</a:t>
            </a:r>
          </a:p>
        </p:txBody>
      </p:sp>
      <p:grpSp>
        <p:nvGrpSpPr>
          <p:cNvPr id="66" name="Group 65">
            <a:extLst>
              <a:ext uri="{FF2B5EF4-FFF2-40B4-BE49-F238E27FC236}">
                <a16:creationId xmlns:a16="http://schemas.microsoft.com/office/drawing/2014/main" id="{298DFCFE-6322-A500-6AD6-59107B6E4AF5}"/>
              </a:ext>
            </a:extLst>
          </p:cNvPr>
          <p:cNvGrpSpPr/>
          <p:nvPr/>
        </p:nvGrpSpPr>
        <p:grpSpPr>
          <a:xfrm>
            <a:off x="2964180" y="1598757"/>
            <a:ext cx="9037320" cy="1313612"/>
            <a:chOff x="2964180" y="1598757"/>
            <a:chExt cx="9037320" cy="1313612"/>
          </a:xfrm>
        </p:grpSpPr>
        <p:sp>
          <p:nvSpPr>
            <p:cNvPr id="4" name="Rectangle 3">
              <a:extLst>
                <a:ext uri="{FF2B5EF4-FFF2-40B4-BE49-F238E27FC236}">
                  <a16:creationId xmlns:a16="http://schemas.microsoft.com/office/drawing/2014/main" id="{49D6DBB9-F109-A441-1BA5-0F25438FB790}"/>
                </a:ext>
              </a:extLst>
            </p:cNvPr>
            <p:cNvSpPr/>
            <p:nvPr/>
          </p:nvSpPr>
          <p:spPr>
            <a:xfrm>
              <a:off x="2964180" y="1623846"/>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 name="Rectangle 4">
              <a:extLst>
                <a:ext uri="{FF2B5EF4-FFF2-40B4-BE49-F238E27FC236}">
                  <a16:creationId xmlns:a16="http://schemas.microsoft.com/office/drawing/2014/main" id="{82D19F97-477E-E4F5-F13D-A2EB89117E83}"/>
                </a:ext>
              </a:extLst>
            </p:cNvPr>
            <p:cNvSpPr/>
            <p:nvPr/>
          </p:nvSpPr>
          <p:spPr>
            <a:xfrm>
              <a:off x="3116580" y="1623846"/>
              <a:ext cx="45720" cy="1280160"/>
            </a:xfrm>
            <a:prstGeom prst="rect">
              <a:avLst/>
            </a:prstGeom>
            <a:solidFill>
              <a:srgbClr val="FF000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 name="Rectangle 5">
              <a:extLst>
                <a:ext uri="{FF2B5EF4-FFF2-40B4-BE49-F238E27FC236}">
                  <a16:creationId xmlns:a16="http://schemas.microsoft.com/office/drawing/2014/main" id="{10B16F2F-E3BE-3BA0-6FC0-0147D3E0C86D}"/>
                </a:ext>
              </a:extLst>
            </p:cNvPr>
            <p:cNvSpPr/>
            <p:nvPr/>
          </p:nvSpPr>
          <p:spPr>
            <a:xfrm>
              <a:off x="3268980" y="1623846"/>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 name="Rectangle 6">
              <a:extLst>
                <a:ext uri="{FF2B5EF4-FFF2-40B4-BE49-F238E27FC236}">
                  <a16:creationId xmlns:a16="http://schemas.microsoft.com/office/drawing/2014/main" id="{98D902F3-F512-568E-8809-96430C57053F}"/>
                </a:ext>
              </a:extLst>
            </p:cNvPr>
            <p:cNvSpPr/>
            <p:nvPr/>
          </p:nvSpPr>
          <p:spPr>
            <a:xfrm>
              <a:off x="3421380" y="1623846"/>
              <a:ext cx="45720" cy="1280160"/>
            </a:xfrm>
            <a:prstGeom prst="rect">
              <a:avLst/>
            </a:prstGeom>
            <a:solidFill>
              <a:srgbClr val="0070C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8" name="Rectangle 7">
              <a:extLst>
                <a:ext uri="{FF2B5EF4-FFF2-40B4-BE49-F238E27FC236}">
                  <a16:creationId xmlns:a16="http://schemas.microsoft.com/office/drawing/2014/main" id="{9221D8B6-F7B6-B04B-0E1C-1AFFAC511D47}"/>
                </a:ext>
              </a:extLst>
            </p:cNvPr>
            <p:cNvSpPr/>
            <p:nvPr/>
          </p:nvSpPr>
          <p:spPr>
            <a:xfrm>
              <a:off x="3573780" y="1624589"/>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9" name="Rectangle 8">
              <a:extLst>
                <a:ext uri="{FF2B5EF4-FFF2-40B4-BE49-F238E27FC236}">
                  <a16:creationId xmlns:a16="http://schemas.microsoft.com/office/drawing/2014/main" id="{883311B1-7D5E-DCB0-BEDB-7438992B1FA9}"/>
                </a:ext>
              </a:extLst>
            </p:cNvPr>
            <p:cNvSpPr/>
            <p:nvPr/>
          </p:nvSpPr>
          <p:spPr>
            <a:xfrm>
              <a:off x="3726180" y="1623846"/>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0" name="Rectangle 9">
              <a:extLst>
                <a:ext uri="{FF2B5EF4-FFF2-40B4-BE49-F238E27FC236}">
                  <a16:creationId xmlns:a16="http://schemas.microsoft.com/office/drawing/2014/main" id="{3D3230BD-F29C-E5CD-9373-47722AEEE0BB}"/>
                </a:ext>
              </a:extLst>
            </p:cNvPr>
            <p:cNvSpPr/>
            <p:nvPr/>
          </p:nvSpPr>
          <p:spPr>
            <a:xfrm>
              <a:off x="3878580" y="1623846"/>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1" name="Rectangle 10">
              <a:extLst>
                <a:ext uri="{FF2B5EF4-FFF2-40B4-BE49-F238E27FC236}">
                  <a16:creationId xmlns:a16="http://schemas.microsoft.com/office/drawing/2014/main" id="{4F489F8D-60E1-ECAE-B78A-A9232CB73FEA}"/>
                </a:ext>
              </a:extLst>
            </p:cNvPr>
            <p:cNvSpPr/>
            <p:nvPr/>
          </p:nvSpPr>
          <p:spPr>
            <a:xfrm>
              <a:off x="4030980" y="1623846"/>
              <a:ext cx="45720" cy="1280160"/>
            </a:xfrm>
            <a:prstGeom prst="rect">
              <a:avLst/>
            </a:prstGeom>
            <a:solidFill>
              <a:srgbClr val="0070C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10CEB44C-CEF8-A681-6DFF-5154479BEC08}"/>
                </a:ext>
              </a:extLst>
            </p:cNvPr>
            <p:cNvSpPr/>
            <p:nvPr/>
          </p:nvSpPr>
          <p:spPr>
            <a:xfrm>
              <a:off x="4183380" y="1624589"/>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727621A9-4BEE-6666-D007-CDB2B2995250}"/>
                </a:ext>
              </a:extLst>
            </p:cNvPr>
            <p:cNvSpPr/>
            <p:nvPr/>
          </p:nvSpPr>
          <p:spPr>
            <a:xfrm>
              <a:off x="4335780" y="1632209"/>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4" name="Rectangle 13">
              <a:extLst>
                <a:ext uri="{FF2B5EF4-FFF2-40B4-BE49-F238E27FC236}">
                  <a16:creationId xmlns:a16="http://schemas.microsoft.com/office/drawing/2014/main" id="{6EF3FD26-807D-ABA3-E0DF-011DCF589D2E}"/>
                </a:ext>
              </a:extLst>
            </p:cNvPr>
            <p:cNvSpPr/>
            <p:nvPr/>
          </p:nvSpPr>
          <p:spPr>
            <a:xfrm>
              <a:off x="4488180" y="1623846"/>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5" name="Rectangle 14">
              <a:extLst>
                <a:ext uri="{FF2B5EF4-FFF2-40B4-BE49-F238E27FC236}">
                  <a16:creationId xmlns:a16="http://schemas.microsoft.com/office/drawing/2014/main" id="{A8DFD2D3-7421-AD94-1D52-C61E826BBBF6}"/>
                </a:ext>
              </a:extLst>
            </p:cNvPr>
            <p:cNvSpPr/>
            <p:nvPr/>
          </p:nvSpPr>
          <p:spPr>
            <a:xfrm>
              <a:off x="4640580" y="1632209"/>
              <a:ext cx="45720" cy="1280160"/>
            </a:xfrm>
            <a:prstGeom prst="rect">
              <a:avLst/>
            </a:prstGeom>
            <a:solidFill>
              <a:srgbClr val="0070C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D4CE267B-728D-E334-748E-9E8BC4622C18}"/>
                </a:ext>
              </a:extLst>
            </p:cNvPr>
            <p:cNvSpPr/>
            <p:nvPr/>
          </p:nvSpPr>
          <p:spPr>
            <a:xfrm>
              <a:off x="4792980" y="1632209"/>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7" name="Rectangle 16">
              <a:extLst>
                <a:ext uri="{FF2B5EF4-FFF2-40B4-BE49-F238E27FC236}">
                  <a16:creationId xmlns:a16="http://schemas.microsoft.com/office/drawing/2014/main" id="{DAFCA2B5-B18E-4C6C-7F15-72DF692E2056}"/>
                </a:ext>
              </a:extLst>
            </p:cNvPr>
            <p:cNvSpPr/>
            <p:nvPr/>
          </p:nvSpPr>
          <p:spPr>
            <a:xfrm>
              <a:off x="4945380" y="1632209"/>
              <a:ext cx="45720" cy="1280160"/>
            </a:xfrm>
            <a:prstGeom prst="rect">
              <a:avLst/>
            </a:prstGeom>
            <a:solidFill>
              <a:srgbClr val="FF000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8" name="Rectangle 17">
              <a:extLst>
                <a:ext uri="{FF2B5EF4-FFF2-40B4-BE49-F238E27FC236}">
                  <a16:creationId xmlns:a16="http://schemas.microsoft.com/office/drawing/2014/main" id="{07B86745-1F09-9DB6-9342-9888F8E1AC72}"/>
                </a:ext>
              </a:extLst>
            </p:cNvPr>
            <p:cNvSpPr/>
            <p:nvPr/>
          </p:nvSpPr>
          <p:spPr>
            <a:xfrm>
              <a:off x="5097780" y="1623846"/>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9" name="Rectangle 18">
              <a:extLst>
                <a:ext uri="{FF2B5EF4-FFF2-40B4-BE49-F238E27FC236}">
                  <a16:creationId xmlns:a16="http://schemas.microsoft.com/office/drawing/2014/main" id="{908B64A7-BE23-8AD2-E015-05F342912A95}"/>
                </a:ext>
              </a:extLst>
            </p:cNvPr>
            <p:cNvSpPr/>
            <p:nvPr/>
          </p:nvSpPr>
          <p:spPr>
            <a:xfrm>
              <a:off x="5250180" y="1623846"/>
              <a:ext cx="45720" cy="1280160"/>
            </a:xfrm>
            <a:prstGeom prst="rect">
              <a:avLst/>
            </a:prstGeom>
            <a:solidFill>
              <a:srgbClr val="0070C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0" name="Rectangle 19">
              <a:extLst>
                <a:ext uri="{FF2B5EF4-FFF2-40B4-BE49-F238E27FC236}">
                  <a16:creationId xmlns:a16="http://schemas.microsoft.com/office/drawing/2014/main" id="{28AB9EE8-A15E-A5EA-769A-70D14F1C74F4}"/>
                </a:ext>
              </a:extLst>
            </p:cNvPr>
            <p:cNvSpPr/>
            <p:nvPr/>
          </p:nvSpPr>
          <p:spPr>
            <a:xfrm>
              <a:off x="5402580" y="1615483"/>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1" name="Rectangle 20">
              <a:extLst>
                <a:ext uri="{FF2B5EF4-FFF2-40B4-BE49-F238E27FC236}">
                  <a16:creationId xmlns:a16="http://schemas.microsoft.com/office/drawing/2014/main" id="{44763C6A-7F7B-F984-345B-0EBF14ECC4C8}"/>
                </a:ext>
              </a:extLst>
            </p:cNvPr>
            <p:cNvSpPr/>
            <p:nvPr/>
          </p:nvSpPr>
          <p:spPr>
            <a:xfrm>
              <a:off x="5554980" y="1615483"/>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E5213E60-0F6D-240C-7C0C-71A572D7A261}"/>
                </a:ext>
              </a:extLst>
            </p:cNvPr>
            <p:cNvSpPr/>
            <p:nvPr/>
          </p:nvSpPr>
          <p:spPr>
            <a:xfrm>
              <a:off x="5707380" y="1615483"/>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3" name="Rectangle 22">
              <a:extLst>
                <a:ext uri="{FF2B5EF4-FFF2-40B4-BE49-F238E27FC236}">
                  <a16:creationId xmlns:a16="http://schemas.microsoft.com/office/drawing/2014/main" id="{798C4A3D-BB86-8E9A-BED0-E6F5E1E70008}"/>
                </a:ext>
              </a:extLst>
            </p:cNvPr>
            <p:cNvSpPr/>
            <p:nvPr/>
          </p:nvSpPr>
          <p:spPr>
            <a:xfrm>
              <a:off x="5859780" y="1615483"/>
              <a:ext cx="45720" cy="1280160"/>
            </a:xfrm>
            <a:prstGeom prst="rect">
              <a:avLst/>
            </a:prstGeom>
            <a:solidFill>
              <a:srgbClr val="0070C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52664768-543E-D011-B677-25D33282B4E4}"/>
                </a:ext>
              </a:extLst>
            </p:cNvPr>
            <p:cNvSpPr/>
            <p:nvPr/>
          </p:nvSpPr>
          <p:spPr>
            <a:xfrm>
              <a:off x="6012180" y="1616226"/>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5" name="Rectangle 24">
              <a:extLst>
                <a:ext uri="{FF2B5EF4-FFF2-40B4-BE49-F238E27FC236}">
                  <a16:creationId xmlns:a16="http://schemas.microsoft.com/office/drawing/2014/main" id="{71263FD9-980E-9835-8F0B-70D0DB8D049E}"/>
                </a:ext>
              </a:extLst>
            </p:cNvPr>
            <p:cNvSpPr/>
            <p:nvPr/>
          </p:nvSpPr>
          <p:spPr>
            <a:xfrm>
              <a:off x="6164580" y="1615483"/>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6" name="Rectangle 25">
              <a:extLst>
                <a:ext uri="{FF2B5EF4-FFF2-40B4-BE49-F238E27FC236}">
                  <a16:creationId xmlns:a16="http://schemas.microsoft.com/office/drawing/2014/main" id="{E990CF2C-0908-2925-552E-0054ADA5C4B6}"/>
                </a:ext>
              </a:extLst>
            </p:cNvPr>
            <p:cNvSpPr/>
            <p:nvPr/>
          </p:nvSpPr>
          <p:spPr>
            <a:xfrm>
              <a:off x="6316980" y="1615483"/>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7" name="Rectangle 26">
              <a:extLst>
                <a:ext uri="{FF2B5EF4-FFF2-40B4-BE49-F238E27FC236}">
                  <a16:creationId xmlns:a16="http://schemas.microsoft.com/office/drawing/2014/main" id="{F8256FF9-217D-9E14-1B6A-A31711C677EA}"/>
                </a:ext>
              </a:extLst>
            </p:cNvPr>
            <p:cNvSpPr/>
            <p:nvPr/>
          </p:nvSpPr>
          <p:spPr>
            <a:xfrm>
              <a:off x="6469380" y="1615483"/>
              <a:ext cx="45720" cy="1280160"/>
            </a:xfrm>
            <a:prstGeom prst="rect">
              <a:avLst/>
            </a:prstGeom>
            <a:solidFill>
              <a:srgbClr val="0070C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8" name="Rectangle 27">
              <a:extLst>
                <a:ext uri="{FF2B5EF4-FFF2-40B4-BE49-F238E27FC236}">
                  <a16:creationId xmlns:a16="http://schemas.microsoft.com/office/drawing/2014/main" id="{F2FD7D44-76BE-8225-2ADD-39784624F8A0}"/>
                </a:ext>
              </a:extLst>
            </p:cNvPr>
            <p:cNvSpPr/>
            <p:nvPr/>
          </p:nvSpPr>
          <p:spPr>
            <a:xfrm>
              <a:off x="6621780" y="1616226"/>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9" name="Rectangle 28">
              <a:extLst>
                <a:ext uri="{FF2B5EF4-FFF2-40B4-BE49-F238E27FC236}">
                  <a16:creationId xmlns:a16="http://schemas.microsoft.com/office/drawing/2014/main" id="{B28F83D4-8271-FCA4-A6C4-75F63A2D1FF5}"/>
                </a:ext>
              </a:extLst>
            </p:cNvPr>
            <p:cNvSpPr/>
            <p:nvPr/>
          </p:nvSpPr>
          <p:spPr>
            <a:xfrm>
              <a:off x="6774180" y="1623846"/>
              <a:ext cx="45720" cy="1280160"/>
            </a:xfrm>
            <a:prstGeom prst="rect">
              <a:avLst/>
            </a:prstGeom>
            <a:solidFill>
              <a:srgbClr val="FF000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0" name="Rectangle 29">
              <a:extLst>
                <a:ext uri="{FF2B5EF4-FFF2-40B4-BE49-F238E27FC236}">
                  <a16:creationId xmlns:a16="http://schemas.microsoft.com/office/drawing/2014/main" id="{D8199466-789F-FEEA-48F6-61E5AE3817A1}"/>
                </a:ext>
              </a:extLst>
            </p:cNvPr>
            <p:cNvSpPr/>
            <p:nvPr/>
          </p:nvSpPr>
          <p:spPr>
            <a:xfrm>
              <a:off x="6926580" y="1615483"/>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1" name="Rectangle 30">
              <a:extLst>
                <a:ext uri="{FF2B5EF4-FFF2-40B4-BE49-F238E27FC236}">
                  <a16:creationId xmlns:a16="http://schemas.microsoft.com/office/drawing/2014/main" id="{4A684A5F-354B-9915-0AA4-799A57DC0B2C}"/>
                </a:ext>
              </a:extLst>
            </p:cNvPr>
            <p:cNvSpPr/>
            <p:nvPr/>
          </p:nvSpPr>
          <p:spPr>
            <a:xfrm>
              <a:off x="7078980" y="1623846"/>
              <a:ext cx="45720" cy="1280160"/>
            </a:xfrm>
            <a:prstGeom prst="rect">
              <a:avLst/>
            </a:prstGeom>
            <a:solidFill>
              <a:srgbClr val="0070C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2" name="Rectangle 31">
              <a:extLst>
                <a:ext uri="{FF2B5EF4-FFF2-40B4-BE49-F238E27FC236}">
                  <a16:creationId xmlns:a16="http://schemas.microsoft.com/office/drawing/2014/main" id="{3A9CE13B-8593-EF56-17B4-35D8F8444622}"/>
                </a:ext>
              </a:extLst>
            </p:cNvPr>
            <p:cNvSpPr/>
            <p:nvPr/>
          </p:nvSpPr>
          <p:spPr>
            <a:xfrm>
              <a:off x="7231380" y="1623846"/>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3" name="Rectangle 32">
              <a:extLst>
                <a:ext uri="{FF2B5EF4-FFF2-40B4-BE49-F238E27FC236}">
                  <a16:creationId xmlns:a16="http://schemas.microsoft.com/office/drawing/2014/main" id="{E6B7EF6A-4930-7A4D-764D-4CC38CE5C493}"/>
                </a:ext>
              </a:extLst>
            </p:cNvPr>
            <p:cNvSpPr/>
            <p:nvPr/>
          </p:nvSpPr>
          <p:spPr>
            <a:xfrm>
              <a:off x="7383780" y="1623846"/>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4" name="Rectangle 33">
              <a:extLst>
                <a:ext uri="{FF2B5EF4-FFF2-40B4-BE49-F238E27FC236}">
                  <a16:creationId xmlns:a16="http://schemas.microsoft.com/office/drawing/2014/main" id="{04CF705F-26A1-0768-4D4D-21AB91B4DEE7}"/>
                </a:ext>
              </a:extLst>
            </p:cNvPr>
            <p:cNvSpPr/>
            <p:nvPr/>
          </p:nvSpPr>
          <p:spPr>
            <a:xfrm>
              <a:off x="7536180" y="1615483"/>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5" name="Rectangle 34">
              <a:extLst>
                <a:ext uri="{FF2B5EF4-FFF2-40B4-BE49-F238E27FC236}">
                  <a16:creationId xmlns:a16="http://schemas.microsoft.com/office/drawing/2014/main" id="{6155B50E-FD1B-308D-15A0-2BAE376FD1EC}"/>
                </a:ext>
              </a:extLst>
            </p:cNvPr>
            <p:cNvSpPr/>
            <p:nvPr/>
          </p:nvSpPr>
          <p:spPr>
            <a:xfrm>
              <a:off x="7688580" y="1615483"/>
              <a:ext cx="45720" cy="1280160"/>
            </a:xfrm>
            <a:prstGeom prst="rect">
              <a:avLst/>
            </a:prstGeom>
            <a:solidFill>
              <a:srgbClr val="0070C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6" name="Rectangle 35">
              <a:extLst>
                <a:ext uri="{FF2B5EF4-FFF2-40B4-BE49-F238E27FC236}">
                  <a16:creationId xmlns:a16="http://schemas.microsoft.com/office/drawing/2014/main" id="{8F660F79-792A-8CD3-ECA5-7B97B08A0D03}"/>
                </a:ext>
              </a:extLst>
            </p:cNvPr>
            <p:cNvSpPr/>
            <p:nvPr/>
          </p:nvSpPr>
          <p:spPr>
            <a:xfrm>
              <a:off x="7840980" y="1607120"/>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7" name="Rectangle 36">
              <a:extLst>
                <a:ext uri="{FF2B5EF4-FFF2-40B4-BE49-F238E27FC236}">
                  <a16:creationId xmlns:a16="http://schemas.microsoft.com/office/drawing/2014/main" id="{5BFBDA7F-64A8-6B10-E632-D953D96C127B}"/>
                </a:ext>
              </a:extLst>
            </p:cNvPr>
            <p:cNvSpPr/>
            <p:nvPr/>
          </p:nvSpPr>
          <p:spPr>
            <a:xfrm>
              <a:off x="7993380" y="1607120"/>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8" name="Rectangle 37">
              <a:extLst>
                <a:ext uri="{FF2B5EF4-FFF2-40B4-BE49-F238E27FC236}">
                  <a16:creationId xmlns:a16="http://schemas.microsoft.com/office/drawing/2014/main" id="{9E92C570-7C58-D322-5FE3-BD493D87B0A2}"/>
                </a:ext>
              </a:extLst>
            </p:cNvPr>
            <p:cNvSpPr/>
            <p:nvPr/>
          </p:nvSpPr>
          <p:spPr>
            <a:xfrm>
              <a:off x="8145780" y="1607120"/>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E18D1F08-CACF-B306-6F3E-BE0A28023063}"/>
                </a:ext>
              </a:extLst>
            </p:cNvPr>
            <p:cNvSpPr/>
            <p:nvPr/>
          </p:nvSpPr>
          <p:spPr>
            <a:xfrm>
              <a:off x="8298180" y="1607120"/>
              <a:ext cx="45720" cy="1280160"/>
            </a:xfrm>
            <a:prstGeom prst="rect">
              <a:avLst/>
            </a:prstGeom>
            <a:solidFill>
              <a:srgbClr val="0070C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321A9FF0-538C-A961-D835-0B68ACF000DE}"/>
                </a:ext>
              </a:extLst>
            </p:cNvPr>
            <p:cNvSpPr/>
            <p:nvPr/>
          </p:nvSpPr>
          <p:spPr>
            <a:xfrm>
              <a:off x="8450580" y="1607863"/>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1" name="Rectangle 40">
              <a:extLst>
                <a:ext uri="{FF2B5EF4-FFF2-40B4-BE49-F238E27FC236}">
                  <a16:creationId xmlns:a16="http://schemas.microsoft.com/office/drawing/2014/main" id="{104BCE7E-EB0C-E226-4511-E32CE91E6FDC}"/>
                </a:ext>
              </a:extLst>
            </p:cNvPr>
            <p:cNvSpPr/>
            <p:nvPr/>
          </p:nvSpPr>
          <p:spPr>
            <a:xfrm>
              <a:off x="8602980" y="1607120"/>
              <a:ext cx="45720" cy="1280160"/>
            </a:xfrm>
            <a:prstGeom prst="rect">
              <a:avLst/>
            </a:prstGeom>
            <a:solidFill>
              <a:srgbClr val="FF000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2" name="Rectangle 41">
              <a:extLst>
                <a:ext uri="{FF2B5EF4-FFF2-40B4-BE49-F238E27FC236}">
                  <a16:creationId xmlns:a16="http://schemas.microsoft.com/office/drawing/2014/main" id="{36303E07-4DE1-4B62-F994-357EEE9EF091}"/>
                </a:ext>
              </a:extLst>
            </p:cNvPr>
            <p:cNvSpPr/>
            <p:nvPr/>
          </p:nvSpPr>
          <p:spPr>
            <a:xfrm>
              <a:off x="8755380" y="1607120"/>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3" name="Rectangle 42">
              <a:extLst>
                <a:ext uri="{FF2B5EF4-FFF2-40B4-BE49-F238E27FC236}">
                  <a16:creationId xmlns:a16="http://schemas.microsoft.com/office/drawing/2014/main" id="{28F1CCA4-6EB6-36F7-481B-D59802E7FC71}"/>
                </a:ext>
              </a:extLst>
            </p:cNvPr>
            <p:cNvSpPr/>
            <p:nvPr/>
          </p:nvSpPr>
          <p:spPr>
            <a:xfrm>
              <a:off x="8907780" y="1607120"/>
              <a:ext cx="45720" cy="1280160"/>
            </a:xfrm>
            <a:prstGeom prst="rect">
              <a:avLst/>
            </a:prstGeom>
            <a:solidFill>
              <a:srgbClr val="0070C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4" name="Rectangle 43">
              <a:extLst>
                <a:ext uri="{FF2B5EF4-FFF2-40B4-BE49-F238E27FC236}">
                  <a16:creationId xmlns:a16="http://schemas.microsoft.com/office/drawing/2014/main" id="{D2095395-A436-FD4A-E14F-7DFF2D5D4E1F}"/>
                </a:ext>
              </a:extLst>
            </p:cNvPr>
            <p:cNvSpPr/>
            <p:nvPr/>
          </p:nvSpPr>
          <p:spPr>
            <a:xfrm>
              <a:off x="9060180" y="1607863"/>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5" name="Rectangle 44">
              <a:extLst>
                <a:ext uri="{FF2B5EF4-FFF2-40B4-BE49-F238E27FC236}">
                  <a16:creationId xmlns:a16="http://schemas.microsoft.com/office/drawing/2014/main" id="{33AE757D-2991-D589-4104-ED7998F71924}"/>
                </a:ext>
              </a:extLst>
            </p:cNvPr>
            <p:cNvSpPr/>
            <p:nvPr/>
          </p:nvSpPr>
          <p:spPr>
            <a:xfrm>
              <a:off x="9212580" y="1615483"/>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6" name="Rectangle 45">
              <a:extLst>
                <a:ext uri="{FF2B5EF4-FFF2-40B4-BE49-F238E27FC236}">
                  <a16:creationId xmlns:a16="http://schemas.microsoft.com/office/drawing/2014/main" id="{923DE740-AB02-180F-7C72-758BDF591A8F}"/>
                </a:ext>
              </a:extLst>
            </p:cNvPr>
            <p:cNvSpPr/>
            <p:nvPr/>
          </p:nvSpPr>
          <p:spPr>
            <a:xfrm>
              <a:off x="9364980" y="1607120"/>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7" name="Rectangle 46">
              <a:extLst>
                <a:ext uri="{FF2B5EF4-FFF2-40B4-BE49-F238E27FC236}">
                  <a16:creationId xmlns:a16="http://schemas.microsoft.com/office/drawing/2014/main" id="{3CDF6BC4-A20A-284F-77A3-4AAF6BCC47B9}"/>
                </a:ext>
              </a:extLst>
            </p:cNvPr>
            <p:cNvSpPr/>
            <p:nvPr/>
          </p:nvSpPr>
          <p:spPr>
            <a:xfrm>
              <a:off x="9517380" y="1615483"/>
              <a:ext cx="45720" cy="1280160"/>
            </a:xfrm>
            <a:prstGeom prst="rect">
              <a:avLst/>
            </a:prstGeom>
            <a:solidFill>
              <a:srgbClr val="0070C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8" name="Rectangle 47">
              <a:extLst>
                <a:ext uri="{FF2B5EF4-FFF2-40B4-BE49-F238E27FC236}">
                  <a16:creationId xmlns:a16="http://schemas.microsoft.com/office/drawing/2014/main" id="{93403A38-1289-8321-A562-4A0EE9AB2F50}"/>
                </a:ext>
              </a:extLst>
            </p:cNvPr>
            <p:cNvSpPr/>
            <p:nvPr/>
          </p:nvSpPr>
          <p:spPr>
            <a:xfrm>
              <a:off x="9669780" y="1615483"/>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9" name="Rectangle 48">
              <a:extLst>
                <a:ext uri="{FF2B5EF4-FFF2-40B4-BE49-F238E27FC236}">
                  <a16:creationId xmlns:a16="http://schemas.microsoft.com/office/drawing/2014/main" id="{8F4332BB-4A95-9323-C385-8309F2CB326B}"/>
                </a:ext>
              </a:extLst>
            </p:cNvPr>
            <p:cNvSpPr/>
            <p:nvPr/>
          </p:nvSpPr>
          <p:spPr>
            <a:xfrm>
              <a:off x="9822180" y="1615483"/>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0" name="Rectangle 49">
              <a:extLst>
                <a:ext uri="{FF2B5EF4-FFF2-40B4-BE49-F238E27FC236}">
                  <a16:creationId xmlns:a16="http://schemas.microsoft.com/office/drawing/2014/main" id="{1B9680D6-0D24-79BA-2E60-343AB2F5FF26}"/>
                </a:ext>
              </a:extLst>
            </p:cNvPr>
            <p:cNvSpPr/>
            <p:nvPr/>
          </p:nvSpPr>
          <p:spPr>
            <a:xfrm>
              <a:off x="9974580" y="1607120"/>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1" name="Rectangle 50">
              <a:extLst>
                <a:ext uri="{FF2B5EF4-FFF2-40B4-BE49-F238E27FC236}">
                  <a16:creationId xmlns:a16="http://schemas.microsoft.com/office/drawing/2014/main" id="{ECA7D638-8A32-A9A2-694A-84322EBD6990}"/>
                </a:ext>
              </a:extLst>
            </p:cNvPr>
            <p:cNvSpPr/>
            <p:nvPr/>
          </p:nvSpPr>
          <p:spPr>
            <a:xfrm>
              <a:off x="10126980" y="1607120"/>
              <a:ext cx="45720" cy="1280160"/>
            </a:xfrm>
            <a:prstGeom prst="rect">
              <a:avLst/>
            </a:prstGeom>
            <a:solidFill>
              <a:srgbClr val="0070C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2" name="Rectangle 51">
              <a:extLst>
                <a:ext uri="{FF2B5EF4-FFF2-40B4-BE49-F238E27FC236}">
                  <a16:creationId xmlns:a16="http://schemas.microsoft.com/office/drawing/2014/main" id="{A899E8E2-3362-C661-BCC6-69399972C5C7}"/>
                </a:ext>
              </a:extLst>
            </p:cNvPr>
            <p:cNvSpPr/>
            <p:nvPr/>
          </p:nvSpPr>
          <p:spPr>
            <a:xfrm>
              <a:off x="10279380" y="1598757"/>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3" name="Rectangle 52">
              <a:extLst>
                <a:ext uri="{FF2B5EF4-FFF2-40B4-BE49-F238E27FC236}">
                  <a16:creationId xmlns:a16="http://schemas.microsoft.com/office/drawing/2014/main" id="{EEDF5339-3D51-7867-20D2-1580D6D2DF38}"/>
                </a:ext>
              </a:extLst>
            </p:cNvPr>
            <p:cNvSpPr/>
            <p:nvPr/>
          </p:nvSpPr>
          <p:spPr>
            <a:xfrm>
              <a:off x="10431780" y="1598757"/>
              <a:ext cx="45720" cy="1280160"/>
            </a:xfrm>
            <a:prstGeom prst="rect">
              <a:avLst/>
            </a:prstGeom>
            <a:solidFill>
              <a:srgbClr val="FF000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4" name="Rectangle 53">
              <a:extLst>
                <a:ext uri="{FF2B5EF4-FFF2-40B4-BE49-F238E27FC236}">
                  <a16:creationId xmlns:a16="http://schemas.microsoft.com/office/drawing/2014/main" id="{865904F9-C371-88AB-84B2-7E60D21250DB}"/>
                </a:ext>
              </a:extLst>
            </p:cNvPr>
            <p:cNvSpPr/>
            <p:nvPr/>
          </p:nvSpPr>
          <p:spPr>
            <a:xfrm>
              <a:off x="10584180" y="1598757"/>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5" name="Rectangle 54">
              <a:extLst>
                <a:ext uri="{FF2B5EF4-FFF2-40B4-BE49-F238E27FC236}">
                  <a16:creationId xmlns:a16="http://schemas.microsoft.com/office/drawing/2014/main" id="{4C606338-81C9-0F16-B10F-6B9096DBA34A}"/>
                </a:ext>
              </a:extLst>
            </p:cNvPr>
            <p:cNvSpPr/>
            <p:nvPr/>
          </p:nvSpPr>
          <p:spPr>
            <a:xfrm>
              <a:off x="10736580" y="1598757"/>
              <a:ext cx="45720" cy="1280160"/>
            </a:xfrm>
            <a:prstGeom prst="rect">
              <a:avLst/>
            </a:prstGeom>
            <a:solidFill>
              <a:srgbClr val="0070C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6" name="Rectangle 55">
              <a:extLst>
                <a:ext uri="{FF2B5EF4-FFF2-40B4-BE49-F238E27FC236}">
                  <a16:creationId xmlns:a16="http://schemas.microsoft.com/office/drawing/2014/main" id="{95EF1BF4-DADE-F8A7-95BC-B6D914C74C2B}"/>
                </a:ext>
              </a:extLst>
            </p:cNvPr>
            <p:cNvSpPr/>
            <p:nvPr/>
          </p:nvSpPr>
          <p:spPr>
            <a:xfrm>
              <a:off x="10888980" y="1599500"/>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7" name="Rectangle 56">
              <a:extLst>
                <a:ext uri="{FF2B5EF4-FFF2-40B4-BE49-F238E27FC236}">
                  <a16:creationId xmlns:a16="http://schemas.microsoft.com/office/drawing/2014/main" id="{2F66CB38-C0C9-A4C5-4B42-6B21BE1EAEDD}"/>
                </a:ext>
              </a:extLst>
            </p:cNvPr>
            <p:cNvSpPr/>
            <p:nvPr/>
          </p:nvSpPr>
          <p:spPr>
            <a:xfrm>
              <a:off x="11041380" y="1598757"/>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8" name="Rectangle 57">
              <a:extLst>
                <a:ext uri="{FF2B5EF4-FFF2-40B4-BE49-F238E27FC236}">
                  <a16:creationId xmlns:a16="http://schemas.microsoft.com/office/drawing/2014/main" id="{D6910413-9D09-F0EF-65F9-22E70C37681D}"/>
                </a:ext>
              </a:extLst>
            </p:cNvPr>
            <p:cNvSpPr/>
            <p:nvPr/>
          </p:nvSpPr>
          <p:spPr>
            <a:xfrm>
              <a:off x="11193780" y="1598757"/>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9" name="Rectangle 58">
              <a:extLst>
                <a:ext uri="{FF2B5EF4-FFF2-40B4-BE49-F238E27FC236}">
                  <a16:creationId xmlns:a16="http://schemas.microsoft.com/office/drawing/2014/main" id="{E11F9038-D536-EA44-D17C-6BB8316D45A4}"/>
                </a:ext>
              </a:extLst>
            </p:cNvPr>
            <p:cNvSpPr/>
            <p:nvPr/>
          </p:nvSpPr>
          <p:spPr>
            <a:xfrm>
              <a:off x="11346180" y="1598757"/>
              <a:ext cx="45720" cy="1280160"/>
            </a:xfrm>
            <a:prstGeom prst="rect">
              <a:avLst/>
            </a:prstGeom>
            <a:solidFill>
              <a:srgbClr val="0070C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0" name="Rectangle 59">
              <a:extLst>
                <a:ext uri="{FF2B5EF4-FFF2-40B4-BE49-F238E27FC236}">
                  <a16:creationId xmlns:a16="http://schemas.microsoft.com/office/drawing/2014/main" id="{C9CB20AB-279A-DC05-08EE-7415C4ECE691}"/>
                </a:ext>
              </a:extLst>
            </p:cNvPr>
            <p:cNvSpPr/>
            <p:nvPr/>
          </p:nvSpPr>
          <p:spPr>
            <a:xfrm>
              <a:off x="11498580" y="1599500"/>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1" name="Rectangle 60">
              <a:extLst>
                <a:ext uri="{FF2B5EF4-FFF2-40B4-BE49-F238E27FC236}">
                  <a16:creationId xmlns:a16="http://schemas.microsoft.com/office/drawing/2014/main" id="{36F01D4B-F18D-8CDA-9FC7-A827AD13953A}"/>
                </a:ext>
              </a:extLst>
            </p:cNvPr>
            <p:cNvSpPr/>
            <p:nvPr/>
          </p:nvSpPr>
          <p:spPr>
            <a:xfrm>
              <a:off x="11650980" y="1607120"/>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2" name="Rectangle 61">
              <a:extLst>
                <a:ext uri="{FF2B5EF4-FFF2-40B4-BE49-F238E27FC236}">
                  <a16:creationId xmlns:a16="http://schemas.microsoft.com/office/drawing/2014/main" id="{8E8D581A-B37E-2D61-D356-C0BFF9A11147}"/>
                </a:ext>
              </a:extLst>
            </p:cNvPr>
            <p:cNvSpPr/>
            <p:nvPr/>
          </p:nvSpPr>
          <p:spPr>
            <a:xfrm>
              <a:off x="11803380" y="1598757"/>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3" name="Rectangle 62">
              <a:extLst>
                <a:ext uri="{FF2B5EF4-FFF2-40B4-BE49-F238E27FC236}">
                  <a16:creationId xmlns:a16="http://schemas.microsoft.com/office/drawing/2014/main" id="{D47D6286-59DD-C223-6CA6-89428CB30BB6}"/>
                </a:ext>
              </a:extLst>
            </p:cNvPr>
            <p:cNvSpPr/>
            <p:nvPr/>
          </p:nvSpPr>
          <p:spPr>
            <a:xfrm>
              <a:off x="11955780" y="1607120"/>
              <a:ext cx="45720" cy="1280160"/>
            </a:xfrm>
            <a:prstGeom prst="rect">
              <a:avLst/>
            </a:prstGeom>
            <a:solidFill>
              <a:srgbClr val="0070C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64" name="TextBox 63">
            <a:extLst>
              <a:ext uri="{FF2B5EF4-FFF2-40B4-BE49-F238E27FC236}">
                <a16:creationId xmlns:a16="http://schemas.microsoft.com/office/drawing/2014/main" id="{B214983B-D6AB-5EBD-F59D-74A46007F316}"/>
              </a:ext>
            </a:extLst>
          </p:cNvPr>
          <p:cNvSpPr txBox="1"/>
          <p:nvPr/>
        </p:nvSpPr>
        <p:spPr>
          <a:xfrm>
            <a:off x="780932" y="1245742"/>
            <a:ext cx="1648207" cy="590931"/>
          </a:xfrm>
          <a:prstGeom prst="rect">
            <a:avLst/>
          </a:prstGeom>
          <a:noFill/>
        </p:spPr>
        <p:txBody>
          <a:bodyPr wrap="none" rtlCol="0">
            <a:spAutoFit/>
          </a:bodyPr>
          <a:lstStyle/>
          <a:p>
            <a:pPr algn="ctr">
              <a:lnSpc>
                <a:spcPct val="90000"/>
              </a:lnSpc>
            </a:pPr>
            <a:r>
              <a:rPr lang="en-US" dirty="0">
                <a:latin typeface="+mn-lt"/>
              </a:rPr>
              <a:t>FTS: 1.87 MW </a:t>
            </a:r>
          </a:p>
          <a:p>
            <a:pPr algn="ctr">
              <a:lnSpc>
                <a:spcPct val="90000"/>
              </a:lnSpc>
            </a:pPr>
            <a:r>
              <a:rPr lang="en-US" dirty="0">
                <a:latin typeface="+mn-lt"/>
              </a:rPr>
              <a:t>at 40 pps </a:t>
            </a:r>
          </a:p>
        </p:txBody>
      </p:sp>
      <p:sp>
        <p:nvSpPr>
          <p:cNvPr id="65" name="TextBox 64">
            <a:extLst>
              <a:ext uri="{FF2B5EF4-FFF2-40B4-BE49-F238E27FC236}">
                <a16:creationId xmlns:a16="http://schemas.microsoft.com/office/drawing/2014/main" id="{C70BDCDE-0DC2-F9FE-B46B-EC70149A9AA4}"/>
              </a:ext>
            </a:extLst>
          </p:cNvPr>
          <p:cNvSpPr txBox="1"/>
          <p:nvPr/>
        </p:nvSpPr>
        <p:spPr>
          <a:xfrm>
            <a:off x="843447" y="1938534"/>
            <a:ext cx="1523173" cy="590931"/>
          </a:xfrm>
          <a:prstGeom prst="rect">
            <a:avLst/>
          </a:prstGeom>
          <a:noFill/>
        </p:spPr>
        <p:txBody>
          <a:bodyPr wrap="none" rtlCol="0">
            <a:spAutoFit/>
          </a:bodyPr>
          <a:lstStyle/>
          <a:p>
            <a:pPr algn="ctr">
              <a:lnSpc>
                <a:spcPct val="90000"/>
              </a:lnSpc>
            </a:pPr>
            <a:r>
              <a:rPr lang="en-US" dirty="0">
                <a:solidFill>
                  <a:schemeClr val="accent3">
                    <a:lumMod val="75000"/>
                  </a:schemeClr>
                </a:solidFill>
                <a:latin typeface="+mn-lt"/>
              </a:rPr>
              <a:t>STS: 0.7 MW </a:t>
            </a:r>
          </a:p>
          <a:p>
            <a:pPr algn="ctr">
              <a:lnSpc>
                <a:spcPct val="90000"/>
              </a:lnSpc>
            </a:pPr>
            <a:r>
              <a:rPr lang="en-US" dirty="0">
                <a:solidFill>
                  <a:schemeClr val="accent3">
                    <a:lumMod val="75000"/>
                  </a:schemeClr>
                </a:solidFill>
                <a:latin typeface="+mn-lt"/>
              </a:rPr>
              <a:t>at 15 pps </a:t>
            </a:r>
          </a:p>
        </p:txBody>
      </p:sp>
      <p:sp>
        <p:nvSpPr>
          <p:cNvPr id="68" name="TextBox 67">
            <a:extLst>
              <a:ext uri="{FF2B5EF4-FFF2-40B4-BE49-F238E27FC236}">
                <a16:creationId xmlns:a16="http://schemas.microsoft.com/office/drawing/2014/main" id="{F3E27856-757B-CC73-58FA-51E87BFC5748}"/>
              </a:ext>
            </a:extLst>
          </p:cNvPr>
          <p:cNvSpPr txBox="1"/>
          <p:nvPr/>
        </p:nvSpPr>
        <p:spPr>
          <a:xfrm>
            <a:off x="832405" y="2585325"/>
            <a:ext cx="1561005" cy="592535"/>
          </a:xfrm>
          <a:prstGeom prst="rect">
            <a:avLst/>
          </a:prstGeom>
          <a:noFill/>
        </p:spPr>
        <p:txBody>
          <a:bodyPr wrap="none" rtlCol="0">
            <a:spAutoFit/>
          </a:bodyPr>
          <a:lstStyle/>
          <a:p>
            <a:pPr algn="ctr">
              <a:lnSpc>
                <a:spcPct val="90000"/>
              </a:lnSpc>
            </a:pPr>
            <a:r>
              <a:rPr lang="en-US" dirty="0">
                <a:solidFill>
                  <a:srgbClr val="FF0000"/>
                </a:solidFill>
                <a:latin typeface="+mn-lt"/>
              </a:rPr>
              <a:t>TTS: 0.23 MW </a:t>
            </a:r>
          </a:p>
          <a:p>
            <a:pPr algn="ctr">
              <a:lnSpc>
                <a:spcPct val="90000"/>
              </a:lnSpc>
            </a:pPr>
            <a:r>
              <a:rPr lang="en-US" dirty="0">
                <a:solidFill>
                  <a:srgbClr val="FF0000"/>
                </a:solidFill>
                <a:latin typeface="+mn-lt"/>
              </a:rPr>
              <a:t>at 5 pps </a:t>
            </a:r>
          </a:p>
        </p:txBody>
      </p:sp>
      <p:cxnSp>
        <p:nvCxnSpPr>
          <p:cNvPr id="135" name="Straight Connector 134">
            <a:extLst>
              <a:ext uri="{FF2B5EF4-FFF2-40B4-BE49-F238E27FC236}">
                <a16:creationId xmlns:a16="http://schemas.microsoft.com/office/drawing/2014/main" id="{4882350C-24A4-A007-F93B-7DDA8C9F4C4D}"/>
              </a:ext>
            </a:extLst>
          </p:cNvPr>
          <p:cNvCxnSpPr/>
          <p:nvPr/>
        </p:nvCxnSpPr>
        <p:spPr>
          <a:xfrm>
            <a:off x="581908" y="1920853"/>
            <a:ext cx="1914414" cy="0"/>
          </a:xfrm>
          <a:prstGeom prst="line">
            <a:avLst/>
          </a:prstGeom>
          <a:ln w="28575">
            <a:solidFill>
              <a:schemeClr val="bg1">
                <a:lumMod val="65000"/>
              </a:schemeClr>
            </a:solidFill>
          </a:ln>
        </p:spPr>
        <p:style>
          <a:lnRef idx="2">
            <a:schemeClr val="accent5"/>
          </a:lnRef>
          <a:fillRef idx="0">
            <a:schemeClr val="accent5"/>
          </a:fillRef>
          <a:effectRef idx="1">
            <a:schemeClr val="accent5"/>
          </a:effectRef>
          <a:fontRef idx="minor">
            <a:schemeClr val="tx1"/>
          </a:fontRef>
        </p:style>
      </p:cxnSp>
      <p:cxnSp>
        <p:nvCxnSpPr>
          <p:cNvPr id="136" name="Straight Connector 135">
            <a:extLst>
              <a:ext uri="{FF2B5EF4-FFF2-40B4-BE49-F238E27FC236}">
                <a16:creationId xmlns:a16="http://schemas.microsoft.com/office/drawing/2014/main" id="{D578FDD7-363D-33E8-0F75-F3D84A322CE0}"/>
              </a:ext>
            </a:extLst>
          </p:cNvPr>
          <p:cNvCxnSpPr/>
          <p:nvPr/>
        </p:nvCxnSpPr>
        <p:spPr>
          <a:xfrm>
            <a:off x="581908" y="2563546"/>
            <a:ext cx="1914414" cy="0"/>
          </a:xfrm>
          <a:prstGeom prst="line">
            <a:avLst/>
          </a:prstGeom>
          <a:ln w="28575">
            <a:solidFill>
              <a:schemeClr val="bg1">
                <a:lumMod val="65000"/>
              </a:schemeClr>
            </a:solidFill>
          </a:ln>
        </p:spPr>
        <p:style>
          <a:lnRef idx="2">
            <a:schemeClr val="accent5"/>
          </a:lnRef>
          <a:fillRef idx="0">
            <a:schemeClr val="accent5"/>
          </a:fillRef>
          <a:effectRef idx="1">
            <a:schemeClr val="accent5"/>
          </a:effectRef>
          <a:fontRef idx="minor">
            <a:schemeClr val="tx1"/>
          </a:fontRef>
        </p:style>
      </p:cxnSp>
      <p:grpSp>
        <p:nvGrpSpPr>
          <p:cNvPr id="3" name="Group 2">
            <a:extLst>
              <a:ext uri="{FF2B5EF4-FFF2-40B4-BE49-F238E27FC236}">
                <a16:creationId xmlns:a16="http://schemas.microsoft.com/office/drawing/2014/main" id="{388628F0-AE7C-82BF-8D8D-18FA7D733E4E}"/>
              </a:ext>
            </a:extLst>
          </p:cNvPr>
          <p:cNvGrpSpPr/>
          <p:nvPr/>
        </p:nvGrpSpPr>
        <p:grpSpPr>
          <a:xfrm>
            <a:off x="729492" y="3990262"/>
            <a:ext cx="11272008" cy="1932118"/>
            <a:chOff x="729492" y="3990262"/>
            <a:chExt cx="11272008" cy="1932118"/>
          </a:xfrm>
        </p:grpSpPr>
        <p:sp>
          <p:nvSpPr>
            <p:cNvPr id="69" name="Rectangle 68">
              <a:extLst>
                <a:ext uri="{FF2B5EF4-FFF2-40B4-BE49-F238E27FC236}">
                  <a16:creationId xmlns:a16="http://schemas.microsoft.com/office/drawing/2014/main" id="{14046353-F7FA-9122-E470-42423FF2AEB5}"/>
                </a:ext>
              </a:extLst>
            </p:cNvPr>
            <p:cNvSpPr/>
            <p:nvPr/>
          </p:nvSpPr>
          <p:spPr>
            <a:xfrm>
              <a:off x="2964180" y="4323467"/>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0" name="Rectangle 69">
              <a:extLst>
                <a:ext uri="{FF2B5EF4-FFF2-40B4-BE49-F238E27FC236}">
                  <a16:creationId xmlns:a16="http://schemas.microsoft.com/office/drawing/2014/main" id="{0D82525B-DE73-E993-CD34-4C1C1766D956}"/>
                </a:ext>
              </a:extLst>
            </p:cNvPr>
            <p:cNvSpPr/>
            <p:nvPr/>
          </p:nvSpPr>
          <p:spPr>
            <a:xfrm>
              <a:off x="3116580" y="4323467"/>
              <a:ext cx="45720" cy="1280160"/>
            </a:xfrm>
            <a:prstGeom prst="rect">
              <a:avLst/>
            </a:prstGeom>
            <a:solidFill>
              <a:srgbClr val="FF000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1" name="Rectangle 70">
              <a:extLst>
                <a:ext uri="{FF2B5EF4-FFF2-40B4-BE49-F238E27FC236}">
                  <a16:creationId xmlns:a16="http://schemas.microsoft.com/office/drawing/2014/main" id="{1D99BC1E-DC04-497D-3BF4-2A302BD935C0}"/>
                </a:ext>
              </a:extLst>
            </p:cNvPr>
            <p:cNvSpPr/>
            <p:nvPr/>
          </p:nvSpPr>
          <p:spPr>
            <a:xfrm>
              <a:off x="3268980" y="4323467"/>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2" name="Rectangle 71">
              <a:extLst>
                <a:ext uri="{FF2B5EF4-FFF2-40B4-BE49-F238E27FC236}">
                  <a16:creationId xmlns:a16="http://schemas.microsoft.com/office/drawing/2014/main" id="{DCD079FB-1220-C80B-F7EA-1485508D3D07}"/>
                </a:ext>
              </a:extLst>
            </p:cNvPr>
            <p:cNvSpPr/>
            <p:nvPr/>
          </p:nvSpPr>
          <p:spPr>
            <a:xfrm>
              <a:off x="3421380" y="4323467"/>
              <a:ext cx="45720" cy="1280160"/>
            </a:xfrm>
            <a:prstGeom prst="rect">
              <a:avLst/>
            </a:prstGeom>
            <a:solidFill>
              <a:srgbClr val="0070C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3" name="Rectangle 72">
              <a:extLst>
                <a:ext uri="{FF2B5EF4-FFF2-40B4-BE49-F238E27FC236}">
                  <a16:creationId xmlns:a16="http://schemas.microsoft.com/office/drawing/2014/main" id="{1098B274-1146-28F0-0871-207C8ADA3330}"/>
                </a:ext>
              </a:extLst>
            </p:cNvPr>
            <p:cNvSpPr/>
            <p:nvPr/>
          </p:nvSpPr>
          <p:spPr>
            <a:xfrm>
              <a:off x="3573780" y="4324210"/>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4" name="Rectangle 73">
              <a:extLst>
                <a:ext uri="{FF2B5EF4-FFF2-40B4-BE49-F238E27FC236}">
                  <a16:creationId xmlns:a16="http://schemas.microsoft.com/office/drawing/2014/main" id="{4E0B04DF-D5E5-8AAD-D53B-F64C99CD2EDF}"/>
                </a:ext>
              </a:extLst>
            </p:cNvPr>
            <p:cNvSpPr/>
            <p:nvPr/>
          </p:nvSpPr>
          <p:spPr>
            <a:xfrm>
              <a:off x="3726180" y="4323467"/>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5" name="Rectangle 74">
              <a:extLst>
                <a:ext uri="{FF2B5EF4-FFF2-40B4-BE49-F238E27FC236}">
                  <a16:creationId xmlns:a16="http://schemas.microsoft.com/office/drawing/2014/main" id="{C41BA8B1-DA78-5AA1-2F30-7E6CD66B7FEB}"/>
                </a:ext>
              </a:extLst>
            </p:cNvPr>
            <p:cNvSpPr/>
            <p:nvPr/>
          </p:nvSpPr>
          <p:spPr>
            <a:xfrm>
              <a:off x="3878580" y="4323467"/>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6" name="Rectangle 75">
              <a:extLst>
                <a:ext uri="{FF2B5EF4-FFF2-40B4-BE49-F238E27FC236}">
                  <a16:creationId xmlns:a16="http://schemas.microsoft.com/office/drawing/2014/main" id="{743115A5-7EF1-3935-E76C-DCB320C91047}"/>
                </a:ext>
              </a:extLst>
            </p:cNvPr>
            <p:cNvSpPr/>
            <p:nvPr/>
          </p:nvSpPr>
          <p:spPr>
            <a:xfrm>
              <a:off x="4030980" y="4323467"/>
              <a:ext cx="45720" cy="1280160"/>
            </a:xfrm>
            <a:prstGeom prst="rect">
              <a:avLst/>
            </a:prstGeom>
            <a:solidFill>
              <a:srgbClr val="0070C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7" name="Rectangle 76">
              <a:extLst>
                <a:ext uri="{FF2B5EF4-FFF2-40B4-BE49-F238E27FC236}">
                  <a16:creationId xmlns:a16="http://schemas.microsoft.com/office/drawing/2014/main" id="{F95A0E4F-599B-71EE-4AFF-76A8E7B0DDBE}"/>
                </a:ext>
              </a:extLst>
            </p:cNvPr>
            <p:cNvSpPr/>
            <p:nvPr/>
          </p:nvSpPr>
          <p:spPr>
            <a:xfrm>
              <a:off x="4183380" y="4324210"/>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8" name="Rectangle 77">
              <a:extLst>
                <a:ext uri="{FF2B5EF4-FFF2-40B4-BE49-F238E27FC236}">
                  <a16:creationId xmlns:a16="http://schemas.microsoft.com/office/drawing/2014/main" id="{9A12ACB4-A806-EC8C-3760-88F233822781}"/>
                </a:ext>
              </a:extLst>
            </p:cNvPr>
            <p:cNvSpPr/>
            <p:nvPr/>
          </p:nvSpPr>
          <p:spPr>
            <a:xfrm>
              <a:off x="4335780" y="4331830"/>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9" name="Rectangle 78">
              <a:extLst>
                <a:ext uri="{FF2B5EF4-FFF2-40B4-BE49-F238E27FC236}">
                  <a16:creationId xmlns:a16="http://schemas.microsoft.com/office/drawing/2014/main" id="{37104C37-759B-B3D8-5627-91BF53FF828A}"/>
                </a:ext>
              </a:extLst>
            </p:cNvPr>
            <p:cNvSpPr/>
            <p:nvPr/>
          </p:nvSpPr>
          <p:spPr>
            <a:xfrm>
              <a:off x="4488180" y="4323467"/>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80" name="Rectangle 79">
              <a:extLst>
                <a:ext uri="{FF2B5EF4-FFF2-40B4-BE49-F238E27FC236}">
                  <a16:creationId xmlns:a16="http://schemas.microsoft.com/office/drawing/2014/main" id="{BF801301-E891-3BD0-30B4-B0E529E4DA4B}"/>
                </a:ext>
              </a:extLst>
            </p:cNvPr>
            <p:cNvSpPr/>
            <p:nvPr/>
          </p:nvSpPr>
          <p:spPr>
            <a:xfrm>
              <a:off x="4640580" y="4331830"/>
              <a:ext cx="45720" cy="1280160"/>
            </a:xfrm>
            <a:prstGeom prst="rect">
              <a:avLst/>
            </a:prstGeom>
            <a:solidFill>
              <a:srgbClr val="0070C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81" name="Rectangle 80">
              <a:extLst>
                <a:ext uri="{FF2B5EF4-FFF2-40B4-BE49-F238E27FC236}">
                  <a16:creationId xmlns:a16="http://schemas.microsoft.com/office/drawing/2014/main" id="{DE7B147A-4F70-A74A-FF4A-F8332384A087}"/>
                </a:ext>
              </a:extLst>
            </p:cNvPr>
            <p:cNvSpPr/>
            <p:nvPr/>
          </p:nvSpPr>
          <p:spPr>
            <a:xfrm>
              <a:off x="4792980" y="4331830"/>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82" name="Rectangle 81">
              <a:extLst>
                <a:ext uri="{FF2B5EF4-FFF2-40B4-BE49-F238E27FC236}">
                  <a16:creationId xmlns:a16="http://schemas.microsoft.com/office/drawing/2014/main" id="{F8364960-1509-59F1-5904-96F7FEB01EB0}"/>
                </a:ext>
              </a:extLst>
            </p:cNvPr>
            <p:cNvSpPr/>
            <p:nvPr/>
          </p:nvSpPr>
          <p:spPr>
            <a:xfrm>
              <a:off x="4945380" y="4331830"/>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83" name="Rectangle 82">
              <a:extLst>
                <a:ext uri="{FF2B5EF4-FFF2-40B4-BE49-F238E27FC236}">
                  <a16:creationId xmlns:a16="http://schemas.microsoft.com/office/drawing/2014/main" id="{E68B0C30-35E5-5865-5808-6372C2A28761}"/>
                </a:ext>
              </a:extLst>
            </p:cNvPr>
            <p:cNvSpPr/>
            <p:nvPr/>
          </p:nvSpPr>
          <p:spPr>
            <a:xfrm>
              <a:off x="5097780" y="4323467"/>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84" name="Rectangle 83">
              <a:extLst>
                <a:ext uri="{FF2B5EF4-FFF2-40B4-BE49-F238E27FC236}">
                  <a16:creationId xmlns:a16="http://schemas.microsoft.com/office/drawing/2014/main" id="{184525A8-9382-3D9C-4539-73AA0DA6A8FF}"/>
                </a:ext>
              </a:extLst>
            </p:cNvPr>
            <p:cNvSpPr/>
            <p:nvPr/>
          </p:nvSpPr>
          <p:spPr>
            <a:xfrm>
              <a:off x="5250180" y="4323467"/>
              <a:ext cx="45720" cy="1280160"/>
            </a:xfrm>
            <a:prstGeom prst="rect">
              <a:avLst/>
            </a:prstGeom>
            <a:solidFill>
              <a:srgbClr val="0070C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85" name="Rectangle 84">
              <a:extLst>
                <a:ext uri="{FF2B5EF4-FFF2-40B4-BE49-F238E27FC236}">
                  <a16:creationId xmlns:a16="http://schemas.microsoft.com/office/drawing/2014/main" id="{F2D54542-4DFB-B0ED-D308-F1A9CEE37FA2}"/>
                </a:ext>
              </a:extLst>
            </p:cNvPr>
            <p:cNvSpPr/>
            <p:nvPr/>
          </p:nvSpPr>
          <p:spPr>
            <a:xfrm>
              <a:off x="5402580" y="4315104"/>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86" name="Rectangle 85">
              <a:extLst>
                <a:ext uri="{FF2B5EF4-FFF2-40B4-BE49-F238E27FC236}">
                  <a16:creationId xmlns:a16="http://schemas.microsoft.com/office/drawing/2014/main" id="{4B71E369-9FF0-2323-C6AF-6A592521E1D2}"/>
                </a:ext>
              </a:extLst>
            </p:cNvPr>
            <p:cNvSpPr/>
            <p:nvPr/>
          </p:nvSpPr>
          <p:spPr>
            <a:xfrm>
              <a:off x="5554980" y="4315104"/>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87" name="Rectangle 86">
              <a:extLst>
                <a:ext uri="{FF2B5EF4-FFF2-40B4-BE49-F238E27FC236}">
                  <a16:creationId xmlns:a16="http://schemas.microsoft.com/office/drawing/2014/main" id="{7D86DAC1-0DC5-2EBA-2509-2659E5F205A2}"/>
                </a:ext>
              </a:extLst>
            </p:cNvPr>
            <p:cNvSpPr/>
            <p:nvPr/>
          </p:nvSpPr>
          <p:spPr>
            <a:xfrm>
              <a:off x="5707380" y="4315104"/>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88" name="Rectangle 87">
              <a:extLst>
                <a:ext uri="{FF2B5EF4-FFF2-40B4-BE49-F238E27FC236}">
                  <a16:creationId xmlns:a16="http://schemas.microsoft.com/office/drawing/2014/main" id="{F501B970-4C57-3AE1-1AE6-DE53E6E062B7}"/>
                </a:ext>
              </a:extLst>
            </p:cNvPr>
            <p:cNvSpPr/>
            <p:nvPr/>
          </p:nvSpPr>
          <p:spPr>
            <a:xfrm>
              <a:off x="5859780" y="4315104"/>
              <a:ext cx="45720" cy="1280160"/>
            </a:xfrm>
            <a:prstGeom prst="rect">
              <a:avLst/>
            </a:prstGeom>
            <a:solidFill>
              <a:srgbClr val="0070C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89" name="Rectangle 88">
              <a:extLst>
                <a:ext uri="{FF2B5EF4-FFF2-40B4-BE49-F238E27FC236}">
                  <a16:creationId xmlns:a16="http://schemas.microsoft.com/office/drawing/2014/main" id="{1D24F40A-0406-AEFD-77FA-21437DB9FFE5}"/>
                </a:ext>
              </a:extLst>
            </p:cNvPr>
            <p:cNvSpPr/>
            <p:nvPr/>
          </p:nvSpPr>
          <p:spPr>
            <a:xfrm>
              <a:off x="6012180" y="4315847"/>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90" name="Rectangle 89">
              <a:extLst>
                <a:ext uri="{FF2B5EF4-FFF2-40B4-BE49-F238E27FC236}">
                  <a16:creationId xmlns:a16="http://schemas.microsoft.com/office/drawing/2014/main" id="{F7D966BD-4AB2-52BA-7845-AEAAF1779534}"/>
                </a:ext>
              </a:extLst>
            </p:cNvPr>
            <p:cNvSpPr/>
            <p:nvPr/>
          </p:nvSpPr>
          <p:spPr>
            <a:xfrm>
              <a:off x="6164580" y="4315104"/>
              <a:ext cx="45720" cy="1280160"/>
            </a:xfrm>
            <a:prstGeom prst="rect">
              <a:avLst/>
            </a:prstGeom>
            <a:solidFill>
              <a:srgbClr val="FF000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91" name="Rectangle 90">
              <a:extLst>
                <a:ext uri="{FF2B5EF4-FFF2-40B4-BE49-F238E27FC236}">
                  <a16:creationId xmlns:a16="http://schemas.microsoft.com/office/drawing/2014/main" id="{F8EE6EDB-10F1-C78F-5651-D7A72BF098F0}"/>
                </a:ext>
              </a:extLst>
            </p:cNvPr>
            <p:cNvSpPr/>
            <p:nvPr/>
          </p:nvSpPr>
          <p:spPr>
            <a:xfrm>
              <a:off x="6316980" y="4315104"/>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92" name="Rectangle 91">
              <a:extLst>
                <a:ext uri="{FF2B5EF4-FFF2-40B4-BE49-F238E27FC236}">
                  <a16:creationId xmlns:a16="http://schemas.microsoft.com/office/drawing/2014/main" id="{4AF366D3-9FBF-76F4-01C8-79EB9AF6B660}"/>
                </a:ext>
              </a:extLst>
            </p:cNvPr>
            <p:cNvSpPr/>
            <p:nvPr/>
          </p:nvSpPr>
          <p:spPr>
            <a:xfrm>
              <a:off x="6469380" y="4315104"/>
              <a:ext cx="45720" cy="1280160"/>
            </a:xfrm>
            <a:prstGeom prst="rect">
              <a:avLst/>
            </a:prstGeom>
            <a:solidFill>
              <a:srgbClr val="0070C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93" name="Rectangle 92">
              <a:extLst>
                <a:ext uri="{FF2B5EF4-FFF2-40B4-BE49-F238E27FC236}">
                  <a16:creationId xmlns:a16="http://schemas.microsoft.com/office/drawing/2014/main" id="{E16D7D10-7326-7588-1ECE-E72A2972AA46}"/>
                </a:ext>
              </a:extLst>
            </p:cNvPr>
            <p:cNvSpPr/>
            <p:nvPr/>
          </p:nvSpPr>
          <p:spPr>
            <a:xfrm>
              <a:off x="6621780" y="4315847"/>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94" name="Rectangle 93">
              <a:extLst>
                <a:ext uri="{FF2B5EF4-FFF2-40B4-BE49-F238E27FC236}">
                  <a16:creationId xmlns:a16="http://schemas.microsoft.com/office/drawing/2014/main" id="{5CB8C050-B783-2FD5-2344-532B0600FAAA}"/>
                </a:ext>
              </a:extLst>
            </p:cNvPr>
            <p:cNvSpPr/>
            <p:nvPr/>
          </p:nvSpPr>
          <p:spPr>
            <a:xfrm>
              <a:off x="6774180" y="4323467"/>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95" name="Rectangle 94">
              <a:extLst>
                <a:ext uri="{FF2B5EF4-FFF2-40B4-BE49-F238E27FC236}">
                  <a16:creationId xmlns:a16="http://schemas.microsoft.com/office/drawing/2014/main" id="{558B2E93-AE2C-404C-650A-7526DC34EEAD}"/>
                </a:ext>
              </a:extLst>
            </p:cNvPr>
            <p:cNvSpPr/>
            <p:nvPr/>
          </p:nvSpPr>
          <p:spPr>
            <a:xfrm>
              <a:off x="6926580" y="4315104"/>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96" name="Rectangle 95">
              <a:extLst>
                <a:ext uri="{FF2B5EF4-FFF2-40B4-BE49-F238E27FC236}">
                  <a16:creationId xmlns:a16="http://schemas.microsoft.com/office/drawing/2014/main" id="{BDD16CB3-0BD2-DDCA-52FE-F33E208C3245}"/>
                </a:ext>
              </a:extLst>
            </p:cNvPr>
            <p:cNvSpPr/>
            <p:nvPr/>
          </p:nvSpPr>
          <p:spPr>
            <a:xfrm>
              <a:off x="7078980" y="4323467"/>
              <a:ext cx="45720" cy="1280160"/>
            </a:xfrm>
            <a:prstGeom prst="rect">
              <a:avLst/>
            </a:prstGeom>
            <a:solidFill>
              <a:srgbClr val="0070C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97" name="Rectangle 96">
              <a:extLst>
                <a:ext uri="{FF2B5EF4-FFF2-40B4-BE49-F238E27FC236}">
                  <a16:creationId xmlns:a16="http://schemas.microsoft.com/office/drawing/2014/main" id="{834DD377-2AF6-B2A8-BE59-EA91970120B3}"/>
                </a:ext>
              </a:extLst>
            </p:cNvPr>
            <p:cNvSpPr/>
            <p:nvPr/>
          </p:nvSpPr>
          <p:spPr>
            <a:xfrm>
              <a:off x="7231380" y="4323467"/>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98" name="Rectangle 97">
              <a:extLst>
                <a:ext uri="{FF2B5EF4-FFF2-40B4-BE49-F238E27FC236}">
                  <a16:creationId xmlns:a16="http://schemas.microsoft.com/office/drawing/2014/main" id="{F6E6D5C6-209B-7467-DC72-792401C5DC18}"/>
                </a:ext>
              </a:extLst>
            </p:cNvPr>
            <p:cNvSpPr/>
            <p:nvPr/>
          </p:nvSpPr>
          <p:spPr>
            <a:xfrm>
              <a:off x="7383780" y="4323467"/>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99" name="Rectangle 98">
              <a:extLst>
                <a:ext uri="{FF2B5EF4-FFF2-40B4-BE49-F238E27FC236}">
                  <a16:creationId xmlns:a16="http://schemas.microsoft.com/office/drawing/2014/main" id="{F33B7AEA-28A5-2B98-6C35-14D00F1746BA}"/>
                </a:ext>
              </a:extLst>
            </p:cNvPr>
            <p:cNvSpPr/>
            <p:nvPr/>
          </p:nvSpPr>
          <p:spPr>
            <a:xfrm>
              <a:off x="7536180" y="4315104"/>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00" name="Rectangle 99">
              <a:extLst>
                <a:ext uri="{FF2B5EF4-FFF2-40B4-BE49-F238E27FC236}">
                  <a16:creationId xmlns:a16="http://schemas.microsoft.com/office/drawing/2014/main" id="{96505A82-88A9-0B4F-5355-F052E49A3F63}"/>
                </a:ext>
              </a:extLst>
            </p:cNvPr>
            <p:cNvSpPr/>
            <p:nvPr/>
          </p:nvSpPr>
          <p:spPr>
            <a:xfrm>
              <a:off x="7688580" y="4315104"/>
              <a:ext cx="45720" cy="1280160"/>
            </a:xfrm>
            <a:prstGeom prst="rect">
              <a:avLst/>
            </a:prstGeom>
            <a:solidFill>
              <a:srgbClr val="0070C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01" name="Rectangle 100">
              <a:extLst>
                <a:ext uri="{FF2B5EF4-FFF2-40B4-BE49-F238E27FC236}">
                  <a16:creationId xmlns:a16="http://schemas.microsoft.com/office/drawing/2014/main" id="{4BAB8756-B746-3999-D055-E95E62323D37}"/>
                </a:ext>
              </a:extLst>
            </p:cNvPr>
            <p:cNvSpPr/>
            <p:nvPr/>
          </p:nvSpPr>
          <p:spPr>
            <a:xfrm>
              <a:off x="7840980" y="4306741"/>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02" name="Rectangle 101">
              <a:extLst>
                <a:ext uri="{FF2B5EF4-FFF2-40B4-BE49-F238E27FC236}">
                  <a16:creationId xmlns:a16="http://schemas.microsoft.com/office/drawing/2014/main" id="{1B6B192C-DECC-8A68-4F18-04B13E2E2CAA}"/>
                </a:ext>
              </a:extLst>
            </p:cNvPr>
            <p:cNvSpPr/>
            <p:nvPr/>
          </p:nvSpPr>
          <p:spPr>
            <a:xfrm>
              <a:off x="7993380" y="4306741"/>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03" name="Rectangle 102">
              <a:extLst>
                <a:ext uri="{FF2B5EF4-FFF2-40B4-BE49-F238E27FC236}">
                  <a16:creationId xmlns:a16="http://schemas.microsoft.com/office/drawing/2014/main" id="{B0EAC8EC-57A0-FAA9-924B-D7B3531CE6A2}"/>
                </a:ext>
              </a:extLst>
            </p:cNvPr>
            <p:cNvSpPr/>
            <p:nvPr/>
          </p:nvSpPr>
          <p:spPr>
            <a:xfrm>
              <a:off x="8145780" y="4306741"/>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04" name="Rectangle 103">
              <a:extLst>
                <a:ext uri="{FF2B5EF4-FFF2-40B4-BE49-F238E27FC236}">
                  <a16:creationId xmlns:a16="http://schemas.microsoft.com/office/drawing/2014/main" id="{F0D20D04-ED84-715E-4400-5BCFA76002D0}"/>
                </a:ext>
              </a:extLst>
            </p:cNvPr>
            <p:cNvSpPr/>
            <p:nvPr/>
          </p:nvSpPr>
          <p:spPr>
            <a:xfrm>
              <a:off x="8298180" y="4306741"/>
              <a:ext cx="45720" cy="1280160"/>
            </a:xfrm>
            <a:prstGeom prst="rect">
              <a:avLst/>
            </a:prstGeom>
            <a:solidFill>
              <a:srgbClr val="0070C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05" name="Rectangle 104">
              <a:extLst>
                <a:ext uri="{FF2B5EF4-FFF2-40B4-BE49-F238E27FC236}">
                  <a16:creationId xmlns:a16="http://schemas.microsoft.com/office/drawing/2014/main" id="{06E8D538-9562-999B-D7D2-BE3A83164219}"/>
                </a:ext>
              </a:extLst>
            </p:cNvPr>
            <p:cNvSpPr/>
            <p:nvPr/>
          </p:nvSpPr>
          <p:spPr>
            <a:xfrm>
              <a:off x="8450580" y="4307484"/>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06" name="Rectangle 105">
              <a:extLst>
                <a:ext uri="{FF2B5EF4-FFF2-40B4-BE49-F238E27FC236}">
                  <a16:creationId xmlns:a16="http://schemas.microsoft.com/office/drawing/2014/main" id="{55E1B0CF-39C4-2F95-AB4A-518799F3AD4E}"/>
                </a:ext>
              </a:extLst>
            </p:cNvPr>
            <p:cNvSpPr/>
            <p:nvPr/>
          </p:nvSpPr>
          <p:spPr>
            <a:xfrm>
              <a:off x="8602980" y="4306741"/>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07" name="Rectangle 106">
              <a:extLst>
                <a:ext uri="{FF2B5EF4-FFF2-40B4-BE49-F238E27FC236}">
                  <a16:creationId xmlns:a16="http://schemas.microsoft.com/office/drawing/2014/main" id="{1688292A-8085-4359-EA4D-D75255BE6779}"/>
                </a:ext>
              </a:extLst>
            </p:cNvPr>
            <p:cNvSpPr/>
            <p:nvPr/>
          </p:nvSpPr>
          <p:spPr>
            <a:xfrm>
              <a:off x="8755380" y="4306741"/>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08" name="Rectangle 107">
              <a:extLst>
                <a:ext uri="{FF2B5EF4-FFF2-40B4-BE49-F238E27FC236}">
                  <a16:creationId xmlns:a16="http://schemas.microsoft.com/office/drawing/2014/main" id="{74124B24-72F5-D557-F634-CDE3DC2B2BEE}"/>
                </a:ext>
              </a:extLst>
            </p:cNvPr>
            <p:cNvSpPr/>
            <p:nvPr/>
          </p:nvSpPr>
          <p:spPr>
            <a:xfrm>
              <a:off x="8907780" y="4306741"/>
              <a:ext cx="45720" cy="1280160"/>
            </a:xfrm>
            <a:prstGeom prst="rect">
              <a:avLst/>
            </a:prstGeom>
            <a:solidFill>
              <a:srgbClr val="0070C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09" name="Rectangle 108">
              <a:extLst>
                <a:ext uri="{FF2B5EF4-FFF2-40B4-BE49-F238E27FC236}">
                  <a16:creationId xmlns:a16="http://schemas.microsoft.com/office/drawing/2014/main" id="{45D661CA-209A-B258-9C2A-6A72A09B29BF}"/>
                </a:ext>
              </a:extLst>
            </p:cNvPr>
            <p:cNvSpPr/>
            <p:nvPr/>
          </p:nvSpPr>
          <p:spPr>
            <a:xfrm>
              <a:off x="9060180" y="4307484"/>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10" name="Rectangle 109">
              <a:extLst>
                <a:ext uri="{FF2B5EF4-FFF2-40B4-BE49-F238E27FC236}">
                  <a16:creationId xmlns:a16="http://schemas.microsoft.com/office/drawing/2014/main" id="{DB0D0E7E-B0EF-A50E-1A02-B5A0DA0DAAF8}"/>
                </a:ext>
              </a:extLst>
            </p:cNvPr>
            <p:cNvSpPr/>
            <p:nvPr/>
          </p:nvSpPr>
          <p:spPr>
            <a:xfrm>
              <a:off x="9212580" y="4315104"/>
              <a:ext cx="45720" cy="1280160"/>
            </a:xfrm>
            <a:prstGeom prst="rect">
              <a:avLst/>
            </a:prstGeom>
            <a:solidFill>
              <a:srgbClr val="FF000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11" name="Rectangle 110">
              <a:extLst>
                <a:ext uri="{FF2B5EF4-FFF2-40B4-BE49-F238E27FC236}">
                  <a16:creationId xmlns:a16="http://schemas.microsoft.com/office/drawing/2014/main" id="{60E657A8-29E7-51B3-125B-8F9BAFB335E1}"/>
                </a:ext>
              </a:extLst>
            </p:cNvPr>
            <p:cNvSpPr/>
            <p:nvPr/>
          </p:nvSpPr>
          <p:spPr>
            <a:xfrm>
              <a:off x="9364980" y="4306741"/>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12" name="Rectangle 111">
              <a:extLst>
                <a:ext uri="{FF2B5EF4-FFF2-40B4-BE49-F238E27FC236}">
                  <a16:creationId xmlns:a16="http://schemas.microsoft.com/office/drawing/2014/main" id="{FF0059B4-51B7-1C19-A587-C28C3C791D5C}"/>
                </a:ext>
              </a:extLst>
            </p:cNvPr>
            <p:cNvSpPr/>
            <p:nvPr/>
          </p:nvSpPr>
          <p:spPr>
            <a:xfrm>
              <a:off x="9517380" y="4315104"/>
              <a:ext cx="45720" cy="1280160"/>
            </a:xfrm>
            <a:prstGeom prst="rect">
              <a:avLst/>
            </a:prstGeom>
            <a:solidFill>
              <a:srgbClr val="0070C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13" name="Rectangle 112">
              <a:extLst>
                <a:ext uri="{FF2B5EF4-FFF2-40B4-BE49-F238E27FC236}">
                  <a16:creationId xmlns:a16="http://schemas.microsoft.com/office/drawing/2014/main" id="{3339C01D-BDD9-00AE-CEC2-3A5F7F5531BE}"/>
                </a:ext>
              </a:extLst>
            </p:cNvPr>
            <p:cNvSpPr/>
            <p:nvPr/>
          </p:nvSpPr>
          <p:spPr>
            <a:xfrm>
              <a:off x="9669780" y="4315104"/>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14" name="Rectangle 113">
              <a:extLst>
                <a:ext uri="{FF2B5EF4-FFF2-40B4-BE49-F238E27FC236}">
                  <a16:creationId xmlns:a16="http://schemas.microsoft.com/office/drawing/2014/main" id="{CCE1331E-9308-1B9A-3B31-ECE909568C74}"/>
                </a:ext>
              </a:extLst>
            </p:cNvPr>
            <p:cNvSpPr/>
            <p:nvPr/>
          </p:nvSpPr>
          <p:spPr>
            <a:xfrm>
              <a:off x="9822180" y="4315104"/>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15" name="Rectangle 114">
              <a:extLst>
                <a:ext uri="{FF2B5EF4-FFF2-40B4-BE49-F238E27FC236}">
                  <a16:creationId xmlns:a16="http://schemas.microsoft.com/office/drawing/2014/main" id="{7D0063D7-6858-B8E1-5413-56FE9BC9985A}"/>
                </a:ext>
              </a:extLst>
            </p:cNvPr>
            <p:cNvSpPr/>
            <p:nvPr/>
          </p:nvSpPr>
          <p:spPr>
            <a:xfrm>
              <a:off x="9974580" y="4306741"/>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16" name="Rectangle 115">
              <a:extLst>
                <a:ext uri="{FF2B5EF4-FFF2-40B4-BE49-F238E27FC236}">
                  <a16:creationId xmlns:a16="http://schemas.microsoft.com/office/drawing/2014/main" id="{85E2B85D-9F41-73D9-F2D1-C8CE8D9DFE51}"/>
                </a:ext>
              </a:extLst>
            </p:cNvPr>
            <p:cNvSpPr/>
            <p:nvPr/>
          </p:nvSpPr>
          <p:spPr>
            <a:xfrm>
              <a:off x="10126980" y="4306741"/>
              <a:ext cx="45720" cy="1280160"/>
            </a:xfrm>
            <a:prstGeom prst="rect">
              <a:avLst/>
            </a:prstGeom>
            <a:solidFill>
              <a:srgbClr val="0070C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17" name="Rectangle 116">
              <a:extLst>
                <a:ext uri="{FF2B5EF4-FFF2-40B4-BE49-F238E27FC236}">
                  <a16:creationId xmlns:a16="http://schemas.microsoft.com/office/drawing/2014/main" id="{A1761AA5-2E39-5B19-66D5-53E144FA339F}"/>
                </a:ext>
              </a:extLst>
            </p:cNvPr>
            <p:cNvSpPr/>
            <p:nvPr/>
          </p:nvSpPr>
          <p:spPr>
            <a:xfrm>
              <a:off x="10279380" y="4298378"/>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18" name="Rectangle 117">
              <a:extLst>
                <a:ext uri="{FF2B5EF4-FFF2-40B4-BE49-F238E27FC236}">
                  <a16:creationId xmlns:a16="http://schemas.microsoft.com/office/drawing/2014/main" id="{3EFC9F66-E493-A429-E557-69B816D41D3C}"/>
                </a:ext>
              </a:extLst>
            </p:cNvPr>
            <p:cNvSpPr/>
            <p:nvPr/>
          </p:nvSpPr>
          <p:spPr>
            <a:xfrm>
              <a:off x="10431780" y="4298378"/>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19" name="Rectangle 118">
              <a:extLst>
                <a:ext uri="{FF2B5EF4-FFF2-40B4-BE49-F238E27FC236}">
                  <a16:creationId xmlns:a16="http://schemas.microsoft.com/office/drawing/2014/main" id="{B9F34845-6016-44B0-034A-D4D73A309329}"/>
                </a:ext>
              </a:extLst>
            </p:cNvPr>
            <p:cNvSpPr/>
            <p:nvPr/>
          </p:nvSpPr>
          <p:spPr>
            <a:xfrm>
              <a:off x="10584180" y="4298378"/>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20" name="Rectangle 119">
              <a:extLst>
                <a:ext uri="{FF2B5EF4-FFF2-40B4-BE49-F238E27FC236}">
                  <a16:creationId xmlns:a16="http://schemas.microsoft.com/office/drawing/2014/main" id="{20B20BFD-F534-848A-FC94-9E1E9626EC55}"/>
                </a:ext>
              </a:extLst>
            </p:cNvPr>
            <p:cNvSpPr/>
            <p:nvPr/>
          </p:nvSpPr>
          <p:spPr>
            <a:xfrm>
              <a:off x="10736580" y="4298378"/>
              <a:ext cx="45720" cy="1280160"/>
            </a:xfrm>
            <a:prstGeom prst="rect">
              <a:avLst/>
            </a:prstGeom>
            <a:solidFill>
              <a:srgbClr val="0070C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21" name="Rectangle 120">
              <a:extLst>
                <a:ext uri="{FF2B5EF4-FFF2-40B4-BE49-F238E27FC236}">
                  <a16:creationId xmlns:a16="http://schemas.microsoft.com/office/drawing/2014/main" id="{4081FDD6-8A08-E2D4-3BD2-E936BCAE3F09}"/>
                </a:ext>
              </a:extLst>
            </p:cNvPr>
            <p:cNvSpPr/>
            <p:nvPr/>
          </p:nvSpPr>
          <p:spPr>
            <a:xfrm>
              <a:off x="10888980" y="4299121"/>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22" name="Rectangle 121">
              <a:extLst>
                <a:ext uri="{FF2B5EF4-FFF2-40B4-BE49-F238E27FC236}">
                  <a16:creationId xmlns:a16="http://schemas.microsoft.com/office/drawing/2014/main" id="{88FA5B35-40C3-7CAB-CD29-9BC35204FA98}"/>
                </a:ext>
              </a:extLst>
            </p:cNvPr>
            <p:cNvSpPr/>
            <p:nvPr/>
          </p:nvSpPr>
          <p:spPr>
            <a:xfrm>
              <a:off x="11041380" y="4298378"/>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23" name="Rectangle 122">
              <a:extLst>
                <a:ext uri="{FF2B5EF4-FFF2-40B4-BE49-F238E27FC236}">
                  <a16:creationId xmlns:a16="http://schemas.microsoft.com/office/drawing/2014/main" id="{4863BC2A-24DD-C28F-8DE4-C6FE0CBA32F7}"/>
                </a:ext>
              </a:extLst>
            </p:cNvPr>
            <p:cNvSpPr/>
            <p:nvPr/>
          </p:nvSpPr>
          <p:spPr>
            <a:xfrm>
              <a:off x="11193780" y="4298378"/>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24" name="Rectangle 123">
              <a:extLst>
                <a:ext uri="{FF2B5EF4-FFF2-40B4-BE49-F238E27FC236}">
                  <a16:creationId xmlns:a16="http://schemas.microsoft.com/office/drawing/2014/main" id="{2252B1F2-88BF-89EE-B4AD-1F8354317752}"/>
                </a:ext>
              </a:extLst>
            </p:cNvPr>
            <p:cNvSpPr/>
            <p:nvPr/>
          </p:nvSpPr>
          <p:spPr>
            <a:xfrm>
              <a:off x="11346180" y="4298378"/>
              <a:ext cx="45720" cy="1280160"/>
            </a:xfrm>
            <a:prstGeom prst="rect">
              <a:avLst/>
            </a:prstGeom>
            <a:solidFill>
              <a:srgbClr val="0070C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25" name="Rectangle 124">
              <a:extLst>
                <a:ext uri="{FF2B5EF4-FFF2-40B4-BE49-F238E27FC236}">
                  <a16:creationId xmlns:a16="http://schemas.microsoft.com/office/drawing/2014/main" id="{A46CC9CD-03C9-A8BC-589E-8E5CB4C8E0F6}"/>
                </a:ext>
              </a:extLst>
            </p:cNvPr>
            <p:cNvSpPr/>
            <p:nvPr/>
          </p:nvSpPr>
          <p:spPr>
            <a:xfrm>
              <a:off x="11498580" y="4299121"/>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26" name="Rectangle 125">
              <a:extLst>
                <a:ext uri="{FF2B5EF4-FFF2-40B4-BE49-F238E27FC236}">
                  <a16:creationId xmlns:a16="http://schemas.microsoft.com/office/drawing/2014/main" id="{A2EAE1B0-B9A8-756B-AC37-6C13A88E3767}"/>
                </a:ext>
              </a:extLst>
            </p:cNvPr>
            <p:cNvSpPr/>
            <p:nvPr/>
          </p:nvSpPr>
          <p:spPr>
            <a:xfrm>
              <a:off x="11650980" y="4306741"/>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27" name="Rectangle 126">
              <a:extLst>
                <a:ext uri="{FF2B5EF4-FFF2-40B4-BE49-F238E27FC236}">
                  <a16:creationId xmlns:a16="http://schemas.microsoft.com/office/drawing/2014/main" id="{08341EC9-7C34-D69C-6E17-AD9A0C6EB752}"/>
                </a:ext>
              </a:extLst>
            </p:cNvPr>
            <p:cNvSpPr/>
            <p:nvPr/>
          </p:nvSpPr>
          <p:spPr>
            <a:xfrm>
              <a:off x="11803380" y="4298378"/>
              <a:ext cx="45720" cy="128016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28" name="Rectangle 127">
              <a:extLst>
                <a:ext uri="{FF2B5EF4-FFF2-40B4-BE49-F238E27FC236}">
                  <a16:creationId xmlns:a16="http://schemas.microsoft.com/office/drawing/2014/main" id="{50310E44-F28B-59FA-FFE6-223AE8D801CB}"/>
                </a:ext>
              </a:extLst>
            </p:cNvPr>
            <p:cNvSpPr/>
            <p:nvPr/>
          </p:nvSpPr>
          <p:spPr>
            <a:xfrm>
              <a:off x="11955780" y="4306741"/>
              <a:ext cx="45720" cy="1280160"/>
            </a:xfrm>
            <a:prstGeom prst="rect">
              <a:avLst/>
            </a:prstGeom>
            <a:solidFill>
              <a:srgbClr val="0070C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29" name="TextBox 128">
              <a:extLst>
                <a:ext uri="{FF2B5EF4-FFF2-40B4-BE49-F238E27FC236}">
                  <a16:creationId xmlns:a16="http://schemas.microsoft.com/office/drawing/2014/main" id="{63B31139-22F8-F845-166A-091944553AAE}"/>
                </a:ext>
              </a:extLst>
            </p:cNvPr>
            <p:cNvSpPr txBox="1"/>
            <p:nvPr/>
          </p:nvSpPr>
          <p:spPr>
            <a:xfrm>
              <a:off x="802898" y="3990262"/>
              <a:ext cx="1648208" cy="590931"/>
            </a:xfrm>
            <a:prstGeom prst="rect">
              <a:avLst/>
            </a:prstGeom>
            <a:noFill/>
          </p:spPr>
          <p:txBody>
            <a:bodyPr wrap="none" rtlCol="0">
              <a:spAutoFit/>
            </a:bodyPr>
            <a:lstStyle/>
            <a:p>
              <a:pPr algn="ctr">
                <a:lnSpc>
                  <a:spcPct val="90000"/>
                </a:lnSpc>
              </a:pPr>
              <a:r>
                <a:rPr lang="en-US" dirty="0">
                  <a:latin typeface="+mn-lt"/>
                </a:rPr>
                <a:t>FTS: 1.96 MW </a:t>
              </a:r>
            </a:p>
            <a:p>
              <a:pPr algn="ctr">
                <a:lnSpc>
                  <a:spcPct val="90000"/>
                </a:lnSpc>
              </a:pPr>
              <a:r>
                <a:rPr lang="en-US" dirty="0">
                  <a:latin typeface="+mn-lt"/>
                </a:rPr>
                <a:t>at 42 pps</a:t>
              </a:r>
            </a:p>
          </p:txBody>
        </p:sp>
        <p:sp>
          <p:nvSpPr>
            <p:cNvPr id="130" name="TextBox 129">
              <a:extLst>
                <a:ext uri="{FF2B5EF4-FFF2-40B4-BE49-F238E27FC236}">
                  <a16:creationId xmlns:a16="http://schemas.microsoft.com/office/drawing/2014/main" id="{080EC9E7-89BC-460B-AA16-F77963E72BCB}"/>
                </a:ext>
              </a:extLst>
            </p:cNvPr>
            <p:cNvSpPr txBox="1"/>
            <p:nvPr/>
          </p:nvSpPr>
          <p:spPr>
            <a:xfrm>
              <a:off x="865413" y="4683054"/>
              <a:ext cx="1523174" cy="590931"/>
            </a:xfrm>
            <a:prstGeom prst="rect">
              <a:avLst/>
            </a:prstGeom>
            <a:noFill/>
          </p:spPr>
          <p:txBody>
            <a:bodyPr wrap="none" rtlCol="0">
              <a:spAutoFit/>
            </a:bodyPr>
            <a:lstStyle/>
            <a:p>
              <a:pPr algn="ctr">
                <a:lnSpc>
                  <a:spcPct val="90000"/>
                </a:lnSpc>
              </a:pPr>
              <a:r>
                <a:rPr lang="en-US" dirty="0">
                  <a:solidFill>
                    <a:schemeClr val="accent3">
                      <a:lumMod val="75000"/>
                    </a:schemeClr>
                  </a:solidFill>
                  <a:latin typeface="+mn-lt"/>
                </a:rPr>
                <a:t>STS: 0.7 MW </a:t>
              </a:r>
            </a:p>
            <a:p>
              <a:pPr algn="ctr">
                <a:lnSpc>
                  <a:spcPct val="90000"/>
                </a:lnSpc>
              </a:pPr>
              <a:r>
                <a:rPr lang="en-US" dirty="0">
                  <a:solidFill>
                    <a:schemeClr val="accent3">
                      <a:lumMod val="75000"/>
                    </a:schemeClr>
                  </a:solidFill>
                  <a:latin typeface="+mn-lt"/>
                </a:rPr>
                <a:t>at 15 pps</a:t>
              </a:r>
            </a:p>
          </p:txBody>
        </p:sp>
        <p:sp>
          <p:nvSpPr>
            <p:cNvPr id="133" name="TextBox 132">
              <a:extLst>
                <a:ext uri="{FF2B5EF4-FFF2-40B4-BE49-F238E27FC236}">
                  <a16:creationId xmlns:a16="http://schemas.microsoft.com/office/drawing/2014/main" id="{A6632C19-16AE-1065-881A-7C244E23F9B2}"/>
                </a:ext>
              </a:extLst>
            </p:cNvPr>
            <p:cNvSpPr txBox="1"/>
            <p:nvPr/>
          </p:nvSpPr>
          <p:spPr>
            <a:xfrm>
              <a:off x="854371" y="5329845"/>
              <a:ext cx="1561005" cy="592535"/>
            </a:xfrm>
            <a:prstGeom prst="rect">
              <a:avLst/>
            </a:prstGeom>
            <a:noFill/>
          </p:spPr>
          <p:txBody>
            <a:bodyPr wrap="none" rtlCol="0">
              <a:spAutoFit/>
            </a:bodyPr>
            <a:lstStyle/>
            <a:p>
              <a:pPr algn="ctr">
                <a:lnSpc>
                  <a:spcPct val="90000"/>
                </a:lnSpc>
              </a:pPr>
              <a:r>
                <a:rPr lang="en-US" dirty="0">
                  <a:solidFill>
                    <a:srgbClr val="FF0000"/>
                  </a:solidFill>
                  <a:latin typeface="+mn-lt"/>
                </a:rPr>
                <a:t>TTS: 0.14 MW </a:t>
              </a:r>
            </a:p>
            <a:p>
              <a:pPr algn="ctr">
                <a:lnSpc>
                  <a:spcPct val="90000"/>
                </a:lnSpc>
              </a:pPr>
              <a:r>
                <a:rPr lang="en-US" dirty="0">
                  <a:solidFill>
                    <a:srgbClr val="FF0000"/>
                  </a:solidFill>
                  <a:latin typeface="+mn-lt"/>
                </a:rPr>
                <a:t>at 3 pps</a:t>
              </a:r>
            </a:p>
          </p:txBody>
        </p:sp>
        <p:cxnSp>
          <p:nvCxnSpPr>
            <p:cNvPr id="134" name="Straight Connector 133">
              <a:extLst>
                <a:ext uri="{FF2B5EF4-FFF2-40B4-BE49-F238E27FC236}">
                  <a16:creationId xmlns:a16="http://schemas.microsoft.com/office/drawing/2014/main" id="{F1448EA0-D216-D5CC-29F8-9A9C0535AA89}"/>
                </a:ext>
              </a:extLst>
            </p:cNvPr>
            <p:cNvCxnSpPr/>
            <p:nvPr/>
          </p:nvCxnSpPr>
          <p:spPr>
            <a:xfrm>
              <a:off x="729492" y="5298507"/>
              <a:ext cx="1914414" cy="0"/>
            </a:xfrm>
            <a:prstGeom prst="line">
              <a:avLst/>
            </a:prstGeom>
            <a:ln w="28575">
              <a:solidFill>
                <a:schemeClr val="bg1">
                  <a:lumMod val="65000"/>
                </a:schemeClr>
              </a:solidFill>
            </a:ln>
          </p:spPr>
          <p:style>
            <a:lnRef idx="2">
              <a:schemeClr val="accent5"/>
            </a:lnRef>
            <a:fillRef idx="0">
              <a:schemeClr val="accent5"/>
            </a:fillRef>
            <a:effectRef idx="1">
              <a:schemeClr val="accent5"/>
            </a:effectRef>
            <a:fontRef idx="minor">
              <a:schemeClr val="tx1"/>
            </a:fontRef>
          </p:style>
        </p:cxnSp>
        <p:cxnSp>
          <p:nvCxnSpPr>
            <p:cNvPr id="137" name="Straight Connector 136">
              <a:extLst>
                <a:ext uri="{FF2B5EF4-FFF2-40B4-BE49-F238E27FC236}">
                  <a16:creationId xmlns:a16="http://schemas.microsoft.com/office/drawing/2014/main" id="{4DCE87C0-387E-E11B-0869-25EF150885ED}"/>
                </a:ext>
              </a:extLst>
            </p:cNvPr>
            <p:cNvCxnSpPr/>
            <p:nvPr/>
          </p:nvCxnSpPr>
          <p:spPr>
            <a:xfrm>
              <a:off x="729492" y="4616020"/>
              <a:ext cx="1914414" cy="0"/>
            </a:xfrm>
            <a:prstGeom prst="line">
              <a:avLst/>
            </a:prstGeom>
            <a:ln w="28575">
              <a:solidFill>
                <a:schemeClr val="bg1">
                  <a:lumMod val="65000"/>
                </a:schemeClr>
              </a:solidFill>
            </a:ln>
          </p:spPr>
          <p:style>
            <a:lnRef idx="2">
              <a:schemeClr val="accent5"/>
            </a:lnRef>
            <a:fillRef idx="0">
              <a:schemeClr val="accent5"/>
            </a:fillRef>
            <a:effectRef idx="1">
              <a:schemeClr val="accent5"/>
            </a:effectRef>
            <a:fontRef idx="minor">
              <a:schemeClr val="tx1"/>
            </a:fontRef>
          </p:style>
        </p:cxnSp>
      </p:grpSp>
    </p:spTree>
    <p:extLst>
      <p:ext uri="{BB962C8B-B14F-4D97-AF65-F5344CB8AC3E}">
        <p14:creationId xmlns:p14="http://schemas.microsoft.com/office/powerpoint/2010/main" val="254102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B68CD-B87C-015D-6366-8E328556BF36}"/>
              </a:ext>
            </a:extLst>
          </p:cNvPr>
          <p:cNvSpPr>
            <a:spLocks noGrp="1"/>
          </p:cNvSpPr>
          <p:nvPr>
            <p:ph type="title"/>
          </p:nvPr>
        </p:nvSpPr>
        <p:spPr/>
        <p:txBody>
          <a:bodyPr/>
          <a:lstStyle/>
          <a:p>
            <a:r>
              <a:rPr lang="en-US" dirty="0"/>
              <a:t>3 MW beam (50 kJ/pulse) with TTS</a:t>
            </a:r>
          </a:p>
        </p:txBody>
      </p:sp>
      <p:grpSp>
        <p:nvGrpSpPr>
          <p:cNvPr id="66" name="Group 65">
            <a:extLst>
              <a:ext uri="{FF2B5EF4-FFF2-40B4-BE49-F238E27FC236}">
                <a16:creationId xmlns:a16="http://schemas.microsoft.com/office/drawing/2014/main" id="{51387ABF-0C10-B3FB-4CF1-B8C01D948C48}"/>
              </a:ext>
            </a:extLst>
          </p:cNvPr>
          <p:cNvGrpSpPr/>
          <p:nvPr/>
        </p:nvGrpSpPr>
        <p:grpSpPr>
          <a:xfrm>
            <a:off x="2964180" y="1667760"/>
            <a:ext cx="9037321" cy="1405052"/>
            <a:chOff x="2964180" y="1667760"/>
            <a:chExt cx="9037321" cy="1405052"/>
          </a:xfrm>
        </p:grpSpPr>
        <p:sp>
          <p:nvSpPr>
            <p:cNvPr id="4" name="Rectangle 3">
              <a:extLst>
                <a:ext uri="{FF2B5EF4-FFF2-40B4-BE49-F238E27FC236}">
                  <a16:creationId xmlns:a16="http://schemas.microsoft.com/office/drawing/2014/main" id="{312084CC-73BC-3070-81E8-7F5574F91C96}"/>
                </a:ext>
              </a:extLst>
            </p:cNvPr>
            <p:cNvSpPr/>
            <p:nvPr/>
          </p:nvSpPr>
          <p:spPr>
            <a:xfrm>
              <a:off x="2964180" y="1692849"/>
              <a:ext cx="45720" cy="13716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 name="Rectangle 4">
              <a:extLst>
                <a:ext uri="{FF2B5EF4-FFF2-40B4-BE49-F238E27FC236}">
                  <a16:creationId xmlns:a16="http://schemas.microsoft.com/office/drawing/2014/main" id="{8B77130A-1D00-A572-9728-AEB411B18591}"/>
                </a:ext>
              </a:extLst>
            </p:cNvPr>
            <p:cNvSpPr/>
            <p:nvPr/>
          </p:nvSpPr>
          <p:spPr>
            <a:xfrm>
              <a:off x="3116580" y="1692849"/>
              <a:ext cx="45720" cy="1371600"/>
            </a:xfrm>
            <a:prstGeom prst="rect">
              <a:avLst/>
            </a:prstGeom>
            <a:solidFill>
              <a:srgbClr val="FF000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 name="Rectangle 5">
              <a:extLst>
                <a:ext uri="{FF2B5EF4-FFF2-40B4-BE49-F238E27FC236}">
                  <a16:creationId xmlns:a16="http://schemas.microsoft.com/office/drawing/2014/main" id="{1C164FE3-F677-19C8-B973-BC8558689DAE}"/>
                </a:ext>
              </a:extLst>
            </p:cNvPr>
            <p:cNvSpPr/>
            <p:nvPr/>
          </p:nvSpPr>
          <p:spPr>
            <a:xfrm>
              <a:off x="3268980" y="1692849"/>
              <a:ext cx="45720" cy="13716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 name="Rectangle 6">
              <a:extLst>
                <a:ext uri="{FF2B5EF4-FFF2-40B4-BE49-F238E27FC236}">
                  <a16:creationId xmlns:a16="http://schemas.microsoft.com/office/drawing/2014/main" id="{DF3AF5DB-FA96-EDD0-0ACC-294B9E158975}"/>
                </a:ext>
              </a:extLst>
            </p:cNvPr>
            <p:cNvSpPr/>
            <p:nvPr/>
          </p:nvSpPr>
          <p:spPr>
            <a:xfrm>
              <a:off x="3421381" y="1775926"/>
              <a:ext cx="45720" cy="1280160"/>
            </a:xfrm>
            <a:prstGeom prst="rect">
              <a:avLst/>
            </a:prstGeom>
            <a:solidFill>
              <a:srgbClr val="0070C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8" name="Rectangle 7">
              <a:extLst>
                <a:ext uri="{FF2B5EF4-FFF2-40B4-BE49-F238E27FC236}">
                  <a16:creationId xmlns:a16="http://schemas.microsoft.com/office/drawing/2014/main" id="{FADAD8C1-7AD6-08DF-67EA-E21786B40A89}"/>
                </a:ext>
              </a:extLst>
            </p:cNvPr>
            <p:cNvSpPr/>
            <p:nvPr/>
          </p:nvSpPr>
          <p:spPr>
            <a:xfrm>
              <a:off x="3573780" y="1693592"/>
              <a:ext cx="45720" cy="13716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9" name="Rectangle 8">
              <a:extLst>
                <a:ext uri="{FF2B5EF4-FFF2-40B4-BE49-F238E27FC236}">
                  <a16:creationId xmlns:a16="http://schemas.microsoft.com/office/drawing/2014/main" id="{8F9E6F85-5683-2A7F-D5A4-4DA4EE3D3263}"/>
                </a:ext>
              </a:extLst>
            </p:cNvPr>
            <p:cNvSpPr/>
            <p:nvPr/>
          </p:nvSpPr>
          <p:spPr>
            <a:xfrm>
              <a:off x="3726180" y="1692849"/>
              <a:ext cx="45720" cy="13716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0" name="Rectangle 9">
              <a:extLst>
                <a:ext uri="{FF2B5EF4-FFF2-40B4-BE49-F238E27FC236}">
                  <a16:creationId xmlns:a16="http://schemas.microsoft.com/office/drawing/2014/main" id="{EFB54F91-E8C0-46EB-4763-845A2AFDE37C}"/>
                </a:ext>
              </a:extLst>
            </p:cNvPr>
            <p:cNvSpPr/>
            <p:nvPr/>
          </p:nvSpPr>
          <p:spPr>
            <a:xfrm>
              <a:off x="3878580" y="1692849"/>
              <a:ext cx="45720" cy="13716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1" name="Rectangle 10">
              <a:extLst>
                <a:ext uri="{FF2B5EF4-FFF2-40B4-BE49-F238E27FC236}">
                  <a16:creationId xmlns:a16="http://schemas.microsoft.com/office/drawing/2014/main" id="{D2714344-9A33-CF2F-2E86-51F57E5D66B8}"/>
                </a:ext>
              </a:extLst>
            </p:cNvPr>
            <p:cNvSpPr/>
            <p:nvPr/>
          </p:nvSpPr>
          <p:spPr>
            <a:xfrm>
              <a:off x="4030981" y="1775926"/>
              <a:ext cx="45720" cy="1280160"/>
            </a:xfrm>
            <a:prstGeom prst="rect">
              <a:avLst/>
            </a:prstGeom>
            <a:solidFill>
              <a:srgbClr val="0070C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3F4DAA7D-07AF-6D04-85FF-35948B173D63}"/>
                </a:ext>
              </a:extLst>
            </p:cNvPr>
            <p:cNvSpPr/>
            <p:nvPr/>
          </p:nvSpPr>
          <p:spPr>
            <a:xfrm>
              <a:off x="4183380" y="1693592"/>
              <a:ext cx="45720" cy="13716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F6718AA7-6A28-F565-74C0-F3952BAA14CA}"/>
                </a:ext>
              </a:extLst>
            </p:cNvPr>
            <p:cNvSpPr/>
            <p:nvPr/>
          </p:nvSpPr>
          <p:spPr>
            <a:xfrm>
              <a:off x="4335780" y="1701212"/>
              <a:ext cx="45720" cy="13716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4" name="Rectangle 13">
              <a:extLst>
                <a:ext uri="{FF2B5EF4-FFF2-40B4-BE49-F238E27FC236}">
                  <a16:creationId xmlns:a16="http://schemas.microsoft.com/office/drawing/2014/main" id="{F179B7D1-950C-557B-FEB3-87C4CDF07B58}"/>
                </a:ext>
              </a:extLst>
            </p:cNvPr>
            <p:cNvSpPr/>
            <p:nvPr/>
          </p:nvSpPr>
          <p:spPr>
            <a:xfrm>
              <a:off x="4488180" y="1692849"/>
              <a:ext cx="45720" cy="13716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5" name="Rectangle 14">
              <a:extLst>
                <a:ext uri="{FF2B5EF4-FFF2-40B4-BE49-F238E27FC236}">
                  <a16:creationId xmlns:a16="http://schemas.microsoft.com/office/drawing/2014/main" id="{7130980A-334E-0368-0D49-CADA86C79E29}"/>
                </a:ext>
              </a:extLst>
            </p:cNvPr>
            <p:cNvSpPr/>
            <p:nvPr/>
          </p:nvSpPr>
          <p:spPr>
            <a:xfrm>
              <a:off x="4640581" y="1784289"/>
              <a:ext cx="45720" cy="1280160"/>
            </a:xfrm>
            <a:prstGeom prst="rect">
              <a:avLst/>
            </a:prstGeom>
            <a:solidFill>
              <a:srgbClr val="0070C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A10D8C62-DD52-CA6E-86AF-E55B874E9C4C}"/>
                </a:ext>
              </a:extLst>
            </p:cNvPr>
            <p:cNvSpPr/>
            <p:nvPr/>
          </p:nvSpPr>
          <p:spPr>
            <a:xfrm>
              <a:off x="4792980" y="1701212"/>
              <a:ext cx="45720" cy="13716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7" name="Rectangle 16">
              <a:extLst>
                <a:ext uri="{FF2B5EF4-FFF2-40B4-BE49-F238E27FC236}">
                  <a16:creationId xmlns:a16="http://schemas.microsoft.com/office/drawing/2014/main" id="{0D7FAF41-7F97-873B-965A-EAF6E44FBA77}"/>
                </a:ext>
              </a:extLst>
            </p:cNvPr>
            <p:cNvSpPr/>
            <p:nvPr/>
          </p:nvSpPr>
          <p:spPr>
            <a:xfrm>
              <a:off x="4945380" y="1701212"/>
              <a:ext cx="45720" cy="1371600"/>
            </a:xfrm>
            <a:prstGeom prst="rect">
              <a:avLst/>
            </a:prstGeom>
            <a:solidFill>
              <a:srgbClr val="FF000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8" name="Rectangle 17">
              <a:extLst>
                <a:ext uri="{FF2B5EF4-FFF2-40B4-BE49-F238E27FC236}">
                  <a16:creationId xmlns:a16="http://schemas.microsoft.com/office/drawing/2014/main" id="{B14B490C-7598-20F2-8261-77049CD82630}"/>
                </a:ext>
              </a:extLst>
            </p:cNvPr>
            <p:cNvSpPr/>
            <p:nvPr/>
          </p:nvSpPr>
          <p:spPr>
            <a:xfrm>
              <a:off x="5097780" y="1692849"/>
              <a:ext cx="45720" cy="13716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9" name="Rectangle 18">
              <a:extLst>
                <a:ext uri="{FF2B5EF4-FFF2-40B4-BE49-F238E27FC236}">
                  <a16:creationId xmlns:a16="http://schemas.microsoft.com/office/drawing/2014/main" id="{961023EF-B63D-4EAD-F697-67107529570C}"/>
                </a:ext>
              </a:extLst>
            </p:cNvPr>
            <p:cNvSpPr/>
            <p:nvPr/>
          </p:nvSpPr>
          <p:spPr>
            <a:xfrm>
              <a:off x="5250181" y="1775926"/>
              <a:ext cx="45720" cy="1280160"/>
            </a:xfrm>
            <a:prstGeom prst="rect">
              <a:avLst/>
            </a:prstGeom>
            <a:solidFill>
              <a:srgbClr val="0070C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0" name="Rectangle 19">
              <a:extLst>
                <a:ext uri="{FF2B5EF4-FFF2-40B4-BE49-F238E27FC236}">
                  <a16:creationId xmlns:a16="http://schemas.microsoft.com/office/drawing/2014/main" id="{13BA969F-2312-AC03-A232-7391504D1373}"/>
                </a:ext>
              </a:extLst>
            </p:cNvPr>
            <p:cNvSpPr/>
            <p:nvPr/>
          </p:nvSpPr>
          <p:spPr>
            <a:xfrm>
              <a:off x="5402580" y="1684486"/>
              <a:ext cx="45720" cy="13716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1" name="Rectangle 20">
              <a:extLst>
                <a:ext uri="{FF2B5EF4-FFF2-40B4-BE49-F238E27FC236}">
                  <a16:creationId xmlns:a16="http://schemas.microsoft.com/office/drawing/2014/main" id="{BA6C7F0F-D48C-8562-8A4A-C34295D34A52}"/>
                </a:ext>
              </a:extLst>
            </p:cNvPr>
            <p:cNvSpPr/>
            <p:nvPr/>
          </p:nvSpPr>
          <p:spPr>
            <a:xfrm>
              <a:off x="5554980" y="1684486"/>
              <a:ext cx="45720" cy="13716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CC86EFF5-4B9F-14EA-16D6-D24247D4F921}"/>
                </a:ext>
              </a:extLst>
            </p:cNvPr>
            <p:cNvSpPr/>
            <p:nvPr/>
          </p:nvSpPr>
          <p:spPr>
            <a:xfrm>
              <a:off x="5707380" y="1684486"/>
              <a:ext cx="45720" cy="13716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3" name="Rectangle 22">
              <a:extLst>
                <a:ext uri="{FF2B5EF4-FFF2-40B4-BE49-F238E27FC236}">
                  <a16:creationId xmlns:a16="http://schemas.microsoft.com/office/drawing/2014/main" id="{50D3B50F-EDAA-FBFD-39A1-B6E6D5EF36C3}"/>
                </a:ext>
              </a:extLst>
            </p:cNvPr>
            <p:cNvSpPr/>
            <p:nvPr/>
          </p:nvSpPr>
          <p:spPr>
            <a:xfrm>
              <a:off x="5859781" y="1767563"/>
              <a:ext cx="45720" cy="1280160"/>
            </a:xfrm>
            <a:prstGeom prst="rect">
              <a:avLst/>
            </a:prstGeom>
            <a:solidFill>
              <a:srgbClr val="0070C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847B85BD-313F-8913-D2E8-D45A63AFA004}"/>
                </a:ext>
              </a:extLst>
            </p:cNvPr>
            <p:cNvSpPr/>
            <p:nvPr/>
          </p:nvSpPr>
          <p:spPr>
            <a:xfrm>
              <a:off x="6012180" y="1685229"/>
              <a:ext cx="45720" cy="13716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5" name="Rectangle 24">
              <a:extLst>
                <a:ext uri="{FF2B5EF4-FFF2-40B4-BE49-F238E27FC236}">
                  <a16:creationId xmlns:a16="http://schemas.microsoft.com/office/drawing/2014/main" id="{9F5725E0-48FC-803B-56C7-257E22E10E68}"/>
                </a:ext>
              </a:extLst>
            </p:cNvPr>
            <p:cNvSpPr/>
            <p:nvPr/>
          </p:nvSpPr>
          <p:spPr>
            <a:xfrm>
              <a:off x="6164580" y="1684486"/>
              <a:ext cx="45720" cy="13716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6" name="Rectangle 25">
              <a:extLst>
                <a:ext uri="{FF2B5EF4-FFF2-40B4-BE49-F238E27FC236}">
                  <a16:creationId xmlns:a16="http://schemas.microsoft.com/office/drawing/2014/main" id="{CD94830A-F5F0-0306-F410-E1C2AB9186BA}"/>
                </a:ext>
              </a:extLst>
            </p:cNvPr>
            <p:cNvSpPr/>
            <p:nvPr/>
          </p:nvSpPr>
          <p:spPr>
            <a:xfrm>
              <a:off x="6316980" y="1684486"/>
              <a:ext cx="45720" cy="13716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7" name="Rectangle 26">
              <a:extLst>
                <a:ext uri="{FF2B5EF4-FFF2-40B4-BE49-F238E27FC236}">
                  <a16:creationId xmlns:a16="http://schemas.microsoft.com/office/drawing/2014/main" id="{76EBAB40-7068-4AEE-E38E-B44CDBAB91C5}"/>
                </a:ext>
              </a:extLst>
            </p:cNvPr>
            <p:cNvSpPr/>
            <p:nvPr/>
          </p:nvSpPr>
          <p:spPr>
            <a:xfrm>
              <a:off x="6469381" y="1767563"/>
              <a:ext cx="45720" cy="1280160"/>
            </a:xfrm>
            <a:prstGeom prst="rect">
              <a:avLst/>
            </a:prstGeom>
            <a:solidFill>
              <a:srgbClr val="0070C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8" name="Rectangle 27">
              <a:extLst>
                <a:ext uri="{FF2B5EF4-FFF2-40B4-BE49-F238E27FC236}">
                  <a16:creationId xmlns:a16="http://schemas.microsoft.com/office/drawing/2014/main" id="{AC0B0949-98C0-5D36-67FE-18B6C85ABABD}"/>
                </a:ext>
              </a:extLst>
            </p:cNvPr>
            <p:cNvSpPr/>
            <p:nvPr/>
          </p:nvSpPr>
          <p:spPr>
            <a:xfrm>
              <a:off x="6621780" y="1685229"/>
              <a:ext cx="45720" cy="13716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9" name="Rectangle 28">
              <a:extLst>
                <a:ext uri="{FF2B5EF4-FFF2-40B4-BE49-F238E27FC236}">
                  <a16:creationId xmlns:a16="http://schemas.microsoft.com/office/drawing/2014/main" id="{6CA51799-714D-690F-AD1B-F65D4859DF2F}"/>
                </a:ext>
              </a:extLst>
            </p:cNvPr>
            <p:cNvSpPr/>
            <p:nvPr/>
          </p:nvSpPr>
          <p:spPr>
            <a:xfrm>
              <a:off x="6774180" y="1692849"/>
              <a:ext cx="45720" cy="1371600"/>
            </a:xfrm>
            <a:prstGeom prst="rect">
              <a:avLst/>
            </a:prstGeom>
            <a:solidFill>
              <a:srgbClr val="FF000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0" name="Rectangle 29">
              <a:extLst>
                <a:ext uri="{FF2B5EF4-FFF2-40B4-BE49-F238E27FC236}">
                  <a16:creationId xmlns:a16="http://schemas.microsoft.com/office/drawing/2014/main" id="{13D19FA6-6C44-5B65-1DE6-16A5A948AA5E}"/>
                </a:ext>
              </a:extLst>
            </p:cNvPr>
            <p:cNvSpPr/>
            <p:nvPr/>
          </p:nvSpPr>
          <p:spPr>
            <a:xfrm>
              <a:off x="6926580" y="1684486"/>
              <a:ext cx="45720" cy="13716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1" name="Rectangle 30">
              <a:extLst>
                <a:ext uri="{FF2B5EF4-FFF2-40B4-BE49-F238E27FC236}">
                  <a16:creationId xmlns:a16="http://schemas.microsoft.com/office/drawing/2014/main" id="{B179EC3E-B40B-DE6B-FFBC-7A0DEC64FA24}"/>
                </a:ext>
              </a:extLst>
            </p:cNvPr>
            <p:cNvSpPr/>
            <p:nvPr/>
          </p:nvSpPr>
          <p:spPr>
            <a:xfrm>
              <a:off x="7078981" y="1775926"/>
              <a:ext cx="45720" cy="1280160"/>
            </a:xfrm>
            <a:prstGeom prst="rect">
              <a:avLst/>
            </a:prstGeom>
            <a:solidFill>
              <a:srgbClr val="0070C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2" name="Rectangle 31">
              <a:extLst>
                <a:ext uri="{FF2B5EF4-FFF2-40B4-BE49-F238E27FC236}">
                  <a16:creationId xmlns:a16="http://schemas.microsoft.com/office/drawing/2014/main" id="{32AFFC1C-9AA6-671A-4E0A-5F5C38DF4DCD}"/>
                </a:ext>
              </a:extLst>
            </p:cNvPr>
            <p:cNvSpPr/>
            <p:nvPr/>
          </p:nvSpPr>
          <p:spPr>
            <a:xfrm>
              <a:off x="7231380" y="1692849"/>
              <a:ext cx="45720" cy="13716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3" name="Rectangle 32">
              <a:extLst>
                <a:ext uri="{FF2B5EF4-FFF2-40B4-BE49-F238E27FC236}">
                  <a16:creationId xmlns:a16="http://schemas.microsoft.com/office/drawing/2014/main" id="{35D0CD15-00DB-3C72-3FFB-ECA03D118FF1}"/>
                </a:ext>
              </a:extLst>
            </p:cNvPr>
            <p:cNvSpPr/>
            <p:nvPr/>
          </p:nvSpPr>
          <p:spPr>
            <a:xfrm>
              <a:off x="7383780" y="1692849"/>
              <a:ext cx="45720" cy="13716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4" name="Rectangle 33">
              <a:extLst>
                <a:ext uri="{FF2B5EF4-FFF2-40B4-BE49-F238E27FC236}">
                  <a16:creationId xmlns:a16="http://schemas.microsoft.com/office/drawing/2014/main" id="{D91F654F-0748-6DF6-8156-44B333E825A2}"/>
                </a:ext>
              </a:extLst>
            </p:cNvPr>
            <p:cNvSpPr/>
            <p:nvPr/>
          </p:nvSpPr>
          <p:spPr>
            <a:xfrm>
              <a:off x="7536180" y="1684486"/>
              <a:ext cx="45720" cy="13716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5" name="Rectangle 34">
              <a:extLst>
                <a:ext uri="{FF2B5EF4-FFF2-40B4-BE49-F238E27FC236}">
                  <a16:creationId xmlns:a16="http://schemas.microsoft.com/office/drawing/2014/main" id="{C3A25282-D184-BD27-876A-86A66C6359D4}"/>
                </a:ext>
              </a:extLst>
            </p:cNvPr>
            <p:cNvSpPr/>
            <p:nvPr/>
          </p:nvSpPr>
          <p:spPr>
            <a:xfrm>
              <a:off x="7688581" y="1767563"/>
              <a:ext cx="45720" cy="1280160"/>
            </a:xfrm>
            <a:prstGeom prst="rect">
              <a:avLst/>
            </a:prstGeom>
            <a:solidFill>
              <a:srgbClr val="0070C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6" name="Rectangle 35">
              <a:extLst>
                <a:ext uri="{FF2B5EF4-FFF2-40B4-BE49-F238E27FC236}">
                  <a16:creationId xmlns:a16="http://schemas.microsoft.com/office/drawing/2014/main" id="{A92AF38C-75B1-8B5B-8EF3-F16FD18DC1D7}"/>
                </a:ext>
              </a:extLst>
            </p:cNvPr>
            <p:cNvSpPr/>
            <p:nvPr/>
          </p:nvSpPr>
          <p:spPr>
            <a:xfrm>
              <a:off x="7840980" y="1676123"/>
              <a:ext cx="45720" cy="13716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7" name="Rectangle 36">
              <a:extLst>
                <a:ext uri="{FF2B5EF4-FFF2-40B4-BE49-F238E27FC236}">
                  <a16:creationId xmlns:a16="http://schemas.microsoft.com/office/drawing/2014/main" id="{AE3B2469-3EBE-AE9A-0378-90995A768556}"/>
                </a:ext>
              </a:extLst>
            </p:cNvPr>
            <p:cNvSpPr/>
            <p:nvPr/>
          </p:nvSpPr>
          <p:spPr>
            <a:xfrm>
              <a:off x="7993380" y="1676123"/>
              <a:ext cx="45720" cy="13716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8" name="Rectangle 37">
              <a:extLst>
                <a:ext uri="{FF2B5EF4-FFF2-40B4-BE49-F238E27FC236}">
                  <a16:creationId xmlns:a16="http://schemas.microsoft.com/office/drawing/2014/main" id="{8B60AA51-4A89-3ADF-FC6D-3A6253CA88D2}"/>
                </a:ext>
              </a:extLst>
            </p:cNvPr>
            <p:cNvSpPr/>
            <p:nvPr/>
          </p:nvSpPr>
          <p:spPr>
            <a:xfrm>
              <a:off x="8145780" y="1676123"/>
              <a:ext cx="45720" cy="13716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24B010B-6561-37A0-5534-AC7839304D8D}"/>
                </a:ext>
              </a:extLst>
            </p:cNvPr>
            <p:cNvSpPr/>
            <p:nvPr/>
          </p:nvSpPr>
          <p:spPr>
            <a:xfrm>
              <a:off x="8298181" y="1759200"/>
              <a:ext cx="45720" cy="1280160"/>
            </a:xfrm>
            <a:prstGeom prst="rect">
              <a:avLst/>
            </a:prstGeom>
            <a:solidFill>
              <a:srgbClr val="0070C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ACA6B44D-A51E-ED22-BF47-8D740AFBCB7D}"/>
                </a:ext>
              </a:extLst>
            </p:cNvPr>
            <p:cNvSpPr/>
            <p:nvPr/>
          </p:nvSpPr>
          <p:spPr>
            <a:xfrm>
              <a:off x="8450580" y="1676866"/>
              <a:ext cx="45720" cy="13716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1" name="Rectangle 40">
              <a:extLst>
                <a:ext uri="{FF2B5EF4-FFF2-40B4-BE49-F238E27FC236}">
                  <a16:creationId xmlns:a16="http://schemas.microsoft.com/office/drawing/2014/main" id="{04082AC2-3E9B-B402-04F2-417C3559B6BF}"/>
                </a:ext>
              </a:extLst>
            </p:cNvPr>
            <p:cNvSpPr/>
            <p:nvPr/>
          </p:nvSpPr>
          <p:spPr>
            <a:xfrm>
              <a:off x="8602980" y="1676123"/>
              <a:ext cx="45720" cy="1371600"/>
            </a:xfrm>
            <a:prstGeom prst="rect">
              <a:avLst/>
            </a:prstGeom>
            <a:solidFill>
              <a:srgbClr val="FF000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2" name="Rectangle 41">
              <a:extLst>
                <a:ext uri="{FF2B5EF4-FFF2-40B4-BE49-F238E27FC236}">
                  <a16:creationId xmlns:a16="http://schemas.microsoft.com/office/drawing/2014/main" id="{1BD0A1C2-761F-77CD-9016-1AE2C3EABA8F}"/>
                </a:ext>
              </a:extLst>
            </p:cNvPr>
            <p:cNvSpPr/>
            <p:nvPr/>
          </p:nvSpPr>
          <p:spPr>
            <a:xfrm>
              <a:off x="8755380" y="1676123"/>
              <a:ext cx="45720" cy="13716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3" name="Rectangle 42">
              <a:extLst>
                <a:ext uri="{FF2B5EF4-FFF2-40B4-BE49-F238E27FC236}">
                  <a16:creationId xmlns:a16="http://schemas.microsoft.com/office/drawing/2014/main" id="{E1B41480-0555-6984-BF48-4DBE05D00D5A}"/>
                </a:ext>
              </a:extLst>
            </p:cNvPr>
            <p:cNvSpPr/>
            <p:nvPr/>
          </p:nvSpPr>
          <p:spPr>
            <a:xfrm>
              <a:off x="8907781" y="1759200"/>
              <a:ext cx="45720" cy="1280160"/>
            </a:xfrm>
            <a:prstGeom prst="rect">
              <a:avLst/>
            </a:prstGeom>
            <a:solidFill>
              <a:srgbClr val="0070C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4" name="Rectangle 43">
              <a:extLst>
                <a:ext uri="{FF2B5EF4-FFF2-40B4-BE49-F238E27FC236}">
                  <a16:creationId xmlns:a16="http://schemas.microsoft.com/office/drawing/2014/main" id="{4D29E6B5-8F6C-3EF8-5507-19DBFB2E2C05}"/>
                </a:ext>
              </a:extLst>
            </p:cNvPr>
            <p:cNvSpPr/>
            <p:nvPr/>
          </p:nvSpPr>
          <p:spPr>
            <a:xfrm>
              <a:off x="9060180" y="1676866"/>
              <a:ext cx="45720" cy="13716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5" name="Rectangle 44">
              <a:extLst>
                <a:ext uri="{FF2B5EF4-FFF2-40B4-BE49-F238E27FC236}">
                  <a16:creationId xmlns:a16="http://schemas.microsoft.com/office/drawing/2014/main" id="{A74426F1-1EA7-3D84-21D2-A84D22957DF6}"/>
                </a:ext>
              </a:extLst>
            </p:cNvPr>
            <p:cNvSpPr/>
            <p:nvPr/>
          </p:nvSpPr>
          <p:spPr>
            <a:xfrm>
              <a:off x="9212580" y="1684486"/>
              <a:ext cx="45720" cy="13716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6" name="Rectangle 45">
              <a:extLst>
                <a:ext uri="{FF2B5EF4-FFF2-40B4-BE49-F238E27FC236}">
                  <a16:creationId xmlns:a16="http://schemas.microsoft.com/office/drawing/2014/main" id="{376A9ADD-A89E-A64B-DD42-8B15D4782C06}"/>
                </a:ext>
              </a:extLst>
            </p:cNvPr>
            <p:cNvSpPr/>
            <p:nvPr/>
          </p:nvSpPr>
          <p:spPr>
            <a:xfrm>
              <a:off x="9364980" y="1676123"/>
              <a:ext cx="45720" cy="13716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7" name="Rectangle 46">
              <a:extLst>
                <a:ext uri="{FF2B5EF4-FFF2-40B4-BE49-F238E27FC236}">
                  <a16:creationId xmlns:a16="http://schemas.microsoft.com/office/drawing/2014/main" id="{89F2B325-8989-3163-903B-C7F608A6B90A}"/>
                </a:ext>
              </a:extLst>
            </p:cNvPr>
            <p:cNvSpPr/>
            <p:nvPr/>
          </p:nvSpPr>
          <p:spPr>
            <a:xfrm>
              <a:off x="9517381" y="1767563"/>
              <a:ext cx="45720" cy="1280160"/>
            </a:xfrm>
            <a:prstGeom prst="rect">
              <a:avLst/>
            </a:prstGeom>
            <a:solidFill>
              <a:srgbClr val="0070C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8" name="Rectangle 47">
              <a:extLst>
                <a:ext uri="{FF2B5EF4-FFF2-40B4-BE49-F238E27FC236}">
                  <a16:creationId xmlns:a16="http://schemas.microsoft.com/office/drawing/2014/main" id="{93E72827-C6AB-B650-8C39-F05CB20923F2}"/>
                </a:ext>
              </a:extLst>
            </p:cNvPr>
            <p:cNvSpPr/>
            <p:nvPr/>
          </p:nvSpPr>
          <p:spPr>
            <a:xfrm>
              <a:off x="9669780" y="1684486"/>
              <a:ext cx="45720" cy="13716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9" name="Rectangle 48">
              <a:extLst>
                <a:ext uri="{FF2B5EF4-FFF2-40B4-BE49-F238E27FC236}">
                  <a16:creationId xmlns:a16="http://schemas.microsoft.com/office/drawing/2014/main" id="{A84B12D4-5731-8907-0D2B-B307F68B62BC}"/>
                </a:ext>
              </a:extLst>
            </p:cNvPr>
            <p:cNvSpPr/>
            <p:nvPr/>
          </p:nvSpPr>
          <p:spPr>
            <a:xfrm>
              <a:off x="9822180" y="1684486"/>
              <a:ext cx="45720" cy="13716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0" name="Rectangle 49">
              <a:extLst>
                <a:ext uri="{FF2B5EF4-FFF2-40B4-BE49-F238E27FC236}">
                  <a16:creationId xmlns:a16="http://schemas.microsoft.com/office/drawing/2014/main" id="{E70E7F0C-0268-FE02-59BE-9B211CB510BC}"/>
                </a:ext>
              </a:extLst>
            </p:cNvPr>
            <p:cNvSpPr/>
            <p:nvPr/>
          </p:nvSpPr>
          <p:spPr>
            <a:xfrm>
              <a:off x="9974580" y="1676123"/>
              <a:ext cx="45720" cy="13716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1" name="Rectangle 50">
              <a:extLst>
                <a:ext uri="{FF2B5EF4-FFF2-40B4-BE49-F238E27FC236}">
                  <a16:creationId xmlns:a16="http://schemas.microsoft.com/office/drawing/2014/main" id="{6F56EFBF-972A-13C9-7BA6-97650F835C19}"/>
                </a:ext>
              </a:extLst>
            </p:cNvPr>
            <p:cNvSpPr/>
            <p:nvPr/>
          </p:nvSpPr>
          <p:spPr>
            <a:xfrm>
              <a:off x="10126981" y="1759200"/>
              <a:ext cx="45720" cy="1280160"/>
            </a:xfrm>
            <a:prstGeom prst="rect">
              <a:avLst/>
            </a:prstGeom>
            <a:solidFill>
              <a:srgbClr val="0070C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2" name="Rectangle 51">
              <a:extLst>
                <a:ext uri="{FF2B5EF4-FFF2-40B4-BE49-F238E27FC236}">
                  <a16:creationId xmlns:a16="http://schemas.microsoft.com/office/drawing/2014/main" id="{4903F57C-328F-1F41-A019-E7508D1E8AB3}"/>
                </a:ext>
              </a:extLst>
            </p:cNvPr>
            <p:cNvSpPr/>
            <p:nvPr/>
          </p:nvSpPr>
          <p:spPr>
            <a:xfrm>
              <a:off x="10279380" y="1667760"/>
              <a:ext cx="45720" cy="13716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3" name="Rectangle 52">
              <a:extLst>
                <a:ext uri="{FF2B5EF4-FFF2-40B4-BE49-F238E27FC236}">
                  <a16:creationId xmlns:a16="http://schemas.microsoft.com/office/drawing/2014/main" id="{C750B7EA-AADE-4D8E-E806-0675C4E4BE0F}"/>
                </a:ext>
              </a:extLst>
            </p:cNvPr>
            <p:cNvSpPr/>
            <p:nvPr/>
          </p:nvSpPr>
          <p:spPr>
            <a:xfrm>
              <a:off x="10431780" y="1667760"/>
              <a:ext cx="45720" cy="1371600"/>
            </a:xfrm>
            <a:prstGeom prst="rect">
              <a:avLst/>
            </a:prstGeom>
            <a:solidFill>
              <a:srgbClr val="FF000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4" name="Rectangle 53">
              <a:extLst>
                <a:ext uri="{FF2B5EF4-FFF2-40B4-BE49-F238E27FC236}">
                  <a16:creationId xmlns:a16="http://schemas.microsoft.com/office/drawing/2014/main" id="{F03267C3-6648-4DAC-F7F9-BDE14C56D181}"/>
                </a:ext>
              </a:extLst>
            </p:cNvPr>
            <p:cNvSpPr/>
            <p:nvPr/>
          </p:nvSpPr>
          <p:spPr>
            <a:xfrm>
              <a:off x="10584180" y="1667760"/>
              <a:ext cx="45720" cy="13716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5" name="Rectangle 54">
              <a:extLst>
                <a:ext uri="{FF2B5EF4-FFF2-40B4-BE49-F238E27FC236}">
                  <a16:creationId xmlns:a16="http://schemas.microsoft.com/office/drawing/2014/main" id="{8111D024-EC3D-F79D-F9B4-20C3409824D1}"/>
                </a:ext>
              </a:extLst>
            </p:cNvPr>
            <p:cNvSpPr/>
            <p:nvPr/>
          </p:nvSpPr>
          <p:spPr>
            <a:xfrm>
              <a:off x="10736581" y="1750837"/>
              <a:ext cx="45720" cy="1280160"/>
            </a:xfrm>
            <a:prstGeom prst="rect">
              <a:avLst/>
            </a:prstGeom>
            <a:solidFill>
              <a:srgbClr val="0070C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6" name="Rectangle 55">
              <a:extLst>
                <a:ext uri="{FF2B5EF4-FFF2-40B4-BE49-F238E27FC236}">
                  <a16:creationId xmlns:a16="http://schemas.microsoft.com/office/drawing/2014/main" id="{2FA5BCBD-8979-6221-36B1-3C480233F1BB}"/>
                </a:ext>
              </a:extLst>
            </p:cNvPr>
            <p:cNvSpPr/>
            <p:nvPr/>
          </p:nvSpPr>
          <p:spPr>
            <a:xfrm>
              <a:off x="10888980" y="1668503"/>
              <a:ext cx="45720" cy="13716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7" name="Rectangle 56">
              <a:extLst>
                <a:ext uri="{FF2B5EF4-FFF2-40B4-BE49-F238E27FC236}">
                  <a16:creationId xmlns:a16="http://schemas.microsoft.com/office/drawing/2014/main" id="{6ACE0EEE-3714-EB2C-E850-028E644F4595}"/>
                </a:ext>
              </a:extLst>
            </p:cNvPr>
            <p:cNvSpPr/>
            <p:nvPr/>
          </p:nvSpPr>
          <p:spPr>
            <a:xfrm>
              <a:off x="11041380" y="1667760"/>
              <a:ext cx="45720" cy="13716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8" name="Rectangle 57">
              <a:extLst>
                <a:ext uri="{FF2B5EF4-FFF2-40B4-BE49-F238E27FC236}">
                  <a16:creationId xmlns:a16="http://schemas.microsoft.com/office/drawing/2014/main" id="{ADED67A7-D6A9-8B37-DFDB-945174CF0D83}"/>
                </a:ext>
              </a:extLst>
            </p:cNvPr>
            <p:cNvSpPr/>
            <p:nvPr/>
          </p:nvSpPr>
          <p:spPr>
            <a:xfrm>
              <a:off x="11193780" y="1667760"/>
              <a:ext cx="45720" cy="13716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9" name="Rectangle 58">
              <a:extLst>
                <a:ext uri="{FF2B5EF4-FFF2-40B4-BE49-F238E27FC236}">
                  <a16:creationId xmlns:a16="http://schemas.microsoft.com/office/drawing/2014/main" id="{90A76373-6244-6CF4-5203-984AD9AEE356}"/>
                </a:ext>
              </a:extLst>
            </p:cNvPr>
            <p:cNvSpPr/>
            <p:nvPr/>
          </p:nvSpPr>
          <p:spPr>
            <a:xfrm>
              <a:off x="11346181" y="1750837"/>
              <a:ext cx="45720" cy="1280160"/>
            </a:xfrm>
            <a:prstGeom prst="rect">
              <a:avLst/>
            </a:prstGeom>
            <a:solidFill>
              <a:srgbClr val="0070C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0" name="Rectangle 59">
              <a:extLst>
                <a:ext uri="{FF2B5EF4-FFF2-40B4-BE49-F238E27FC236}">
                  <a16:creationId xmlns:a16="http://schemas.microsoft.com/office/drawing/2014/main" id="{A39302EF-D5C6-4CFD-C43C-3D0ECAC7A9A1}"/>
                </a:ext>
              </a:extLst>
            </p:cNvPr>
            <p:cNvSpPr/>
            <p:nvPr/>
          </p:nvSpPr>
          <p:spPr>
            <a:xfrm>
              <a:off x="11498580" y="1668503"/>
              <a:ext cx="45720" cy="13716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1" name="Rectangle 60">
              <a:extLst>
                <a:ext uri="{FF2B5EF4-FFF2-40B4-BE49-F238E27FC236}">
                  <a16:creationId xmlns:a16="http://schemas.microsoft.com/office/drawing/2014/main" id="{7528F55E-2F99-99EE-1D27-E3D778E02958}"/>
                </a:ext>
              </a:extLst>
            </p:cNvPr>
            <p:cNvSpPr/>
            <p:nvPr/>
          </p:nvSpPr>
          <p:spPr>
            <a:xfrm>
              <a:off x="11650980" y="1676123"/>
              <a:ext cx="45720" cy="13716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2" name="Rectangle 61">
              <a:extLst>
                <a:ext uri="{FF2B5EF4-FFF2-40B4-BE49-F238E27FC236}">
                  <a16:creationId xmlns:a16="http://schemas.microsoft.com/office/drawing/2014/main" id="{3D06B869-285E-184C-4FED-72C52859BE3E}"/>
                </a:ext>
              </a:extLst>
            </p:cNvPr>
            <p:cNvSpPr/>
            <p:nvPr/>
          </p:nvSpPr>
          <p:spPr>
            <a:xfrm>
              <a:off x="11803380" y="1667760"/>
              <a:ext cx="45720" cy="13716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3" name="Rectangle 62">
              <a:extLst>
                <a:ext uri="{FF2B5EF4-FFF2-40B4-BE49-F238E27FC236}">
                  <a16:creationId xmlns:a16="http://schemas.microsoft.com/office/drawing/2014/main" id="{A6FD88B0-18CB-D226-8A44-6C3251491318}"/>
                </a:ext>
              </a:extLst>
            </p:cNvPr>
            <p:cNvSpPr/>
            <p:nvPr/>
          </p:nvSpPr>
          <p:spPr>
            <a:xfrm>
              <a:off x="11955781" y="1759200"/>
              <a:ext cx="45720" cy="1280160"/>
            </a:xfrm>
            <a:prstGeom prst="rect">
              <a:avLst/>
            </a:prstGeom>
            <a:solidFill>
              <a:srgbClr val="0070C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64" name="TextBox 63">
            <a:extLst>
              <a:ext uri="{FF2B5EF4-FFF2-40B4-BE49-F238E27FC236}">
                <a16:creationId xmlns:a16="http://schemas.microsoft.com/office/drawing/2014/main" id="{A0795EDA-845A-8A83-6B81-037C512A7A11}"/>
              </a:ext>
            </a:extLst>
          </p:cNvPr>
          <p:cNvSpPr txBox="1"/>
          <p:nvPr/>
        </p:nvSpPr>
        <p:spPr>
          <a:xfrm>
            <a:off x="289135" y="1359644"/>
            <a:ext cx="2675734" cy="590931"/>
          </a:xfrm>
          <a:prstGeom prst="rect">
            <a:avLst/>
          </a:prstGeom>
          <a:noFill/>
        </p:spPr>
        <p:txBody>
          <a:bodyPr wrap="none" rtlCol="0">
            <a:spAutoFit/>
          </a:bodyPr>
          <a:lstStyle/>
          <a:p>
            <a:pPr algn="ctr">
              <a:lnSpc>
                <a:spcPct val="90000"/>
              </a:lnSpc>
            </a:pPr>
            <a:r>
              <a:rPr lang="en-US" dirty="0">
                <a:latin typeface="+mn-lt"/>
              </a:rPr>
              <a:t>FTS: 2.0 MW </a:t>
            </a:r>
          </a:p>
          <a:p>
            <a:pPr algn="ctr">
              <a:lnSpc>
                <a:spcPct val="90000"/>
              </a:lnSpc>
            </a:pPr>
            <a:r>
              <a:rPr lang="en-US" dirty="0">
                <a:latin typeface="+mn-lt"/>
              </a:rPr>
              <a:t>at 40 pps (50 kJ/pulse)</a:t>
            </a:r>
          </a:p>
        </p:txBody>
      </p:sp>
      <p:sp>
        <p:nvSpPr>
          <p:cNvPr id="65" name="TextBox 64">
            <a:extLst>
              <a:ext uri="{FF2B5EF4-FFF2-40B4-BE49-F238E27FC236}">
                <a16:creationId xmlns:a16="http://schemas.microsoft.com/office/drawing/2014/main" id="{3CBC8BFB-C22F-98E9-9566-4294B4EB70B2}"/>
              </a:ext>
            </a:extLst>
          </p:cNvPr>
          <p:cNvSpPr txBox="1"/>
          <p:nvPr/>
        </p:nvSpPr>
        <p:spPr>
          <a:xfrm>
            <a:off x="192954" y="2052436"/>
            <a:ext cx="2868093" cy="590931"/>
          </a:xfrm>
          <a:prstGeom prst="rect">
            <a:avLst/>
          </a:prstGeom>
          <a:noFill/>
        </p:spPr>
        <p:txBody>
          <a:bodyPr wrap="none" rtlCol="0">
            <a:spAutoFit/>
          </a:bodyPr>
          <a:lstStyle/>
          <a:p>
            <a:pPr algn="ctr">
              <a:lnSpc>
                <a:spcPct val="90000"/>
              </a:lnSpc>
            </a:pPr>
            <a:r>
              <a:rPr lang="en-US" dirty="0">
                <a:solidFill>
                  <a:schemeClr val="accent3">
                    <a:lumMod val="75000"/>
                  </a:schemeClr>
                </a:solidFill>
                <a:latin typeface="+mn-lt"/>
              </a:rPr>
              <a:t>STS: 0.7 MW </a:t>
            </a:r>
          </a:p>
          <a:p>
            <a:pPr algn="ctr">
              <a:lnSpc>
                <a:spcPct val="90000"/>
              </a:lnSpc>
            </a:pPr>
            <a:r>
              <a:rPr lang="en-US" dirty="0">
                <a:solidFill>
                  <a:schemeClr val="accent3">
                    <a:lumMod val="75000"/>
                  </a:schemeClr>
                </a:solidFill>
                <a:latin typeface="+mn-lt"/>
              </a:rPr>
              <a:t>at 15 pps (46.7 kJ/pulse)</a:t>
            </a:r>
          </a:p>
        </p:txBody>
      </p:sp>
      <p:sp>
        <p:nvSpPr>
          <p:cNvPr id="68" name="TextBox 67">
            <a:extLst>
              <a:ext uri="{FF2B5EF4-FFF2-40B4-BE49-F238E27FC236}">
                <a16:creationId xmlns:a16="http://schemas.microsoft.com/office/drawing/2014/main" id="{7C662B0F-BD99-042A-6239-A91F89B8707D}"/>
              </a:ext>
            </a:extLst>
          </p:cNvPr>
          <p:cNvSpPr txBox="1"/>
          <p:nvPr/>
        </p:nvSpPr>
        <p:spPr>
          <a:xfrm>
            <a:off x="504627" y="2699227"/>
            <a:ext cx="2260491" cy="592535"/>
          </a:xfrm>
          <a:prstGeom prst="rect">
            <a:avLst/>
          </a:prstGeom>
          <a:noFill/>
        </p:spPr>
        <p:txBody>
          <a:bodyPr wrap="none" rtlCol="0">
            <a:spAutoFit/>
          </a:bodyPr>
          <a:lstStyle/>
          <a:p>
            <a:pPr algn="ctr">
              <a:lnSpc>
                <a:spcPct val="90000"/>
              </a:lnSpc>
            </a:pPr>
            <a:r>
              <a:rPr lang="en-US" dirty="0">
                <a:solidFill>
                  <a:srgbClr val="FF0000"/>
                </a:solidFill>
                <a:latin typeface="+mn-lt"/>
              </a:rPr>
              <a:t>TTS: 0.25 MW </a:t>
            </a:r>
          </a:p>
          <a:p>
            <a:pPr algn="ctr">
              <a:lnSpc>
                <a:spcPct val="90000"/>
              </a:lnSpc>
            </a:pPr>
            <a:r>
              <a:rPr lang="en-US" dirty="0">
                <a:solidFill>
                  <a:srgbClr val="FF0000"/>
                </a:solidFill>
                <a:latin typeface="+mn-lt"/>
              </a:rPr>
              <a:t>at 5 pps (50 kJ/pulse)</a:t>
            </a:r>
          </a:p>
        </p:txBody>
      </p:sp>
      <p:cxnSp>
        <p:nvCxnSpPr>
          <p:cNvPr id="3" name="Straight Connector 2">
            <a:extLst>
              <a:ext uri="{FF2B5EF4-FFF2-40B4-BE49-F238E27FC236}">
                <a16:creationId xmlns:a16="http://schemas.microsoft.com/office/drawing/2014/main" id="{15313670-7D87-B780-DAF1-B0AF5C69669A}"/>
              </a:ext>
            </a:extLst>
          </p:cNvPr>
          <p:cNvCxnSpPr/>
          <p:nvPr/>
        </p:nvCxnSpPr>
        <p:spPr>
          <a:xfrm>
            <a:off x="660573" y="2033394"/>
            <a:ext cx="1914414" cy="0"/>
          </a:xfrm>
          <a:prstGeom prst="line">
            <a:avLst/>
          </a:prstGeom>
          <a:ln w="28575">
            <a:solidFill>
              <a:schemeClr val="bg1">
                <a:lumMod val="65000"/>
              </a:schemeClr>
            </a:solidFill>
          </a:ln>
        </p:spPr>
        <p:style>
          <a:lnRef idx="2">
            <a:schemeClr val="accent5"/>
          </a:lnRef>
          <a:fillRef idx="0">
            <a:schemeClr val="accent5"/>
          </a:fillRef>
          <a:effectRef idx="1">
            <a:schemeClr val="accent5"/>
          </a:effectRef>
          <a:fontRef idx="minor">
            <a:schemeClr val="tx1"/>
          </a:fontRef>
        </p:style>
      </p:cxnSp>
      <p:cxnSp>
        <p:nvCxnSpPr>
          <p:cNvPr id="69" name="Straight Connector 68">
            <a:extLst>
              <a:ext uri="{FF2B5EF4-FFF2-40B4-BE49-F238E27FC236}">
                <a16:creationId xmlns:a16="http://schemas.microsoft.com/office/drawing/2014/main" id="{3B43D063-0544-C861-F9C2-D6E307BD5539}"/>
              </a:ext>
            </a:extLst>
          </p:cNvPr>
          <p:cNvCxnSpPr/>
          <p:nvPr/>
        </p:nvCxnSpPr>
        <p:spPr>
          <a:xfrm>
            <a:off x="660573" y="2676087"/>
            <a:ext cx="1914414" cy="0"/>
          </a:xfrm>
          <a:prstGeom prst="line">
            <a:avLst/>
          </a:prstGeom>
          <a:ln w="28575">
            <a:solidFill>
              <a:schemeClr val="bg1">
                <a:lumMod val="65000"/>
              </a:schemeClr>
            </a:solidFill>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4197142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29364-0CEB-E123-FBA0-C0358F67B751}"/>
              </a:ext>
            </a:extLst>
          </p:cNvPr>
          <p:cNvSpPr>
            <a:spLocks noGrp="1"/>
          </p:cNvSpPr>
          <p:nvPr>
            <p:ph type="title"/>
          </p:nvPr>
        </p:nvSpPr>
        <p:spPr/>
        <p:txBody>
          <a:bodyPr/>
          <a:lstStyle/>
          <a:p>
            <a:r>
              <a:rPr lang="en-US" dirty="0"/>
              <a:t>Expanded accelerator capability opens new opportunities for science, applications, and national needs</a:t>
            </a:r>
          </a:p>
        </p:txBody>
      </p:sp>
      <p:pic>
        <p:nvPicPr>
          <p:cNvPr id="5" name="Picture 4">
            <a:extLst>
              <a:ext uri="{FF2B5EF4-FFF2-40B4-BE49-F238E27FC236}">
                <a16:creationId xmlns:a16="http://schemas.microsoft.com/office/drawing/2014/main" id="{20B9DD15-9340-7B2C-3D84-49988B237217}"/>
              </a:ext>
            </a:extLst>
          </p:cNvPr>
          <p:cNvPicPr>
            <a:picLocks noChangeAspect="1"/>
          </p:cNvPicPr>
          <p:nvPr/>
        </p:nvPicPr>
        <p:blipFill>
          <a:blip r:embed="rId2"/>
          <a:stretch>
            <a:fillRect/>
          </a:stretch>
        </p:blipFill>
        <p:spPr>
          <a:xfrm>
            <a:off x="2032148" y="1665483"/>
            <a:ext cx="7830643" cy="4382112"/>
          </a:xfrm>
          <a:prstGeom prst="rect">
            <a:avLst/>
          </a:prstGeom>
        </p:spPr>
      </p:pic>
      <p:sp>
        <p:nvSpPr>
          <p:cNvPr id="6" name="TextBox 5">
            <a:extLst>
              <a:ext uri="{FF2B5EF4-FFF2-40B4-BE49-F238E27FC236}">
                <a16:creationId xmlns:a16="http://schemas.microsoft.com/office/drawing/2014/main" id="{85E4721A-8209-8A7A-FA49-A888BE8CE791}"/>
              </a:ext>
            </a:extLst>
          </p:cNvPr>
          <p:cNvSpPr txBox="1"/>
          <p:nvPr/>
        </p:nvSpPr>
        <p:spPr>
          <a:xfrm>
            <a:off x="5551556" y="3429000"/>
            <a:ext cx="544444" cy="369332"/>
          </a:xfrm>
          <a:prstGeom prst="rect">
            <a:avLst/>
          </a:prstGeom>
          <a:solidFill>
            <a:schemeClr val="bg1"/>
          </a:solidFill>
        </p:spPr>
        <p:txBody>
          <a:bodyPr wrap="none" rtlCol="0">
            <a:spAutoFit/>
          </a:bodyPr>
          <a:lstStyle/>
          <a:p>
            <a:r>
              <a:rPr lang="en-US" dirty="0"/>
              <a:t>FTS</a:t>
            </a:r>
          </a:p>
        </p:txBody>
      </p:sp>
      <p:sp>
        <p:nvSpPr>
          <p:cNvPr id="8" name="TextBox 7">
            <a:extLst>
              <a:ext uri="{FF2B5EF4-FFF2-40B4-BE49-F238E27FC236}">
                <a16:creationId xmlns:a16="http://schemas.microsoft.com/office/drawing/2014/main" id="{9D5F383F-F1BA-3970-5660-29980110466E}"/>
              </a:ext>
            </a:extLst>
          </p:cNvPr>
          <p:cNvSpPr txBox="1"/>
          <p:nvPr/>
        </p:nvSpPr>
        <p:spPr>
          <a:xfrm>
            <a:off x="7949011" y="3671873"/>
            <a:ext cx="546688" cy="369332"/>
          </a:xfrm>
          <a:prstGeom prst="rect">
            <a:avLst/>
          </a:prstGeom>
          <a:solidFill>
            <a:schemeClr val="bg1"/>
          </a:solidFill>
        </p:spPr>
        <p:txBody>
          <a:bodyPr wrap="none" rtlCol="0">
            <a:spAutoFit/>
          </a:bodyPr>
          <a:lstStyle/>
          <a:p>
            <a:r>
              <a:rPr lang="en-US" dirty="0"/>
              <a:t>STS</a:t>
            </a:r>
          </a:p>
        </p:txBody>
      </p:sp>
      <p:grpSp>
        <p:nvGrpSpPr>
          <p:cNvPr id="4" name="Group 3">
            <a:extLst>
              <a:ext uri="{FF2B5EF4-FFF2-40B4-BE49-F238E27FC236}">
                <a16:creationId xmlns:a16="http://schemas.microsoft.com/office/drawing/2014/main" id="{3C71A9D7-7A2D-D20E-F710-5F70DFA3B7DF}"/>
              </a:ext>
            </a:extLst>
          </p:cNvPr>
          <p:cNvGrpSpPr/>
          <p:nvPr/>
        </p:nvGrpSpPr>
        <p:grpSpPr>
          <a:xfrm>
            <a:off x="7087159" y="4888078"/>
            <a:ext cx="1397300" cy="495889"/>
            <a:chOff x="7087159" y="4888078"/>
            <a:chExt cx="1397300" cy="495889"/>
          </a:xfrm>
        </p:grpSpPr>
        <p:sp>
          <p:nvSpPr>
            <p:cNvPr id="7" name="Cube 6">
              <a:extLst>
                <a:ext uri="{FF2B5EF4-FFF2-40B4-BE49-F238E27FC236}">
                  <a16:creationId xmlns:a16="http://schemas.microsoft.com/office/drawing/2014/main" id="{55B204F8-1D26-5EC3-5FB2-A63C55D29A05}"/>
                </a:ext>
              </a:extLst>
            </p:cNvPr>
            <p:cNvSpPr/>
            <p:nvPr/>
          </p:nvSpPr>
          <p:spPr>
            <a:xfrm rot="167395">
              <a:off x="7087159" y="4888078"/>
              <a:ext cx="1397300" cy="495889"/>
            </a:xfrm>
            <a:prstGeom prst="cube">
              <a:avLst/>
            </a:prstGeom>
            <a:solidFill>
              <a:srgbClr val="FF9E1B"/>
            </a:solidFill>
            <a:scene3d>
              <a:camera prst="obliqueTopRigh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3248385-4E3A-E8D7-F904-98C76D8C63A4}"/>
                </a:ext>
              </a:extLst>
            </p:cNvPr>
            <p:cNvSpPr txBox="1"/>
            <p:nvPr/>
          </p:nvSpPr>
          <p:spPr>
            <a:xfrm rot="183537">
              <a:off x="7409729" y="5007851"/>
              <a:ext cx="531877" cy="369332"/>
            </a:xfrm>
            <a:prstGeom prst="rect">
              <a:avLst/>
            </a:prstGeom>
            <a:solidFill>
              <a:schemeClr val="bg1"/>
            </a:solidFill>
          </p:spPr>
          <p:txBody>
            <a:bodyPr wrap="none" rtlCol="0">
              <a:spAutoFit/>
            </a:bodyPr>
            <a:lstStyle/>
            <a:p>
              <a:r>
                <a:rPr lang="en-US" dirty="0"/>
                <a:t>TTS</a:t>
              </a:r>
            </a:p>
          </p:txBody>
        </p:sp>
      </p:grpSp>
    </p:spTree>
    <p:extLst>
      <p:ext uri="{BB962C8B-B14F-4D97-AF65-F5344CB8AC3E}">
        <p14:creationId xmlns:p14="http://schemas.microsoft.com/office/powerpoint/2010/main" val="109059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EB6E6-DE18-CED1-C675-0054E1510E48}"/>
              </a:ext>
            </a:extLst>
          </p:cNvPr>
          <p:cNvSpPr>
            <a:spLocks noGrp="1"/>
          </p:cNvSpPr>
          <p:nvPr>
            <p:ph type="title"/>
          </p:nvPr>
        </p:nvSpPr>
        <p:spPr/>
        <p:txBody>
          <a:bodyPr/>
          <a:lstStyle/>
          <a:p>
            <a:r>
              <a:rPr lang="en-US" dirty="0"/>
              <a:t>Introduction</a:t>
            </a:r>
          </a:p>
        </p:txBody>
      </p:sp>
    </p:spTree>
    <p:extLst>
      <p:ext uri="{BB962C8B-B14F-4D97-AF65-F5344CB8AC3E}">
        <p14:creationId xmlns:p14="http://schemas.microsoft.com/office/powerpoint/2010/main" val="3880258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72B0B-F2F6-B8ED-2ABA-CE6D6AE9075E}"/>
              </a:ext>
            </a:extLst>
          </p:cNvPr>
          <p:cNvSpPr>
            <a:spLocks noGrp="1"/>
          </p:cNvSpPr>
          <p:nvPr>
            <p:ph type="title"/>
          </p:nvPr>
        </p:nvSpPr>
        <p:spPr/>
        <p:txBody>
          <a:bodyPr/>
          <a:lstStyle/>
          <a:p>
            <a:r>
              <a:rPr lang="en-US" dirty="0"/>
              <a:t>SNS Layout </a:t>
            </a:r>
          </a:p>
        </p:txBody>
      </p:sp>
      <p:grpSp>
        <p:nvGrpSpPr>
          <p:cNvPr id="4" name="Group 3">
            <a:extLst>
              <a:ext uri="{FF2B5EF4-FFF2-40B4-BE49-F238E27FC236}">
                <a16:creationId xmlns:a16="http://schemas.microsoft.com/office/drawing/2014/main" id="{00B3D7BB-2CEB-1519-691D-2E9ED29B1AC1}"/>
              </a:ext>
            </a:extLst>
          </p:cNvPr>
          <p:cNvGrpSpPr/>
          <p:nvPr/>
        </p:nvGrpSpPr>
        <p:grpSpPr>
          <a:xfrm>
            <a:off x="1208881" y="870797"/>
            <a:ext cx="9774237" cy="4488494"/>
            <a:chOff x="893763" y="1227909"/>
            <a:chExt cx="9774237" cy="4488494"/>
          </a:xfrm>
        </p:grpSpPr>
        <p:pic>
          <p:nvPicPr>
            <p:cNvPr id="5" name="Picture 5" descr="lattice_revU_omega_[2000-02-22]_MD3_VIEW">
              <a:extLst>
                <a:ext uri="{FF2B5EF4-FFF2-40B4-BE49-F238E27FC236}">
                  <a16:creationId xmlns:a16="http://schemas.microsoft.com/office/drawing/2014/main" id="{154FD98F-5679-2058-BACC-B10FA3B367AD}"/>
                </a:ext>
              </a:extLst>
            </p:cNvPr>
            <p:cNvPicPr>
              <a:picLocks noChangeAspect="1" noChangeArrowheads="1"/>
            </p:cNvPicPr>
            <p:nvPr/>
          </p:nvPicPr>
          <p:blipFill>
            <a:blip r:embed="rId2" cstate="print">
              <a:clrChange>
                <a:clrFrom>
                  <a:srgbClr val="FFFFFF"/>
                </a:clrFrom>
                <a:clrTo>
                  <a:srgbClr val="FFFFFF">
                    <a:alpha val="0"/>
                  </a:srgbClr>
                </a:clrTo>
              </a:clrChange>
            </a:blip>
            <a:srcRect l="11765" t="2550" r="3922" b="3082"/>
            <a:stretch>
              <a:fillRect/>
            </a:stretch>
          </p:blipFill>
          <p:spPr bwMode="auto">
            <a:xfrm>
              <a:off x="6858000" y="1858147"/>
              <a:ext cx="3810000" cy="3279775"/>
            </a:xfrm>
            <a:prstGeom prst="rect">
              <a:avLst/>
            </a:prstGeom>
            <a:noFill/>
            <a:ln w="9525">
              <a:noFill/>
              <a:miter lim="800000"/>
              <a:headEnd/>
              <a:tailEnd/>
            </a:ln>
          </p:spPr>
        </p:pic>
        <p:sp>
          <p:nvSpPr>
            <p:cNvPr id="6" name="Text Box 6">
              <a:extLst>
                <a:ext uri="{FF2B5EF4-FFF2-40B4-BE49-F238E27FC236}">
                  <a16:creationId xmlns:a16="http://schemas.microsoft.com/office/drawing/2014/main" id="{C95F56D9-1D2C-9E6D-E22E-EC3B2CC770D7}"/>
                </a:ext>
              </a:extLst>
            </p:cNvPr>
            <p:cNvSpPr txBox="1">
              <a:spLocks noChangeArrowheads="1"/>
            </p:cNvSpPr>
            <p:nvPr/>
          </p:nvSpPr>
          <p:spPr bwMode="auto">
            <a:xfrm>
              <a:off x="5592763" y="2521722"/>
              <a:ext cx="2057400" cy="336550"/>
            </a:xfrm>
            <a:prstGeom prst="rect">
              <a:avLst/>
            </a:prstGeom>
            <a:noFill/>
            <a:ln w="9525">
              <a:noFill/>
              <a:miter lim="800000"/>
              <a:headEnd/>
              <a:tailEnd/>
            </a:ln>
          </p:spPr>
          <p:txBody>
            <a:bodyPr>
              <a:spAutoFit/>
            </a:bodyPr>
            <a:lstStyle/>
            <a:p>
              <a:pPr algn="ctr">
                <a:spcBef>
                  <a:spcPct val="50000"/>
                </a:spcBef>
              </a:pPr>
              <a:r>
                <a:rPr lang="en-US" altLang="ko-KR" sz="1600">
                  <a:latin typeface="+mn-lt"/>
                  <a:ea typeface="굴림" pitchFamily="50" charset="-127"/>
                </a:rPr>
                <a:t>H- stripped to p</a:t>
              </a:r>
            </a:p>
          </p:txBody>
        </p:sp>
        <p:sp>
          <p:nvSpPr>
            <p:cNvPr id="7" name="Line 7">
              <a:extLst>
                <a:ext uri="{FF2B5EF4-FFF2-40B4-BE49-F238E27FC236}">
                  <a16:creationId xmlns:a16="http://schemas.microsoft.com/office/drawing/2014/main" id="{54705E65-A8D3-B9EF-D45E-E124880F91AA}"/>
                </a:ext>
              </a:extLst>
            </p:cNvPr>
            <p:cNvSpPr>
              <a:spLocks noChangeShapeType="1"/>
            </p:cNvSpPr>
            <p:nvPr/>
          </p:nvSpPr>
          <p:spPr bwMode="auto">
            <a:xfrm flipV="1">
              <a:off x="7359650" y="2543947"/>
              <a:ext cx="488950" cy="163512"/>
            </a:xfrm>
            <a:prstGeom prst="line">
              <a:avLst/>
            </a:prstGeom>
            <a:noFill/>
            <a:ln w="9525">
              <a:solidFill>
                <a:schemeClr val="tx1"/>
              </a:solidFill>
              <a:round/>
              <a:headEnd/>
              <a:tailEnd type="triangle" w="med" len="med"/>
            </a:ln>
          </p:spPr>
          <p:txBody>
            <a:bodyPr/>
            <a:lstStyle/>
            <a:p>
              <a:endParaRPr lang="en-US"/>
            </a:p>
          </p:txBody>
        </p:sp>
        <p:sp>
          <p:nvSpPr>
            <p:cNvPr id="8" name="Line 35">
              <a:extLst>
                <a:ext uri="{FF2B5EF4-FFF2-40B4-BE49-F238E27FC236}">
                  <a16:creationId xmlns:a16="http://schemas.microsoft.com/office/drawing/2014/main" id="{955F2B6D-2F50-E0C1-8A19-D477B6FBF192}"/>
                </a:ext>
              </a:extLst>
            </p:cNvPr>
            <p:cNvSpPr>
              <a:spLocks noChangeShapeType="1"/>
            </p:cNvSpPr>
            <p:nvPr/>
          </p:nvSpPr>
          <p:spPr bwMode="auto">
            <a:xfrm flipV="1">
              <a:off x="1600200" y="4448947"/>
              <a:ext cx="5257800" cy="12700"/>
            </a:xfrm>
            <a:prstGeom prst="line">
              <a:avLst/>
            </a:prstGeom>
            <a:noFill/>
            <a:ln w="50800">
              <a:solidFill>
                <a:schemeClr val="tx1"/>
              </a:solidFill>
              <a:round/>
              <a:headEnd/>
              <a:tailEnd type="triangle" w="med" len="med"/>
            </a:ln>
          </p:spPr>
          <p:txBody>
            <a:bodyPr wrap="none" anchor="ctr"/>
            <a:lstStyle/>
            <a:p>
              <a:endParaRPr lang="en-US">
                <a:latin typeface="+mn-lt"/>
              </a:endParaRPr>
            </a:p>
          </p:txBody>
        </p:sp>
        <p:sp>
          <p:nvSpPr>
            <p:cNvPr id="9" name="Rectangle 36">
              <a:extLst>
                <a:ext uri="{FF2B5EF4-FFF2-40B4-BE49-F238E27FC236}">
                  <a16:creationId xmlns:a16="http://schemas.microsoft.com/office/drawing/2014/main" id="{B5D21789-5AF6-F237-0C64-1A4D23641967}"/>
                </a:ext>
              </a:extLst>
            </p:cNvPr>
            <p:cNvSpPr>
              <a:spLocks noChangeArrowheads="1"/>
            </p:cNvSpPr>
            <p:nvPr/>
          </p:nvSpPr>
          <p:spPr bwMode="auto">
            <a:xfrm>
              <a:off x="1600200" y="4315597"/>
              <a:ext cx="387350" cy="280987"/>
            </a:xfrm>
            <a:prstGeom prst="rect">
              <a:avLst/>
            </a:prstGeom>
            <a:solidFill>
              <a:srgbClr val="FF0000"/>
            </a:solidFill>
            <a:ln w="12700">
              <a:solidFill>
                <a:schemeClr val="tx1"/>
              </a:solidFill>
              <a:miter lim="800000"/>
              <a:headEnd/>
              <a:tailEnd/>
            </a:ln>
          </p:spPr>
          <p:txBody>
            <a:bodyPr wrap="none" anchor="ctr"/>
            <a:lstStyle/>
            <a:p>
              <a:endParaRPr lang="en-US">
                <a:latin typeface="+mn-lt"/>
              </a:endParaRPr>
            </a:p>
          </p:txBody>
        </p:sp>
        <p:sp>
          <p:nvSpPr>
            <p:cNvPr id="10" name="Rectangle 37">
              <a:extLst>
                <a:ext uri="{FF2B5EF4-FFF2-40B4-BE49-F238E27FC236}">
                  <a16:creationId xmlns:a16="http://schemas.microsoft.com/office/drawing/2014/main" id="{599A03FB-6EDB-2CA2-89B8-0E4D1F9B3BF2}"/>
                </a:ext>
              </a:extLst>
            </p:cNvPr>
            <p:cNvSpPr>
              <a:spLocks noChangeArrowheads="1"/>
            </p:cNvSpPr>
            <p:nvPr/>
          </p:nvSpPr>
          <p:spPr bwMode="auto">
            <a:xfrm>
              <a:off x="2060575" y="4296547"/>
              <a:ext cx="530225" cy="288925"/>
            </a:xfrm>
            <a:prstGeom prst="rect">
              <a:avLst/>
            </a:prstGeom>
            <a:solidFill>
              <a:srgbClr val="FFFF00"/>
            </a:solidFill>
            <a:ln w="12700">
              <a:solidFill>
                <a:schemeClr val="tx1"/>
              </a:solidFill>
              <a:miter lim="800000"/>
              <a:headEnd/>
              <a:tailEnd/>
            </a:ln>
          </p:spPr>
          <p:txBody>
            <a:bodyPr wrap="none" anchor="ctr"/>
            <a:lstStyle/>
            <a:p>
              <a:endParaRPr lang="en-US">
                <a:latin typeface="+mn-lt"/>
              </a:endParaRPr>
            </a:p>
          </p:txBody>
        </p:sp>
        <p:sp>
          <p:nvSpPr>
            <p:cNvPr id="11" name="Rectangle 38">
              <a:extLst>
                <a:ext uri="{FF2B5EF4-FFF2-40B4-BE49-F238E27FC236}">
                  <a16:creationId xmlns:a16="http://schemas.microsoft.com/office/drawing/2014/main" id="{E67982A1-1090-81E3-7C6F-E6DE301914CD}"/>
                </a:ext>
              </a:extLst>
            </p:cNvPr>
            <p:cNvSpPr>
              <a:spLocks noChangeArrowheads="1"/>
            </p:cNvSpPr>
            <p:nvPr/>
          </p:nvSpPr>
          <p:spPr bwMode="auto">
            <a:xfrm>
              <a:off x="1822450" y="4829950"/>
              <a:ext cx="442428" cy="335989"/>
            </a:xfrm>
            <a:prstGeom prst="rect">
              <a:avLst/>
            </a:prstGeom>
            <a:noFill/>
            <a:ln w="12700">
              <a:noFill/>
              <a:miter lim="800000"/>
              <a:headEnd/>
              <a:tailEnd/>
            </a:ln>
          </p:spPr>
          <p:txBody>
            <a:bodyPr wrap="none" lIns="90487" tIns="44450" rIns="90487" bIns="44450">
              <a:spAutoFit/>
            </a:bodyPr>
            <a:lstStyle/>
            <a:p>
              <a:r>
                <a:rPr lang="en-US" altLang="en-US" sz="1600" dirty="0">
                  <a:latin typeface="+mn-lt"/>
                </a:rPr>
                <a:t>2.5</a:t>
              </a:r>
            </a:p>
          </p:txBody>
        </p:sp>
        <p:sp>
          <p:nvSpPr>
            <p:cNvPr id="12" name="Line 39">
              <a:extLst>
                <a:ext uri="{FF2B5EF4-FFF2-40B4-BE49-F238E27FC236}">
                  <a16:creationId xmlns:a16="http://schemas.microsoft.com/office/drawing/2014/main" id="{65E2A04F-E90F-B412-3355-5B1B96CBC526}"/>
                </a:ext>
              </a:extLst>
            </p:cNvPr>
            <p:cNvSpPr>
              <a:spLocks noChangeShapeType="1"/>
            </p:cNvSpPr>
            <p:nvPr/>
          </p:nvSpPr>
          <p:spPr bwMode="auto">
            <a:xfrm>
              <a:off x="2557463" y="4601347"/>
              <a:ext cx="0" cy="300037"/>
            </a:xfrm>
            <a:prstGeom prst="line">
              <a:avLst/>
            </a:prstGeom>
            <a:noFill/>
            <a:ln w="25400">
              <a:solidFill>
                <a:schemeClr val="tx1"/>
              </a:solidFill>
              <a:round/>
              <a:headEnd type="triangle" w="med" len="med"/>
              <a:tailEnd/>
            </a:ln>
          </p:spPr>
          <p:txBody>
            <a:bodyPr wrap="none" anchor="ctr"/>
            <a:lstStyle/>
            <a:p>
              <a:endParaRPr lang="en-US">
                <a:latin typeface="+mn-lt"/>
              </a:endParaRPr>
            </a:p>
          </p:txBody>
        </p:sp>
        <p:sp>
          <p:nvSpPr>
            <p:cNvPr id="13" name="Rectangle 41">
              <a:extLst>
                <a:ext uri="{FF2B5EF4-FFF2-40B4-BE49-F238E27FC236}">
                  <a16:creationId xmlns:a16="http://schemas.microsoft.com/office/drawing/2014/main" id="{47B643F6-18FC-83B3-8C8E-42E822137DF8}"/>
                </a:ext>
              </a:extLst>
            </p:cNvPr>
            <p:cNvSpPr>
              <a:spLocks noChangeArrowheads="1"/>
            </p:cNvSpPr>
            <p:nvPr/>
          </p:nvSpPr>
          <p:spPr bwMode="auto">
            <a:xfrm>
              <a:off x="2657475" y="4315597"/>
              <a:ext cx="588963" cy="273050"/>
            </a:xfrm>
            <a:prstGeom prst="rect">
              <a:avLst/>
            </a:prstGeom>
            <a:solidFill>
              <a:srgbClr val="00FF00"/>
            </a:solidFill>
            <a:ln w="12700">
              <a:solidFill>
                <a:schemeClr val="tx1"/>
              </a:solidFill>
              <a:miter lim="800000"/>
              <a:headEnd/>
              <a:tailEnd/>
            </a:ln>
          </p:spPr>
          <p:txBody>
            <a:bodyPr wrap="none" anchor="ctr"/>
            <a:lstStyle/>
            <a:p>
              <a:endParaRPr lang="en-US">
                <a:latin typeface="+mn-lt"/>
              </a:endParaRPr>
            </a:p>
          </p:txBody>
        </p:sp>
        <p:sp>
          <p:nvSpPr>
            <p:cNvPr id="14" name="Line 42">
              <a:extLst>
                <a:ext uri="{FF2B5EF4-FFF2-40B4-BE49-F238E27FC236}">
                  <a16:creationId xmlns:a16="http://schemas.microsoft.com/office/drawing/2014/main" id="{43A27103-3EB3-5BB9-703F-8612E11BB2B2}"/>
                </a:ext>
              </a:extLst>
            </p:cNvPr>
            <p:cNvSpPr>
              <a:spLocks noChangeShapeType="1"/>
            </p:cNvSpPr>
            <p:nvPr/>
          </p:nvSpPr>
          <p:spPr bwMode="auto">
            <a:xfrm>
              <a:off x="2051050" y="4601347"/>
              <a:ext cx="0" cy="300037"/>
            </a:xfrm>
            <a:prstGeom prst="line">
              <a:avLst/>
            </a:prstGeom>
            <a:noFill/>
            <a:ln w="25400">
              <a:solidFill>
                <a:schemeClr val="tx1"/>
              </a:solidFill>
              <a:round/>
              <a:headEnd type="triangle" w="med" len="med"/>
              <a:tailEnd/>
            </a:ln>
          </p:spPr>
          <p:txBody>
            <a:bodyPr wrap="none" anchor="ctr"/>
            <a:lstStyle/>
            <a:p>
              <a:endParaRPr lang="en-US">
                <a:latin typeface="+mn-lt"/>
              </a:endParaRPr>
            </a:p>
          </p:txBody>
        </p:sp>
        <p:sp>
          <p:nvSpPr>
            <p:cNvPr id="15" name="Rectangle 44">
              <a:extLst>
                <a:ext uri="{FF2B5EF4-FFF2-40B4-BE49-F238E27FC236}">
                  <a16:creationId xmlns:a16="http://schemas.microsoft.com/office/drawing/2014/main" id="{3FA8F5F0-4704-3FBD-C532-73136AF01BE8}"/>
                </a:ext>
              </a:extLst>
            </p:cNvPr>
            <p:cNvSpPr>
              <a:spLocks noChangeArrowheads="1"/>
            </p:cNvSpPr>
            <p:nvPr/>
          </p:nvSpPr>
          <p:spPr bwMode="auto">
            <a:xfrm>
              <a:off x="2043113" y="4279084"/>
              <a:ext cx="493019" cy="335989"/>
            </a:xfrm>
            <a:prstGeom prst="rect">
              <a:avLst/>
            </a:prstGeom>
            <a:noFill/>
            <a:ln w="50800">
              <a:noFill/>
              <a:miter lim="800000"/>
              <a:headEnd/>
              <a:tailEnd/>
            </a:ln>
          </p:spPr>
          <p:txBody>
            <a:bodyPr wrap="none" lIns="90487" tIns="44450" rIns="90487" bIns="44450">
              <a:spAutoFit/>
            </a:bodyPr>
            <a:lstStyle/>
            <a:p>
              <a:r>
                <a:rPr lang="en-US" altLang="en-US" sz="1600" dirty="0">
                  <a:latin typeface="+mn-lt"/>
                </a:rPr>
                <a:t>DTL</a:t>
              </a:r>
            </a:p>
          </p:txBody>
        </p:sp>
        <p:sp>
          <p:nvSpPr>
            <p:cNvPr id="16" name="Rectangle 45">
              <a:extLst>
                <a:ext uri="{FF2B5EF4-FFF2-40B4-BE49-F238E27FC236}">
                  <a16:creationId xmlns:a16="http://schemas.microsoft.com/office/drawing/2014/main" id="{85F2DE84-0084-8602-922F-EEE7B401B01B}"/>
                </a:ext>
              </a:extLst>
            </p:cNvPr>
            <p:cNvSpPr>
              <a:spLocks noChangeArrowheads="1"/>
            </p:cNvSpPr>
            <p:nvPr/>
          </p:nvSpPr>
          <p:spPr bwMode="auto">
            <a:xfrm>
              <a:off x="2252663" y="4829950"/>
              <a:ext cx="546623" cy="335989"/>
            </a:xfrm>
            <a:prstGeom prst="rect">
              <a:avLst/>
            </a:prstGeom>
            <a:noFill/>
            <a:ln w="12700">
              <a:noFill/>
              <a:miter lim="800000"/>
              <a:headEnd/>
              <a:tailEnd/>
            </a:ln>
          </p:spPr>
          <p:txBody>
            <a:bodyPr wrap="none" lIns="90487" tIns="44450" rIns="90487" bIns="44450">
              <a:spAutoFit/>
            </a:bodyPr>
            <a:lstStyle/>
            <a:p>
              <a:r>
                <a:rPr lang="en-US" altLang="en-US" sz="1600" dirty="0">
                  <a:latin typeface="+mn-lt"/>
                </a:rPr>
                <a:t>86.8</a:t>
              </a:r>
            </a:p>
          </p:txBody>
        </p:sp>
        <p:sp>
          <p:nvSpPr>
            <p:cNvPr id="17" name="Rectangle 46">
              <a:extLst>
                <a:ext uri="{FF2B5EF4-FFF2-40B4-BE49-F238E27FC236}">
                  <a16:creationId xmlns:a16="http://schemas.microsoft.com/office/drawing/2014/main" id="{BCFABB84-A4F3-429D-421B-80EBB412BF48}"/>
                </a:ext>
              </a:extLst>
            </p:cNvPr>
            <p:cNvSpPr>
              <a:spLocks noChangeArrowheads="1"/>
            </p:cNvSpPr>
            <p:nvPr/>
          </p:nvSpPr>
          <p:spPr bwMode="auto">
            <a:xfrm>
              <a:off x="2708300" y="4290197"/>
              <a:ext cx="487312" cy="335989"/>
            </a:xfrm>
            <a:prstGeom prst="rect">
              <a:avLst/>
            </a:prstGeom>
            <a:noFill/>
            <a:ln w="50800">
              <a:noFill/>
              <a:miter lim="800000"/>
              <a:headEnd/>
              <a:tailEnd/>
            </a:ln>
          </p:spPr>
          <p:txBody>
            <a:bodyPr wrap="none" lIns="90487" tIns="44450" rIns="90487" bIns="44450">
              <a:spAutoFit/>
            </a:bodyPr>
            <a:lstStyle/>
            <a:p>
              <a:pPr algn="ctr"/>
              <a:r>
                <a:rPr lang="en-US" altLang="en-US" sz="1600">
                  <a:latin typeface="+mn-lt"/>
                </a:rPr>
                <a:t>CCL</a:t>
              </a:r>
            </a:p>
          </p:txBody>
        </p:sp>
        <p:sp>
          <p:nvSpPr>
            <p:cNvPr id="18" name="Rectangle 47">
              <a:extLst>
                <a:ext uri="{FF2B5EF4-FFF2-40B4-BE49-F238E27FC236}">
                  <a16:creationId xmlns:a16="http://schemas.microsoft.com/office/drawing/2014/main" id="{F0D683F6-E70F-5275-135B-40186EADEE87}"/>
                </a:ext>
              </a:extLst>
            </p:cNvPr>
            <p:cNvSpPr>
              <a:spLocks noChangeArrowheads="1"/>
            </p:cNvSpPr>
            <p:nvPr/>
          </p:nvSpPr>
          <p:spPr bwMode="auto">
            <a:xfrm>
              <a:off x="1701800" y="3729809"/>
              <a:ext cx="1082026" cy="335989"/>
            </a:xfrm>
            <a:prstGeom prst="rect">
              <a:avLst/>
            </a:prstGeom>
            <a:noFill/>
            <a:ln w="12700">
              <a:noFill/>
              <a:miter lim="800000"/>
              <a:headEnd/>
              <a:tailEnd/>
            </a:ln>
          </p:spPr>
          <p:txBody>
            <a:bodyPr wrap="none" lIns="90487" tIns="44450" rIns="90487" bIns="44450">
              <a:spAutoFit/>
            </a:bodyPr>
            <a:lstStyle/>
            <a:p>
              <a:r>
                <a:rPr lang="en-US" altLang="en-US" sz="1600">
                  <a:latin typeface="+mn-lt"/>
                </a:rPr>
                <a:t>402.5 MHz</a:t>
              </a:r>
            </a:p>
          </p:txBody>
        </p:sp>
        <p:sp>
          <p:nvSpPr>
            <p:cNvPr id="19" name="Rectangle 48">
              <a:extLst>
                <a:ext uri="{FF2B5EF4-FFF2-40B4-BE49-F238E27FC236}">
                  <a16:creationId xmlns:a16="http://schemas.microsoft.com/office/drawing/2014/main" id="{59BD2210-3DD7-E098-29D5-482F3F905C48}"/>
                </a:ext>
              </a:extLst>
            </p:cNvPr>
            <p:cNvSpPr>
              <a:spLocks noChangeArrowheads="1"/>
            </p:cNvSpPr>
            <p:nvPr/>
          </p:nvSpPr>
          <p:spPr bwMode="auto">
            <a:xfrm>
              <a:off x="3992563" y="3747272"/>
              <a:ext cx="926535" cy="335989"/>
            </a:xfrm>
            <a:prstGeom prst="rect">
              <a:avLst/>
            </a:prstGeom>
            <a:noFill/>
            <a:ln w="12700">
              <a:noFill/>
              <a:miter lim="800000"/>
              <a:headEnd/>
              <a:tailEnd/>
            </a:ln>
          </p:spPr>
          <p:txBody>
            <a:bodyPr wrap="none" lIns="90487" tIns="44450" rIns="90487" bIns="44450">
              <a:spAutoFit/>
            </a:bodyPr>
            <a:lstStyle/>
            <a:p>
              <a:r>
                <a:rPr lang="en-US" altLang="en-US" sz="1600">
                  <a:latin typeface="+mn-lt"/>
                </a:rPr>
                <a:t>805 MHz</a:t>
              </a:r>
            </a:p>
          </p:txBody>
        </p:sp>
        <p:sp>
          <p:nvSpPr>
            <p:cNvPr id="20" name="Line 49">
              <a:extLst>
                <a:ext uri="{FF2B5EF4-FFF2-40B4-BE49-F238E27FC236}">
                  <a16:creationId xmlns:a16="http://schemas.microsoft.com/office/drawing/2014/main" id="{8C184AC8-AF9B-E398-9ED1-3E50EC5C5503}"/>
                </a:ext>
              </a:extLst>
            </p:cNvPr>
            <p:cNvSpPr>
              <a:spLocks noChangeShapeType="1"/>
            </p:cNvSpPr>
            <p:nvPr/>
          </p:nvSpPr>
          <p:spPr bwMode="auto">
            <a:xfrm>
              <a:off x="1873250" y="4071122"/>
              <a:ext cx="714375" cy="0"/>
            </a:xfrm>
            <a:prstGeom prst="line">
              <a:avLst/>
            </a:prstGeom>
            <a:noFill/>
            <a:ln w="12700">
              <a:solidFill>
                <a:schemeClr val="tx1"/>
              </a:solidFill>
              <a:round/>
              <a:headEnd type="triangle" w="med" len="med"/>
              <a:tailEnd type="triangle" w="med" len="med"/>
            </a:ln>
          </p:spPr>
          <p:txBody>
            <a:bodyPr wrap="none" anchor="ctr"/>
            <a:lstStyle/>
            <a:p>
              <a:endParaRPr lang="en-US">
                <a:latin typeface="+mn-lt"/>
              </a:endParaRPr>
            </a:p>
          </p:txBody>
        </p:sp>
        <p:sp>
          <p:nvSpPr>
            <p:cNvPr id="21" name="Line 50">
              <a:extLst>
                <a:ext uri="{FF2B5EF4-FFF2-40B4-BE49-F238E27FC236}">
                  <a16:creationId xmlns:a16="http://schemas.microsoft.com/office/drawing/2014/main" id="{3821F2E8-C8E1-1A46-5F81-EDD454B6205F}"/>
                </a:ext>
              </a:extLst>
            </p:cNvPr>
            <p:cNvSpPr>
              <a:spLocks noChangeShapeType="1"/>
            </p:cNvSpPr>
            <p:nvPr/>
          </p:nvSpPr>
          <p:spPr bwMode="auto">
            <a:xfrm flipV="1">
              <a:off x="2638425" y="4071122"/>
              <a:ext cx="4189413" cy="0"/>
            </a:xfrm>
            <a:prstGeom prst="line">
              <a:avLst/>
            </a:prstGeom>
            <a:noFill/>
            <a:ln w="12700">
              <a:solidFill>
                <a:schemeClr val="tx1"/>
              </a:solidFill>
              <a:round/>
              <a:headEnd type="triangle" w="med" len="med"/>
              <a:tailEnd type="triangle" w="med" len="med"/>
            </a:ln>
          </p:spPr>
          <p:txBody>
            <a:bodyPr wrap="none" anchor="ctr"/>
            <a:lstStyle/>
            <a:p>
              <a:endParaRPr lang="en-US">
                <a:latin typeface="+mn-lt"/>
              </a:endParaRPr>
            </a:p>
          </p:txBody>
        </p:sp>
        <p:sp>
          <p:nvSpPr>
            <p:cNvPr id="22" name="Rectangle 51">
              <a:extLst>
                <a:ext uri="{FF2B5EF4-FFF2-40B4-BE49-F238E27FC236}">
                  <a16:creationId xmlns:a16="http://schemas.microsoft.com/office/drawing/2014/main" id="{14532FC9-C376-F21F-4E9E-CFE5934B8CF4}"/>
                </a:ext>
              </a:extLst>
            </p:cNvPr>
            <p:cNvSpPr>
              <a:spLocks noChangeArrowheads="1"/>
            </p:cNvSpPr>
            <p:nvPr/>
          </p:nvSpPr>
          <p:spPr bwMode="auto">
            <a:xfrm>
              <a:off x="3309938" y="4312422"/>
              <a:ext cx="1171575" cy="266700"/>
            </a:xfrm>
            <a:prstGeom prst="rect">
              <a:avLst/>
            </a:prstGeom>
            <a:solidFill>
              <a:srgbClr val="66FFFF"/>
            </a:solidFill>
            <a:ln w="9525">
              <a:solidFill>
                <a:schemeClr val="tx1"/>
              </a:solidFill>
              <a:miter lim="800000"/>
              <a:headEnd/>
              <a:tailEnd/>
            </a:ln>
          </p:spPr>
          <p:txBody>
            <a:bodyPr wrap="none" anchor="ctr"/>
            <a:lstStyle/>
            <a:p>
              <a:endParaRPr lang="en-US">
                <a:latin typeface="+mn-lt"/>
              </a:endParaRPr>
            </a:p>
          </p:txBody>
        </p:sp>
        <p:sp>
          <p:nvSpPr>
            <p:cNvPr id="23" name="Rectangle 52">
              <a:extLst>
                <a:ext uri="{FF2B5EF4-FFF2-40B4-BE49-F238E27FC236}">
                  <a16:creationId xmlns:a16="http://schemas.microsoft.com/office/drawing/2014/main" id="{B47EF5AC-B997-B292-37AA-F0D2B2754920}"/>
                </a:ext>
              </a:extLst>
            </p:cNvPr>
            <p:cNvSpPr>
              <a:spLocks noChangeArrowheads="1"/>
            </p:cNvSpPr>
            <p:nvPr/>
          </p:nvSpPr>
          <p:spPr bwMode="auto">
            <a:xfrm>
              <a:off x="4533900" y="4296547"/>
              <a:ext cx="1401763" cy="284162"/>
            </a:xfrm>
            <a:prstGeom prst="rect">
              <a:avLst/>
            </a:prstGeom>
            <a:solidFill>
              <a:srgbClr val="99CCFF"/>
            </a:solidFill>
            <a:ln w="9525">
              <a:solidFill>
                <a:schemeClr val="tx1"/>
              </a:solidFill>
              <a:miter lim="800000"/>
              <a:headEnd/>
              <a:tailEnd/>
            </a:ln>
          </p:spPr>
          <p:txBody>
            <a:bodyPr wrap="none" anchor="ctr"/>
            <a:lstStyle/>
            <a:p>
              <a:endParaRPr lang="en-US">
                <a:latin typeface="+mn-lt"/>
              </a:endParaRPr>
            </a:p>
          </p:txBody>
        </p:sp>
        <p:sp>
          <p:nvSpPr>
            <p:cNvPr id="24" name="Rectangle 53">
              <a:extLst>
                <a:ext uri="{FF2B5EF4-FFF2-40B4-BE49-F238E27FC236}">
                  <a16:creationId xmlns:a16="http://schemas.microsoft.com/office/drawing/2014/main" id="{700969DB-14CD-1A6E-30B2-CF0063FB835C}"/>
                </a:ext>
              </a:extLst>
            </p:cNvPr>
            <p:cNvSpPr>
              <a:spLocks noChangeArrowheads="1"/>
            </p:cNvSpPr>
            <p:nvPr/>
          </p:nvSpPr>
          <p:spPr bwMode="auto">
            <a:xfrm>
              <a:off x="3408118" y="4285434"/>
              <a:ext cx="989502" cy="335989"/>
            </a:xfrm>
            <a:prstGeom prst="rect">
              <a:avLst/>
            </a:prstGeom>
            <a:noFill/>
            <a:ln w="50800">
              <a:noFill/>
              <a:miter lim="800000"/>
              <a:headEnd/>
              <a:tailEnd/>
            </a:ln>
          </p:spPr>
          <p:txBody>
            <a:bodyPr wrap="none" lIns="18288" tIns="44450" rIns="18288" bIns="44450">
              <a:spAutoFit/>
            </a:bodyPr>
            <a:lstStyle/>
            <a:p>
              <a:pPr algn="ctr"/>
              <a:r>
                <a:rPr lang="en-US" altLang="en-US" sz="1600" dirty="0">
                  <a:latin typeface="+mn-lt"/>
                </a:rPr>
                <a:t>SRF, </a:t>
              </a:r>
              <a:r>
                <a:rPr lang="en-US" altLang="en-US" sz="1600" dirty="0">
                  <a:latin typeface="Symbol" panose="05050102010706020507" pitchFamily="18" charset="2"/>
                </a:rPr>
                <a:t>b</a:t>
              </a:r>
              <a:r>
                <a:rPr lang="en-US" altLang="en-US" sz="1600" dirty="0">
                  <a:latin typeface="+mn-lt"/>
                </a:rPr>
                <a:t>=0.61</a:t>
              </a:r>
            </a:p>
          </p:txBody>
        </p:sp>
        <p:sp>
          <p:nvSpPr>
            <p:cNvPr id="25" name="Rectangle 54">
              <a:extLst>
                <a:ext uri="{FF2B5EF4-FFF2-40B4-BE49-F238E27FC236}">
                  <a16:creationId xmlns:a16="http://schemas.microsoft.com/office/drawing/2014/main" id="{99D3657E-86FD-AADB-52B9-80CBAFF22D30}"/>
                </a:ext>
              </a:extLst>
            </p:cNvPr>
            <p:cNvSpPr>
              <a:spLocks noChangeArrowheads="1"/>
            </p:cNvSpPr>
            <p:nvPr/>
          </p:nvSpPr>
          <p:spPr bwMode="auto">
            <a:xfrm>
              <a:off x="4651375" y="4285434"/>
              <a:ext cx="989502" cy="335989"/>
            </a:xfrm>
            <a:prstGeom prst="rect">
              <a:avLst/>
            </a:prstGeom>
            <a:noFill/>
            <a:ln w="50800">
              <a:noFill/>
              <a:miter lim="800000"/>
              <a:headEnd/>
              <a:tailEnd/>
            </a:ln>
          </p:spPr>
          <p:txBody>
            <a:bodyPr wrap="none" lIns="18288" tIns="44450" rIns="18288" bIns="44450">
              <a:spAutoFit/>
            </a:bodyPr>
            <a:lstStyle/>
            <a:p>
              <a:r>
                <a:rPr lang="en-US" altLang="en-US" sz="1600" dirty="0">
                  <a:latin typeface="+mn-lt"/>
                </a:rPr>
                <a:t>SRF, </a:t>
              </a:r>
              <a:r>
                <a:rPr lang="en-US" altLang="en-US" sz="1600" dirty="0">
                  <a:latin typeface="Symbol" panose="05050102010706020507" pitchFamily="18" charset="2"/>
                </a:rPr>
                <a:t>b</a:t>
              </a:r>
              <a:r>
                <a:rPr lang="en-US" altLang="en-US" sz="1600" dirty="0">
                  <a:latin typeface="+mn-lt"/>
                </a:rPr>
                <a:t>=0.81</a:t>
              </a:r>
            </a:p>
          </p:txBody>
        </p:sp>
        <p:sp>
          <p:nvSpPr>
            <p:cNvPr id="26" name="Line 55">
              <a:extLst>
                <a:ext uri="{FF2B5EF4-FFF2-40B4-BE49-F238E27FC236}">
                  <a16:creationId xmlns:a16="http://schemas.microsoft.com/office/drawing/2014/main" id="{5D44CF18-F303-4FEF-D00B-9345C3D03D05}"/>
                </a:ext>
              </a:extLst>
            </p:cNvPr>
            <p:cNvSpPr>
              <a:spLocks noChangeShapeType="1"/>
            </p:cNvSpPr>
            <p:nvPr/>
          </p:nvSpPr>
          <p:spPr bwMode="auto">
            <a:xfrm>
              <a:off x="3271838" y="4601347"/>
              <a:ext cx="0" cy="300037"/>
            </a:xfrm>
            <a:prstGeom prst="line">
              <a:avLst/>
            </a:prstGeom>
            <a:noFill/>
            <a:ln w="25400">
              <a:solidFill>
                <a:schemeClr val="tx1"/>
              </a:solidFill>
              <a:round/>
              <a:headEnd type="triangle" w="med" len="med"/>
              <a:tailEnd/>
            </a:ln>
          </p:spPr>
          <p:txBody>
            <a:bodyPr wrap="none" anchor="ctr"/>
            <a:lstStyle/>
            <a:p>
              <a:endParaRPr lang="en-US">
                <a:latin typeface="+mn-lt"/>
              </a:endParaRPr>
            </a:p>
          </p:txBody>
        </p:sp>
        <p:sp>
          <p:nvSpPr>
            <p:cNvPr id="27" name="Line 56">
              <a:extLst>
                <a:ext uri="{FF2B5EF4-FFF2-40B4-BE49-F238E27FC236}">
                  <a16:creationId xmlns:a16="http://schemas.microsoft.com/office/drawing/2014/main" id="{20E3B58C-DE85-F964-3F79-83A15AB69545}"/>
                </a:ext>
              </a:extLst>
            </p:cNvPr>
            <p:cNvSpPr>
              <a:spLocks noChangeShapeType="1"/>
            </p:cNvSpPr>
            <p:nvPr/>
          </p:nvSpPr>
          <p:spPr bwMode="auto">
            <a:xfrm>
              <a:off x="4511675" y="4601347"/>
              <a:ext cx="0" cy="300037"/>
            </a:xfrm>
            <a:prstGeom prst="line">
              <a:avLst/>
            </a:prstGeom>
            <a:noFill/>
            <a:ln w="25400">
              <a:solidFill>
                <a:schemeClr val="tx1"/>
              </a:solidFill>
              <a:round/>
              <a:headEnd type="triangle" w="med" len="med"/>
              <a:tailEnd/>
            </a:ln>
          </p:spPr>
          <p:txBody>
            <a:bodyPr wrap="none" anchor="ctr"/>
            <a:lstStyle/>
            <a:p>
              <a:endParaRPr lang="en-US">
                <a:latin typeface="+mn-lt"/>
              </a:endParaRPr>
            </a:p>
          </p:txBody>
        </p:sp>
        <p:sp>
          <p:nvSpPr>
            <p:cNvPr id="28" name="Rectangle 57">
              <a:extLst>
                <a:ext uri="{FF2B5EF4-FFF2-40B4-BE49-F238E27FC236}">
                  <a16:creationId xmlns:a16="http://schemas.microsoft.com/office/drawing/2014/main" id="{60A62D9E-DF17-F014-DD10-C5F78B1220F0}"/>
                </a:ext>
              </a:extLst>
            </p:cNvPr>
            <p:cNvSpPr>
              <a:spLocks noChangeArrowheads="1"/>
            </p:cNvSpPr>
            <p:nvPr/>
          </p:nvSpPr>
          <p:spPr bwMode="auto">
            <a:xfrm>
              <a:off x="2989263" y="4829950"/>
              <a:ext cx="495327" cy="335989"/>
            </a:xfrm>
            <a:prstGeom prst="rect">
              <a:avLst/>
            </a:prstGeom>
            <a:noFill/>
            <a:ln w="12700">
              <a:noFill/>
              <a:miter lim="800000"/>
              <a:headEnd/>
              <a:tailEnd/>
            </a:ln>
          </p:spPr>
          <p:txBody>
            <a:bodyPr wrap="none" lIns="90487" tIns="44450" rIns="90487" bIns="44450">
              <a:spAutoFit/>
            </a:bodyPr>
            <a:lstStyle/>
            <a:p>
              <a:r>
                <a:rPr lang="en-US" altLang="en-US" sz="1600">
                  <a:latin typeface="+mn-lt"/>
                </a:rPr>
                <a:t>186</a:t>
              </a:r>
            </a:p>
          </p:txBody>
        </p:sp>
        <p:sp>
          <p:nvSpPr>
            <p:cNvPr id="29" name="Rectangle 58">
              <a:extLst>
                <a:ext uri="{FF2B5EF4-FFF2-40B4-BE49-F238E27FC236}">
                  <a16:creationId xmlns:a16="http://schemas.microsoft.com/office/drawing/2014/main" id="{9E3F4995-0BCF-07FC-3150-593FA3421B16}"/>
                </a:ext>
              </a:extLst>
            </p:cNvPr>
            <p:cNvSpPr>
              <a:spLocks noChangeArrowheads="1"/>
            </p:cNvSpPr>
            <p:nvPr/>
          </p:nvSpPr>
          <p:spPr bwMode="auto">
            <a:xfrm>
              <a:off x="4265613" y="4829950"/>
              <a:ext cx="495327" cy="335989"/>
            </a:xfrm>
            <a:prstGeom prst="rect">
              <a:avLst/>
            </a:prstGeom>
            <a:noFill/>
            <a:ln w="12700">
              <a:noFill/>
              <a:miter lim="800000"/>
              <a:headEnd/>
              <a:tailEnd/>
            </a:ln>
          </p:spPr>
          <p:txBody>
            <a:bodyPr wrap="none" lIns="90487" tIns="44450" rIns="90487" bIns="44450">
              <a:spAutoFit/>
            </a:bodyPr>
            <a:lstStyle/>
            <a:p>
              <a:r>
                <a:rPr lang="en-US" altLang="en-US" sz="1600">
                  <a:latin typeface="+mn-lt"/>
                </a:rPr>
                <a:t>387</a:t>
              </a:r>
            </a:p>
          </p:txBody>
        </p:sp>
        <p:sp>
          <p:nvSpPr>
            <p:cNvPr id="30" name="Line 59">
              <a:extLst>
                <a:ext uri="{FF2B5EF4-FFF2-40B4-BE49-F238E27FC236}">
                  <a16:creationId xmlns:a16="http://schemas.microsoft.com/office/drawing/2014/main" id="{B7F407E7-4072-C466-A33C-32111C8B78EB}"/>
                </a:ext>
              </a:extLst>
            </p:cNvPr>
            <p:cNvSpPr>
              <a:spLocks noChangeShapeType="1"/>
            </p:cNvSpPr>
            <p:nvPr/>
          </p:nvSpPr>
          <p:spPr bwMode="auto">
            <a:xfrm>
              <a:off x="5957888" y="4601347"/>
              <a:ext cx="0" cy="317500"/>
            </a:xfrm>
            <a:prstGeom prst="line">
              <a:avLst/>
            </a:prstGeom>
            <a:noFill/>
            <a:ln w="25400">
              <a:solidFill>
                <a:schemeClr val="tx1"/>
              </a:solidFill>
              <a:round/>
              <a:headEnd type="triangle" w="med" len="med"/>
              <a:tailEnd/>
            </a:ln>
          </p:spPr>
          <p:txBody>
            <a:bodyPr wrap="none" anchor="ctr"/>
            <a:lstStyle/>
            <a:p>
              <a:endParaRPr lang="en-US">
                <a:latin typeface="+mn-lt"/>
              </a:endParaRPr>
            </a:p>
          </p:txBody>
        </p:sp>
        <p:sp>
          <p:nvSpPr>
            <p:cNvPr id="31" name="Rectangle 60">
              <a:extLst>
                <a:ext uri="{FF2B5EF4-FFF2-40B4-BE49-F238E27FC236}">
                  <a16:creationId xmlns:a16="http://schemas.microsoft.com/office/drawing/2014/main" id="{EEFC22DC-8B93-3541-EBBC-0FF1CD659D6B}"/>
                </a:ext>
              </a:extLst>
            </p:cNvPr>
            <p:cNvSpPr>
              <a:spLocks noChangeArrowheads="1"/>
            </p:cNvSpPr>
            <p:nvPr/>
          </p:nvSpPr>
          <p:spPr bwMode="auto">
            <a:xfrm>
              <a:off x="5618256" y="4829950"/>
              <a:ext cx="1219200" cy="333375"/>
            </a:xfrm>
            <a:prstGeom prst="rect">
              <a:avLst/>
            </a:prstGeom>
            <a:noFill/>
            <a:ln w="50800">
              <a:noFill/>
              <a:miter lim="800000"/>
              <a:headEnd/>
              <a:tailEnd/>
            </a:ln>
          </p:spPr>
          <p:txBody>
            <a:bodyPr lIns="90487" tIns="44450" rIns="90487" bIns="44450">
              <a:spAutoFit/>
            </a:bodyPr>
            <a:lstStyle/>
            <a:p>
              <a:r>
                <a:rPr lang="en-US" altLang="en-US" sz="1600" dirty="0">
                  <a:latin typeface="+mn-lt"/>
                </a:rPr>
                <a:t>1000</a:t>
              </a:r>
            </a:p>
          </p:txBody>
        </p:sp>
        <p:sp>
          <p:nvSpPr>
            <p:cNvPr id="32" name="Text Box 61">
              <a:extLst>
                <a:ext uri="{FF2B5EF4-FFF2-40B4-BE49-F238E27FC236}">
                  <a16:creationId xmlns:a16="http://schemas.microsoft.com/office/drawing/2014/main" id="{B36E7368-6125-B8A3-B3FF-5DAE67E33CED}"/>
                </a:ext>
              </a:extLst>
            </p:cNvPr>
            <p:cNvSpPr txBox="1">
              <a:spLocks noChangeArrowheads="1"/>
            </p:cNvSpPr>
            <p:nvPr/>
          </p:nvSpPr>
          <p:spPr bwMode="auto">
            <a:xfrm>
              <a:off x="2890838" y="3267847"/>
              <a:ext cx="2819400" cy="336550"/>
            </a:xfrm>
            <a:prstGeom prst="rect">
              <a:avLst/>
            </a:prstGeom>
            <a:noFill/>
            <a:ln w="9525">
              <a:noFill/>
              <a:miter lim="800000"/>
              <a:headEnd/>
              <a:tailEnd/>
            </a:ln>
          </p:spPr>
          <p:txBody>
            <a:bodyPr>
              <a:spAutoFit/>
            </a:bodyPr>
            <a:lstStyle/>
            <a:p>
              <a:pPr algn="ctr">
                <a:spcBef>
                  <a:spcPct val="50000"/>
                </a:spcBef>
              </a:pPr>
              <a:r>
                <a:rPr lang="en-US" altLang="ko-KR" sz="1600" dirty="0">
                  <a:solidFill>
                    <a:srgbClr val="0000FF"/>
                  </a:solidFill>
                  <a:latin typeface="+mn-lt"/>
                  <a:ea typeface="굴림" pitchFamily="50" charset="-127"/>
                </a:rPr>
                <a:t>LINAC; 1 GeV</a:t>
              </a:r>
            </a:p>
          </p:txBody>
        </p:sp>
        <p:sp>
          <p:nvSpPr>
            <p:cNvPr id="33" name="Rectangle 90">
              <a:extLst>
                <a:ext uri="{FF2B5EF4-FFF2-40B4-BE49-F238E27FC236}">
                  <a16:creationId xmlns:a16="http://schemas.microsoft.com/office/drawing/2014/main" id="{F46F7202-6F36-351A-2205-F455FAB19BDF}"/>
                </a:ext>
              </a:extLst>
            </p:cNvPr>
            <p:cNvSpPr>
              <a:spLocks noChangeArrowheads="1"/>
            </p:cNvSpPr>
            <p:nvPr/>
          </p:nvSpPr>
          <p:spPr bwMode="auto">
            <a:xfrm>
              <a:off x="893763" y="2171420"/>
              <a:ext cx="1830388" cy="1323439"/>
            </a:xfrm>
            <a:prstGeom prst="rect">
              <a:avLst/>
            </a:prstGeom>
            <a:noFill/>
            <a:ln w="9525">
              <a:noFill/>
              <a:miter lim="800000"/>
              <a:headEnd/>
              <a:tailEnd/>
            </a:ln>
          </p:spPr>
          <p:txBody>
            <a:bodyPr>
              <a:spAutoFit/>
            </a:bodyPr>
            <a:lstStyle/>
            <a:p>
              <a:pPr eaLnBrk="0" hangingPunct="0"/>
              <a:r>
                <a:rPr lang="en-US" altLang="ko-KR" sz="1600" dirty="0">
                  <a:solidFill>
                    <a:srgbClr val="0000FF"/>
                  </a:solidFill>
                  <a:latin typeface="+mn-lt"/>
                  <a:ea typeface="굴림" pitchFamily="50" charset="-127"/>
                </a:rPr>
                <a:t>Front-End: Produce </a:t>
              </a:r>
            </a:p>
            <a:p>
              <a:pPr eaLnBrk="0" hangingPunct="0"/>
              <a:r>
                <a:rPr lang="en-US" altLang="ko-KR" sz="1600" dirty="0">
                  <a:solidFill>
                    <a:srgbClr val="0000FF"/>
                  </a:solidFill>
                  <a:latin typeface="+mn-lt"/>
                  <a:ea typeface="굴림" pitchFamily="50" charset="-127"/>
                </a:rPr>
                <a:t>a 1-msec long, chopped, H-beam at 60 pps </a:t>
              </a:r>
            </a:p>
          </p:txBody>
        </p:sp>
        <p:sp>
          <p:nvSpPr>
            <p:cNvPr id="34" name="Line 91">
              <a:extLst>
                <a:ext uri="{FF2B5EF4-FFF2-40B4-BE49-F238E27FC236}">
                  <a16:creationId xmlns:a16="http://schemas.microsoft.com/office/drawing/2014/main" id="{0636C23E-AFED-97C5-08CB-CCA63ABD70CE}"/>
                </a:ext>
              </a:extLst>
            </p:cNvPr>
            <p:cNvSpPr>
              <a:spLocks noChangeShapeType="1"/>
            </p:cNvSpPr>
            <p:nvPr/>
          </p:nvSpPr>
          <p:spPr bwMode="auto">
            <a:xfrm flipH="1">
              <a:off x="1690688" y="3498034"/>
              <a:ext cx="11112" cy="788988"/>
            </a:xfrm>
            <a:prstGeom prst="line">
              <a:avLst/>
            </a:prstGeom>
            <a:noFill/>
            <a:ln w="9525">
              <a:solidFill>
                <a:srgbClr val="0000FF"/>
              </a:solidFill>
              <a:round/>
              <a:headEnd/>
              <a:tailEnd type="triangle" w="med" len="med"/>
            </a:ln>
          </p:spPr>
          <p:txBody>
            <a:bodyPr/>
            <a:lstStyle/>
            <a:p>
              <a:endParaRPr lang="en-US">
                <a:latin typeface="+mn-lt"/>
              </a:endParaRPr>
            </a:p>
          </p:txBody>
        </p:sp>
        <p:sp>
          <p:nvSpPr>
            <p:cNvPr id="35" name="AutoShape 92">
              <a:extLst>
                <a:ext uri="{FF2B5EF4-FFF2-40B4-BE49-F238E27FC236}">
                  <a16:creationId xmlns:a16="http://schemas.microsoft.com/office/drawing/2014/main" id="{EB10E280-7AED-AA81-92B9-3306CC57A0F6}"/>
                </a:ext>
              </a:extLst>
            </p:cNvPr>
            <p:cNvSpPr>
              <a:spLocks/>
            </p:cNvSpPr>
            <p:nvPr/>
          </p:nvSpPr>
          <p:spPr bwMode="auto">
            <a:xfrm rot="-5400000">
              <a:off x="3916365" y="1588270"/>
              <a:ext cx="95249" cy="4048127"/>
            </a:xfrm>
            <a:prstGeom prst="rightBrace">
              <a:avLst>
                <a:gd name="adj1" fmla="val 44115"/>
                <a:gd name="adj2" fmla="val 46644"/>
              </a:avLst>
            </a:prstGeom>
            <a:noFill/>
            <a:ln w="9525">
              <a:solidFill>
                <a:srgbClr val="0000FF"/>
              </a:solidFill>
              <a:round/>
              <a:headEnd/>
              <a:tailEnd/>
            </a:ln>
          </p:spPr>
          <p:txBody>
            <a:bodyPr wrap="none" anchor="ctr"/>
            <a:lstStyle/>
            <a:p>
              <a:endParaRPr lang="en-US">
                <a:latin typeface="+mn-lt"/>
              </a:endParaRPr>
            </a:p>
          </p:txBody>
        </p:sp>
        <p:sp>
          <p:nvSpPr>
            <p:cNvPr id="36" name="Rectangle 52">
              <a:extLst>
                <a:ext uri="{FF2B5EF4-FFF2-40B4-BE49-F238E27FC236}">
                  <a16:creationId xmlns:a16="http://schemas.microsoft.com/office/drawing/2014/main" id="{C77C29E4-871B-0262-8E6D-C9FDD04F476C}"/>
                </a:ext>
              </a:extLst>
            </p:cNvPr>
            <p:cNvSpPr>
              <a:spLocks noChangeArrowheads="1"/>
            </p:cNvSpPr>
            <p:nvPr/>
          </p:nvSpPr>
          <p:spPr bwMode="auto">
            <a:xfrm>
              <a:off x="5970588" y="4294959"/>
              <a:ext cx="879475" cy="284163"/>
            </a:xfrm>
            <a:prstGeom prst="rect">
              <a:avLst/>
            </a:prstGeom>
            <a:solidFill>
              <a:srgbClr val="99CCFF"/>
            </a:solidFill>
            <a:ln w="9525">
              <a:solidFill>
                <a:schemeClr val="tx1"/>
              </a:solidFill>
              <a:miter lim="800000"/>
              <a:headEnd/>
              <a:tailEnd/>
            </a:ln>
          </p:spPr>
          <p:txBody>
            <a:bodyPr wrap="none" anchor="ctr"/>
            <a:lstStyle/>
            <a:p>
              <a:endParaRPr lang="en-US" dirty="0">
                <a:latin typeface="+mn-lt"/>
              </a:endParaRPr>
            </a:p>
          </p:txBody>
        </p:sp>
        <p:sp>
          <p:nvSpPr>
            <p:cNvPr id="37" name="Rectangle 53">
              <a:extLst>
                <a:ext uri="{FF2B5EF4-FFF2-40B4-BE49-F238E27FC236}">
                  <a16:creationId xmlns:a16="http://schemas.microsoft.com/office/drawing/2014/main" id="{F68A0AB4-49C5-5A6E-5996-07058CC45B4D}"/>
                </a:ext>
              </a:extLst>
            </p:cNvPr>
            <p:cNvSpPr>
              <a:spLocks noChangeArrowheads="1"/>
            </p:cNvSpPr>
            <p:nvPr/>
          </p:nvSpPr>
          <p:spPr bwMode="auto">
            <a:xfrm>
              <a:off x="6061893" y="4260595"/>
              <a:ext cx="723596" cy="335989"/>
            </a:xfrm>
            <a:prstGeom prst="rect">
              <a:avLst/>
            </a:prstGeom>
            <a:noFill/>
            <a:ln w="50800">
              <a:noFill/>
              <a:miter lim="800000"/>
              <a:headEnd/>
              <a:tailEnd/>
            </a:ln>
          </p:spPr>
          <p:txBody>
            <a:bodyPr wrap="none" lIns="18288" tIns="44450" rIns="18288" bIns="44450">
              <a:spAutoFit/>
            </a:bodyPr>
            <a:lstStyle/>
            <a:p>
              <a:pPr algn="ctr"/>
              <a:r>
                <a:rPr lang="en-US" altLang="en-US" sz="1600" dirty="0">
                  <a:latin typeface="+mn-lt"/>
                </a:rPr>
                <a:t>upgrade</a:t>
              </a:r>
            </a:p>
          </p:txBody>
        </p:sp>
        <p:sp>
          <p:nvSpPr>
            <p:cNvPr id="38" name="Text Box 7">
              <a:extLst>
                <a:ext uri="{FF2B5EF4-FFF2-40B4-BE49-F238E27FC236}">
                  <a16:creationId xmlns:a16="http://schemas.microsoft.com/office/drawing/2014/main" id="{608876C7-915C-3120-FD84-31DA8BCE4567}"/>
                </a:ext>
              </a:extLst>
            </p:cNvPr>
            <p:cNvSpPr txBox="1">
              <a:spLocks noChangeArrowheads="1"/>
            </p:cNvSpPr>
            <p:nvPr/>
          </p:nvSpPr>
          <p:spPr bwMode="auto">
            <a:xfrm>
              <a:off x="6019800" y="1227909"/>
              <a:ext cx="2362200" cy="861774"/>
            </a:xfrm>
            <a:prstGeom prst="rect">
              <a:avLst/>
            </a:prstGeom>
            <a:noFill/>
            <a:ln w="9525">
              <a:noFill/>
              <a:miter lim="800000"/>
              <a:headEnd/>
              <a:tailEnd/>
            </a:ln>
          </p:spPr>
          <p:txBody>
            <a:bodyPr>
              <a:spAutoFit/>
            </a:bodyPr>
            <a:lstStyle/>
            <a:p>
              <a:pPr algn="ctr">
                <a:spcBef>
                  <a:spcPct val="50000"/>
                </a:spcBef>
              </a:pPr>
              <a:r>
                <a:rPr lang="en-US" dirty="0">
                  <a:solidFill>
                    <a:srgbClr val="800040"/>
                  </a:solidFill>
                  <a:latin typeface="+mn-lt"/>
                </a:rPr>
                <a:t>Accumulator Ring: </a:t>
              </a:r>
              <a:r>
                <a:rPr lang="en-US" sz="1600" dirty="0">
                  <a:solidFill>
                    <a:srgbClr val="800040"/>
                  </a:solidFill>
                  <a:latin typeface="+mn-lt"/>
                </a:rPr>
                <a:t>Compress 1-ms long pulse to 700 ns</a:t>
              </a:r>
            </a:p>
          </p:txBody>
        </p:sp>
        <p:sp>
          <p:nvSpPr>
            <p:cNvPr id="39" name="Text Box 83">
              <a:extLst>
                <a:ext uri="{FF2B5EF4-FFF2-40B4-BE49-F238E27FC236}">
                  <a16:creationId xmlns:a16="http://schemas.microsoft.com/office/drawing/2014/main" id="{C7B3D7A3-FEC8-6257-773D-33106A56E4D9}"/>
                </a:ext>
              </a:extLst>
            </p:cNvPr>
            <p:cNvSpPr txBox="1">
              <a:spLocks noChangeArrowheads="1"/>
            </p:cNvSpPr>
            <p:nvPr/>
          </p:nvSpPr>
          <p:spPr bwMode="auto">
            <a:xfrm>
              <a:off x="8826500" y="4409259"/>
              <a:ext cx="1447800" cy="641350"/>
            </a:xfrm>
            <a:prstGeom prst="rect">
              <a:avLst/>
            </a:prstGeom>
            <a:noFill/>
            <a:ln w="9525">
              <a:noFill/>
              <a:miter lim="800000"/>
              <a:headEnd/>
              <a:tailEnd/>
            </a:ln>
          </p:spPr>
          <p:txBody>
            <a:bodyPr>
              <a:spAutoFit/>
            </a:bodyPr>
            <a:lstStyle/>
            <a:p>
              <a:pPr algn="ctr">
                <a:spcBef>
                  <a:spcPct val="50000"/>
                </a:spcBef>
              </a:pPr>
              <a:r>
                <a:rPr lang="en-US" dirty="0">
                  <a:solidFill>
                    <a:schemeClr val="accent1">
                      <a:lumMod val="50000"/>
                    </a:schemeClr>
                  </a:solidFill>
                  <a:latin typeface="+mn-lt"/>
                </a:rPr>
                <a:t>Liquid Hg Target</a:t>
              </a:r>
            </a:p>
          </p:txBody>
        </p:sp>
        <p:cxnSp>
          <p:nvCxnSpPr>
            <p:cNvPr id="40" name="Straight Arrow Connector 39">
              <a:extLst>
                <a:ext uri="{FF2B5EF4-FFF2-40B4-BE49-F238E27FC236}">
                  <a16:creationId xmlns:a16="http://schemas.microsoft.com/office/drawing/2014/main" id="{50DABB93-8716-7163-3823-68885DCDAE2A}"/>
                </a:ext>
              </a:extLst>
            </p:cNvPr>
            <p:cNvCxnSpPr/>
            <p:nvPr/>
          </p:nvCxnSpPr>
          <p:spPr>
            <a:xfrm flipV="1">
              <a:off x="1639888" y="5350647"/>
              <a:ext cx="4373562" cy="0"/>
            </a:xfrm>
            <a:prstGeom prst="straightConnector1">
              <a:avLst/>
            </a:prstGeom>
            <a:ln w="38100" cap="flat" cmpd="sng" algn="ctr">
              <a:solidFill>
                <a:schemeClr val="accent3">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1" name="TextBox 193">
              <a:extLst>
                <a:ext uri="{FF2B5EF4-FFF2-40B4-BE49-F238E27FC236}">
                  <a16:creationId xmlns:a16="http://schemas.microsoft.com/office/drawing/2014/main" id="{E6D072CF-5831-1888-0654-00D56EC37E64}"/>
                </a:ext>
              </a:extLst>
            </p:cNvPr>
            <p:cNvSpPr txBox="1">
              <a:spLocks noChangeArrowheads="1"/>
            </p:cNvSpPr>
            <p:nvPr/>
          </p:nvSpPr>
          <p:spPr bwMode="auto">
            <a:xfrm>
              <a:off x="3502025" y="5037909"/>
              <a:ext cx="707245" cy="338554"/>
            </a:xfrm>
            <a:prstGeom prst="rect">
              <a:avLst/>
            </a:prstGeom>
            <a:noFill/>
            <a:ln w="9525">
              <a:noFill/>
              <a:miter lim="800000"/>
              <a:headEnd/>
              <a:tailEnd/>
            </a:ln>
          </p:spPr>
          <p:txBody>
            <a:bodyPr wrap="none">
              <a:spAutoFit/>
            </a:bodyPr>
            <a:lstStyle/>
            <a:p>
              <a:r>
                <a:rPr lang="en-US" sz="1600" dirty="0">
                  <a:latin typeface="+mn-lt"/>
                </a:rPr>
                <a:t>259 m</a:t>
              </a:r>
            </a:p>
          </p:txBody>
        </p:sp>
        <p:cxnSp>
          <p:nvCxnSpPr>
            <p:cNvPr id="42" name="Straight Arrow Connector 41">
              <a:extLst>
                <a:ext uri="{FF2B5EF4-FFF2-40B4-BE49-F238E27FC236}">
                  <a16:creationId xmlns:a16="http://schemas.microsoft.com/office/drawing/2014/main" id="{69B340D5-995A-BBAC-E592-E33CF7B3A4D9}"/>
                </a:ext>
              </a:extLst>
            </p:cNvPr>
            <p:cNvCxnSpPr/>
            <p:nvPr/>
          </p:nvCxnSpPr>
          <p:spPr>
            <a:xfrm>
              <a:off x="3354388" y="5655863"/>
              <a:ext cx="2659062" cy="0"/>
            </a:xfrm>
            <a:prstGeom prst="straightConnector1">
              <a:avLst/>
            </a:prstGeom>
            <a:ln w="38100" cap="flat" cmpd="sng" algn="ctr">
              <a:solidFill>
                <a:schemeClr val="accent3">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3" name="Straight Arrow Connector 42">
              <a:extLst>
                <a:ext uri="{FF2B5EF4-FFF2-40B4-BE49-F238E27FC236}">
                  <a16:creationId xmlns:a16="http://schemas.microsoft.com/office/drawing/2014/main" id="{6628535C-A5C0-BA91-FE26-E7AA8A230CF6}"/>
                </a:ext>
              </a:extLst>
            </p:cNvPr>
            <p:cNvCxnSpPr/>
            <p:nvPr/>
          </p:nvCxnSpPr>
          <p:spPr>
            <a:xfrm>
              <a:off x="5988051" y="5655863"/>
              <a:ext cx="884237" cy="0"/>
            </a:xfrm>
            <a:prstGeom prst="straightConnector1">
              <a:avLst/>
            </a:prstGeom>
            <a:ln w="38100" cap="flat" cmpd="sng" algn="ctr">
              <a:solidFill>
                <a:schemeClr val="accent3">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4" name="TextBox 193">
              <a:extLst>
                <a:ext uri="{FF2B5EF4-FFF2-40B4-BE49-F238E27FC236}">
                  <a16:creationId xmlns:a16="http://schemas.microsoft.com/office/drawing/2014/main" id="{5A541D67-73E0-A641-94EC-62C177C6EF6B}"/>
                </a:ext>
              </a:extLst>
            </p:cNvPr>
            <p:cNvSpPr txBox="1">
              <a:spLocks noChangeArrowheads="1"/>
            </p:cNvSpPr>
            <p:nvPr/>
          </p:nvSpPr>
          <p:spPr bwMode="auto">
            <a:xfrm>
              <a:off x="4338638" y="5377849"/>
              <a:ext cx="649537" cy="338554"/>
            </a:xfrm>
            <a:prstGeom prst="rect">
              <a:avLst/>
            </a:prstGeom>
            <a:noFill/>
            <a:ln w="9525">
              <a:noFill/>
              <a:miter lim="800000"/>
              <a:headEnd/>
              <a:tailEnd/>
            </a:ln>
          </p:spPr>
          <p:txBody>
            <a:bodyPr wrap="none">
              <a:spAutoFit/>
            </a:bodyPr>
            <a:lstStyle/>
            <a:p>
              <a:r>
                <a:rPr lang="en-US" sz="1600" dirty="0">
                  <a:latin typeface="+mn-lt"/>
                </a:rPr>
                <a:t>157 m</a:t>
              </a:r>
            </a:p>
          </p:txBody>
        </p:sp>
        <p:sp>
          <p:nvSpPr>
            <p:cNvPr id="45" name="TextBox 193">
              <a:extLst>
                <a:ext uri="{FF2B5EF4-FFF2-40B4-BE49-F238E27FC236}">
                  <a16:creationId xmlns:a16="http://schemas.microsoft.com/office/drawing/2014/main" id="{93967973-71F7-115E-1B57-FBB83340CB44}"/>
                </a:ext>
              </a:extLst>
            </p:cNvPr>
            <p:cNvSpPr txBox="1">
              <a:spLocks noChangeArrowheads="1"/>
            </p:cNvSpPr>
            <p:nvPr/>
          </p:nvSpPr>
          <p:spPr bwMode="auto">
            <a:xfrm>
              <a:off x="6013450" y="5364032"/>
              <a:ext cx="556563" cy="338554"/>
            </a:xfrm>
            <a:prstGeom prst="rect">
              <a:avLst/>
            </a:prstGeom>
            <a:noFill/>
            <a:ln w="9525">
              <a:noFill/>
              <a:miter lim="800000"/>
              <a:headEnd/>
              <a:tailEnd/>
            </a:ln>
          </p:spPr>
          <p:txBody>
            <a:bodyPr wrap="none">
              <a:spAutoFit/>
            </a:bodyPr>
            <a:lstStyle/>
            <a:p>
              <a:r>
                <a:rPr lang="en-US" sz="1600" dirty="0">
                  <a:latin typeface="+mn-lt"/>
                </a:rPr>
                <a:t>71 m</a:t>
              </a:r>
            </a:p>
          </p:txBody>
        </p:sp>
      </p:grpSp>
      <p:sp>
        <p:nvSpPr>
          <p:cNvPr id="46" name="Rectangle 60">
            <a:extLst>
              <a:ext uri="{FF2B5EF4-FFF2-40B4-BE49-F238E27FC236}">
                <a16:creationId xmlns:a16="http://schemas.microsoft.com/office/drawing/2014/main" id="{C177DB5B-CED9-BBDC-DFFE-C73BAC69550D}"/>
              </a:ext>
            </a:extLst>
          </p:cNvPr>
          <p:cNvSpPr>
            <a:spLocks noChangeArrowheads="1"/>
          </p:cNvSpPr>
          <p:nvPr/>
        </p:nvSpPr>
        <p:spPr bwMode="auto">
          <a:xfrm>
            <a:off x="6645080" y="4473762"/>
            <a:ext cx="1219200" cy="333375"/>
          </a:xfrm>
          <a:prstGeom prst="rect">
            <a:avLst/>
          </a:prstGeom>
          <a:solidFill>
            <a:schemeClr val="bg1"/>
          </a:solidFill>
          <a:ln w="50800">
            <a:noFill/>
            <a:miter lim="800000"/>
            <a:headEnd/>
            <a:tailEnd/>
          </a:ln>
        </p:spPr>
        <p:txBody>
          <a:bodyPr lIns="90487" tIns="44450" rIns="90487" bIns="44450">
            <a:spAutoFit/>
          </a:bodyPr>
          <a:lstStyle/>
          <a:p>
            <a:r>
              <a:rPr lang="en-US" altLang="en-US" sz="1600" dirty="0">
                <a:latin typeface="+mn-lt"/>
              </a:rPr>
              <a:t>1300 MeV</a:t>
            </a:r>
          </a:p>
        </p:txBody>
      </p:sp>
      <p:sp>
        <p:nvSpPr>
          <p:cNvPr id="47" name="Line 59">
            <a:extLst>
              <a:ext uri="{FF2B5EF4-FFF2-40B4-BE49-F238E27FC236}">
                <a16:creationId xmlns:a16="http://schemas.microsoft.com/office/drawing/2014/main" id="{1810F5AD-F7EC-4054-60AE-3053D977AEC7}"/>
              </a:ext>
            </a:extLst>
          </p:cNvPr>
          <p:cNvSpPr>
            <a:spLocks noChangeShapeType="1"/>
          </p:cNvSpPr>
          <p:nvPr/>
        </p:nvSpPr>
        <p:spPr bwMode="auto">
          <a:xfrm>
            <a:off x="7152573" y="4214072"/>
            <a:ext cx="0" cy="330200"/>
          </a:xfrm>
          <a:prstGeom prst="line">
            <a:avLst/>
          </a:prstGeom>
          <a:noFill/>
          <a:ln w="25400">
            <a:solidFill>
              <a:schemeClr val="tx1"/>
            </a:solidFill>
            <a:round/>
            <a:headEnd type="triangle" w="med" len="med"/>
            <a:tailEnd/>
          </a:ln>
        </p:spPr>
        <p:txBody>
          <a:bodyPr wrap="none" anchor="ctr"/>
          <a:lstStyle/>
          <a:p>
            <a:endParaRPr lang="en-US" dirty="0">
              <a:latin typeface="+mn-lt"/>
            </a:endParaRPr>
          </a:p>
        </p:txBody>
      </p:sp>
      <p:sp>
        <p:nvSpPr>
          <p:cNvPr id="48" name="Rectangle 47">
            <a:extLst>
              <a:ext uri="{FF2B5EF4-FFF2-40B4-BE49-F238E27FC236}">
                <a16:creationId xmlns:a16="http://schemas.microsoft.com/office/drawing/2014/main" id="{43BA22D6-27B9-AB5F-F6FB-221F1C838DEA}"/>
              </a:ext>
            </a:extLst>
          </p:cNvPr>
          <p:cNvSpPr/>
          <p:nvPr/>
        </p:nvSpPr>
        <p:spPr>
          <a:xfrm>
            <a:off x="9520841" y="1594664"/>
            <a:ext cx="1123993" cy="674254"/>
          </a:xfrm>
          <a:prstGeom prst="rect">
            <a:avLst/>
          </a:prstGeom>
          <a:solidFill>
            <a:schemeClr val="bg1"/>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9" name="Rectangle 48">
            <a:extLst>
              <a:ext uri="{FF2B5EF4-FFF2-40B4-BE49-F238E27FC236}">
                <a16:creationId xmlns:a16="http://schemas.microsoft.com/office/drawing/2014/main" id="{1C0484BE-00DE-F104-323A-7636174DC326}"/>
              </a:ext>
            </a:extLst>
          </p:cNvPr>
          <p:cNvSpPr/>
          <p:nvPr/>
        </p:nvSpPr>
        <p:spPr>
          <a:xfrm>
            <a:off x="9973425" y="3137747"/>
            <a:ext cx="463595" cy="252413"/>
          </a:xfrm>
          <a:prstGeom prst="rect">
            <a:avLst/>
          </a:prstGeom>
          <a:solidFill>
            <a:schemeClr val="bg1"/>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0" name="Rectangle 49">
            <a:extLst>
              <a:ext uri="{FF2B5EF4-FFF2-40B4-BE49-F238E27FC236}">
                <a16:creationId xmlns:a16="http://schemas.microsoft.com/office/drawing/2014/main" id="{70DA7123-07E2-8490-A130-CAC0C988E37B}"/>
              </a:ext>
            </a:extLst>
          </p:cNvPr>
          <p:cNvSpPr/>
          <p:nvPr/>
        </p:nvSpPr>
        <p:spPr>
          <a:xfrm>
            <a:off x="7784407" y="4589443"/>
            <a:ext cx="1896181" cy="163512"/>
          </a:xfrm>
          <a:prstGeom prst="rect">
            <a:avLst/>
          </a:prstGeom>
          <a:solidFill>
            <a:schemeClr val="bg1"/>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1" name="Rectangle 50">
            <a:extLst>
              <a:ext uri="{FF2B5EF4-FFF2-40B4-BE49-F238E27FC236}">
                <a16:creationId xmlns:a16="http://schemas.microsoft.com/office/drawing/2014/main" id="{C35E9FDD-C611-DAE0-092B-DFEAB053DE4E}"/>
              </a:ext>
            </a:extLst>
          </p:cNvPr>
          <p:cNvSpPr/>
          <p:nvPr/>
        </p:nvSpPr>
        <p:spPr>
          <a:xfrm>
            <a:off x="9567021" y="2350347"/>
            <a:ext cx="286330" cy="163512"/>
          </a:xfrm>
          <a:prstGeom prst="rect">
            <a:avLst/>
          </a:prstGeom>
          <a:solidFill>
            <a:schemeClr val="bg1"/>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2" name="Rectangle 51">
            <a:extLst>
              <a:ext uri="{FF2B5EF4-FFF2-40B4-BE49-F238E27FC236}">
                <a16:creationId xmlns:a16="http://schemas.microsoft.com/office/drawing/2014/main" id="{1AFED842-B1EF-3ACE-68DB-BD1FE0E828B0}"/>
              </a:ext>
            </a:extLst>
          </p:cNvPr>
          <p:cNvSpPr/>
          <p:nvPr/>
        </p:nvSpPr>
        <p:spPr>
          <a:xfrm>
            <a:off x="7488844" y="3515827"/>
            <a:ext cx="375436" cy="210322"/>
          </a:xfrm>
          <a:prstGeom prst="rect">
            <a:avLst/>
          </a:prstGeom>
          <a:solidFill>
            <a:schemeClr val="bg1"/>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5" name="TextBox 54">
            <a:extLst>
              <a:ext uri="{FF2B5EF4-FFF2-40B4-BE49-F238E27FC236}">
                <a16:creationId xmlns:a16="http://schemas.microsoft.com/office/drawing/2014/main" id="{0DB94E4B-C3C5-652A-D068-34B541163764}"/>
              </a:ext>
            </a:extLst>
          </p:cNvPr>
          <p:cNvSpPr txBox="1"/>
          <p:nvPr/>
        </p:nvSpPr>
        <p:spPr>
          <a:xfrm>
            <a:off x="2188368" y="5913933"/>
            <a:ext cx="7071231" cy="369332"/>
          </a:xfrm>
          <a:prstGeom prst="rect">
            <a:avLst/>
          </a:prstGeom>
          <a:noFill/>
        </p:spPr>
        <p:txBody>
          <a:bodyPr wrap="none" rtlCol="0">
            <a:spAutoFit/>
          </a:bodyPr>
          <a:lstStyle/>
          <a:p>
            <a:r>
              <a:rPr lang="en-US" dirty="0"/>
              <a:t>SNS was originally designed for 1.4 MW with built-in upgrade provision</a:t>
            </a:r>
          </a:p>
        </p:txBody>
      </p:sp>
    </p:spTree>
    <p:extLst>
      <p:ext uri="{BB962C8B-B14F-4D97-AF65-F5344CB8AC3E}">
        <p14:creationId xmlns:p14="http://schemas.microsoft.com/office/powerpoint/2010/main" val="9312152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367F5-350F-5928-CF55-AE7766EE8C97}"/>
              </a:ext>
            </a:extLst>
          </p:cNvPr>
          <p:cNvSpPr>
            <a:spLocks noGrp="1"/>
          </p:cNvSpPr>
          <p:nvPr>
            <p:ph type="title"/>
          </p:nvPr>
        </p:nvSpPr>
        <p:spPr>
          <a:xfrm>
            <a:off x="297607" y="235022"/>
            <a:ext cx="11492432" cy="886397"/>
          </a:xfrm>
        </p:spPr>
        <p:txBody>
          <a:bodyPr/>
          <a:lstStyle/>
          <a:p>
            <a:r>
              <a:rPr lang="en-US" dirty="0"/>
              <a:t>SNS beam time-structure in linac and knobs for beam power</a:t>
            </a:r>
            <a:br>
              <a:rPr lang="en-US" dirty="0"/>
            </a:br>
            <a:endParaRPr lang="en-US" dirty="0"/>
          </a:p>
        </p:txBody>
      </p:sp>
      <p:grpSp>
        <p:nvGrpSpPr>
          <p:cNvPr id="7" name="Group 6">
            <a:extLst>
              <a:ext uri="{FF2B5EF4-FFF2-40B4-BE49-F238E27FC236}">
                <a16:creationId xmlns:a16="http://schemas.microsoft.com/office/drawing/2014/main" id="{8A1665AF-FD1E-5CD4-6B39-4006990C2CBE}"/>
              </a:ext>
            </a:extLst>
          </p:cNvPr>
          <p:cNvGrpSpPr/>
          <p:nvPr/>
        </p:nvGrpSpPr>
        <p:grpSpPr>
          <a:xfrm>
            <a:off x="371827" y="1041509"/>
            <a:ext cx="10550173" cy="1613941"/>
            <a:chOff x="371827" y="1041509"/>
            <a:chExt cx="10550173" cy="1613941"/>
          </a:xfrm>
        </p:grpSpPr>
        <p:grpSp>
          <p:nvGrpSpPr>
            <p:cNvPr id="100" name="Group 99">
              <a:extLst>
                <a:ext uri="{FF2B5EF4-FFF2-40B4-BE49-F238E27FC236}">
                  <a16:creationId xmlns:a16="http://schemas.microsoft.com/office/drawing/2014/main" id="{94BF4F76-F25B-85CA-D2B2-9D71DEE8C7CC}"/>
                </a:ext>
              </a:extLst>
            </p:cNvPr>
            <p:cNvGrpSpPr/>
            <p:nvPr/>
          </p:nvGrpSpPr>
          <p:grpSpPr>
            <a:xfrm>
              <a:off x="371827" y="1399598"/>
              <a:ext cx="10550173" cy="1255852"/>
              <a:chOff x="371827" y="1399598"/>
              <a:chExt cx="10550173" cy="1255852"/>
            </a:xfrm>
          </p:grpSpPr>
          <p:sp>
            <p:nvSpPr>
              <p:cNvPr id="26" name="TextBox 25">
                <a:extLst>
                  <a:ext uri="{FF2B5EF4-FFF2-40B4-BE49-F238E27FC236}">
                    <a16:creationId xmlns:a16="http://schemas.microsoft.com/office/drawing/2014/main" id="{76F5633E-EBF2-E0A5-97CC-C5D266CCBFD7}"/>
                  </a:ext>
                </a:extLst>
              </p:cNvPr>
              <p:cNvSpPr txBox="1"/>
              <p:nvPr/>
            </p:nvSpPr>
            <p:spPr>
              <a:xfrm>
                <a:off x="371827" y="1775281"/>
                <a:ext cx="1706557" cy="592535"/>
              </a:xfrm>
              <a:prstGeom prst="rect">
                <a:avLst/>
              </a:prstGeom>
              <a:noFill/>
            </p:spPr>
            <p:txBody>
              <a:bodyPr wrap="none" rtlCol="0">
                <a:spAutoFit/>
              </a:bodyPr>
              <a:lstStyle/>
              <a:p>
                <a:pPr algn="ctr">
                  <a:lnSpc>
                    <a:spcPct val="90000"/>
                  </a:lnSpc>
                </a:pPr>
                <a:r>
                  <a:rPr lang="en-US" dirty="0">
                    <a:latin typeface="+mn-lt"/>
                  </a:rPr>
                  <a:t>Macro pulse</a:t>
                </a:r>
              </a:p>
              <a:p>
                <a:pPr algn="ctr">
                  <a:lnSpc>
                    <a:spcPct val="90000"/>
                  </a:lnSpc>
                </a:pPr>
                <a:r>
                  <a:rPr lang="en-US" dirty="0">
                    <a:latin typeface="+mn-lt"/>
                  </a:rPr>
                  <a:t>(60 Hz spacing)</a:t>
                </a:r>
              </a:p>
            </p:txBody>
          </p:sp>
          <p:sp>
            <p:nvSpPr>
              <p:cNvPr id="32" name="Rectangle 31">
                <a:extLst>
                  <a:ext uri="{FF2B5EF4-FFF2-40B4-BE49-F238E27FC236}">
                    <a16:creationId xmlns:a16="http://schemas.microsoft.com/office/drawing/2014/main" id="{DF0DC357-3933-139C-D609-12C0A7421D3D}"/>
                  </a:ext>
                </a:extLst>
              </p:cNvPr>
              <p:cNvSpPr/>
              <p:nvPr/>
            </p:nvSpPr>
            <p:spPr>
              <a:xfrm>
                <a:off x="2612330" y="1724946"/>
                <a:ext cx="1733550" cy="570023"/>
              </a:xfrm>
              <a:prstGeom prst="rect">
                <a:avLst/>
              </a:prstGeom>
              <a:pattFill prst="narVert">
                <a:fgClr>
                  <a:schemeClr val="accent1"/>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F21B00D-2EDF-B156-04A0-128AE9C5BBAC}"/>
                  </a:ext>
                </a:extLst>
              </p:cNvPr>
              <p:cNvSpPr/>
              <p:nvPr/>
            </p:nvSpPr>
            <p:spPr>
              <a:xfrm>
                <a:off x="8619160" y="1727414"/>
                <a:ext cx="1733550" cy="567555"/>
              </a:xfrm>
              <a:prstGeom prst="rect">
                <a:avLst/>
              </a:prstGeom>
              <a:pattFill prst="narVert">
                <a:fgClr>
                  <a:schemeClr val="accent1"/>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8">
                <a:extLst>
                  <a:ext uri="{FF2B5EF4-FFF2-40B4-BE49-F238E27FC236}">
                    <a16:creationId xmlns:a16="http://schemas.microsoft.com/office/drawing/2014/main" id="{B3081C21-0D0A-2A6D-D8A7-082FD884E31B}"/>
                  </a:ext>
                </a:extLst>
              </p:cNvPr>
              <p:cNvGrpSpPr>
                <a:grpSpLocks noChangeAspect="1"/>
              </p:cNvGrpSpPr>
              <p:nvPr/>
            </p:nvGrpSpPr>
            <p:grpSpPr bwMode="auto">
              <a:xfrm>
                <a:off x="6523038" y="2215317"/>
                <a:ext cx="131762" cy="142875"/>
                <a:chOff x="1632" y="2400"/>
                <a:chExt cx="144" cy="192"/>
              </a:xfrm>
            </p:grpSpPr>
            <p:sp>
              <p:nvSpPr>
                <p:cNvPr id="37" name="Freeform 39">
                  <a:extLst>
                    <a:ext uri="{FF2B5EF4-FFF2-40B4-BE49-F238E27FC236}">
                      <a16:creationId xmlns:a16="http://schemas.microsoft.com/office/drawing/2014/main" id="{E6C02A33-C61E-CCBC-A494-6139DD42B323}"/>
                    </a:ext>
                  </a:extLst>
                </p:cNvPr>
                <p:cNvSpPr>
                  <a:spLocks noChangeAspect="1"/>
                </p:cNvSpPr>
                <p:nvPr/>
              </p:nvSpPr>
              <p:spPr bwMode="auto">
                <a:xfrm>
                  <a:off x="1632" y="2400"/>
                  <a:ext cx="96" cy="192"/>
                </a:xfrm>
                <a:custGeom>
                  <a:avLst/>
                  <a:gdLst>
                    <a:gd name="T0" fmla="*/ 48 w 96"/>
                    <a:gd name="T1" fmla="*/ 0 h 192"/>
                    <a:gd name="T2" fmla="*/ 96 w 96"/>
                    <a:gd name="T3" fmla="*/ 48 h 192"/>
                    <a:gd name="T4" fmla="*/ 48 w 96"/>
                    <a:gd name="T5" fmla="*/ 96 h 192"/>
                    <a:gd name="T6" fmla="*/ 0 w 96"/>
                    <a:gd name="T7" fmla="*/ 144 h 192"/>
                    <a:gd name="T8" fmla="*/ 48 w 96"/>
                    <a:gd name="T9" fmla="*/ 192 h 192"/>
                    <a:gd name="T10" fmla="*/ 0 60000 65536"/>
                    <a:gd name="T11" fmla="*/ 0 60000 65536"/>
                    <a:gd name="T12" fmla="*/ 0 60000 65536"/>
                    <a:gd name="T13" fmla="*/ 0 60000 65536"/>
                    <a:gd name="T14" fmla="*/ 0 60000 65536"/>
                    <a:gd name="T15" fmla="*/ 0 w 96"/>
                    <a:gd name="T16" fmla="*/ 0 h 192"/>
                    <a:gd name="T17" fmla="*/ 96 w 96"/>
                    <a:gd name="T18" fmla="*/ 192 h 192"/>
                  </a:gdLst>
                  <a:ahLst/>
                  <a:cxnLst>
                    <a:cxn ang="T10">
                      <a:pos x="T0" y="T1"/>
                    </a:cxn>
                    <a:cxn ang="T11">
                      <a:pos x="T2" y="T3"/>
                    </a:cxn>
                    <a:cxn ang="T12">
                      <a:pos x="T4" y="T5"/>
                    </a:cxn>
                    <a:cxn ang="T13">
                      <a:pos x="T6" y="T7"/>
                    </a:cxn>
                    <a:cxn ang="T14">
                      <a:pos x="T8" y="T9"/>
                    </a:cxn>
                  </a:cxnLst>
                  <a:rect l="T15" t="T16" r="T17" b="T18"/>
                  <a:pathLst>
                    <a:path w="96" h="192">
                      <a:moveTo>
                        <a:pt x="48" y="0"/>
                      </a:moveTo>
                      <a:cubicBezTo>
                        <a:pt x="72" y="16"/>
                        <a:pt x="96" y="32"/>
                        <a:pt x="96" y="48"/>
                      </a:cubicBezTo>
                      <a:cubicBezTo>
                        <a:pt x="96" y="64"/>
                        <a:pt x="64" y="80"/>
                        <a:pt x="48" y="96"/>
                      </a:cubicBezTo>
                      <a:cubicBezTo>
                        <a:pt x="32" y="112"/>
                        <a:pt x="0" y="128"/>
                        <a:pt x="0" y="144"/>
                      </a:cubicBezTo>
                      <a:cubicBezTo>
                        <a:pt x="0" y="160"/>
                        <a:pt x="24" y="176"/>
                        <a:pt x="48" y="19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8" name="Freeform 40">
                  <a:extLst>
                    <a:ext uri="{FF2B5EF4-FFF2-40B4-BE49-F238E27FC236}">
                      <a16:creationId xmlns:a16="http://schemas.microsoft.com/office/drawing/2014/main" id="{D0A6EDB8-C8A1-C8AB-63A9-9367EE06763A}"/>
                    </a:ext>
                  </a:extLst>
                </p:cNvPr>
                <p:cNvSpPr>
                  <a:spLocks noChangeAspect="1"/>
                </p:cNvSpPr>
                <p:nvPr/>
              </p:nvSpPr>
              <p:spPr bwMode="auto">
                <a:xfrm>
                  <a:off x="1680" y="2400"/>
                  <a:ext cx="96" cy="192"/>
                </a:xfrm>
                <a:custGeom>
                  <a:avLst/>
                  <a:gdLst>
                    <a:gd name="T0" fmla="*/ 48 w 96"/>
                    <a:gd name="T1" fmla="*/ 0 h 192"/>
                    <a:gd name="T2" fmla="*/ 96 w 96"/>
                    <a:gd name="T3" fmla="*/ 48 h 192"/>
                    <a:gd name="T4" fmla="*/ 48 w 96"/>
                    <a:gd name="T5" fmla="*/ 96 h 192"/>
                    <a:gd name="T6" fmla="*/ 0 w 96"/>
                    <a:gd name="T7" fmla="*/ 144 h 192"/>
                    <a:gd name="T8" fmla="*/ 48 w 96"/>
                    <a:gd name="T9" fmla="*/ 192 h 192"/>
                    <a:gd name="T10" fmla="*/ 0 60000 65536"/>
                    <a:gd name="T11" fmla="*/ 0 60000 65536"/>
                    <a:gd name="T12" fmla="*/ 0 60000 65536"/>
                    <a:gd name="T13" fmla="*/ 0 60000 65536"/>
                    <a:gd name="T14" fmla="*/ 0 60000 65536"/>
                    <a:gd name="T15" fmla="*/ 0 w 96"/>
                    <a:gd name="T16" fmla="*/ 0 h 192"/>
                    <a:gd name="T17" fmla="*/ 96 w 96"/>
                    <a:gd name="T18" fmla="*/ 192 h 192"/>
                  </a:gdLst>
                  <a:ahLst/>
                  <a:cxnLst>
                    <a:cxn ang="T10">
                      <a:pos x="T0" y="T1"/>
                    </a:cxn>
                    <a:cxn ang="T11">
                      <a:pos x="T2" y="T3"/>
                    </a:cxn>
                    <a:cxn ang="T12">
                      <a:pos x="T4" y="T5"/>
                    </a:cxn>
                    <a:cxn ang="T13">
                      <a:pos x="T6" y="T7"/>
                    </a:cxn>
                    <a:cxn ang="T14">
                      <a:pos x="T8" y="T9"/>
                    </a:cxn>
                  </a:cxnLst>
                  <a:rect l="T15" t="T16" r="T17" b="T18"/>
                  <a:pathLst>
                    <a:path w="96" h="192">
                      <a:moveTo>
                        <a:pt x="48" y="0"/>
                      </a:moveTo>
                      <a:cubicBezTo>
                        <a:pt x="72" y="16"/>
                        <a:pt x="96" y="32"/>
                        <a:pt x="96" y="48"/>
                      </a:cubicBezTo>
                      <a:cubicBezTo>
                        <a:pt x="96" y="64"/>
                        <a:pt x="64" y="80"/>
                        <a:pt x="48" y="96"/>
                      </a:cubicBezTo>
                      <a:cubicBezTo>
                        <a:pt x="32" y="112"/>
                        <a:pt x="0" y="128"/>
                        <a:pt x="0" y="144"/>
                      </a:cubicBezTo>
                      <a:cubicBezTo>
                        <a:pt x="0" y="160"/>
                        <a:pt x="24" y="176"/>
                        <a:pt x="48" y="19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cxnSp>
            <p:nvCxnSpPr>
              <p:cNvPr id="40" name="Straight Connector 39">
                <a:extLst>
                  <a:ext uri="{FF2B5EF4-FFF2-40B4-BE49-F238E27FC236}">
                    <a16:creationId xmlns:a16="http://schemas.microsoft.com/office/drawing/2014/main" id="{AA7DA232-D601-38F2-0609-A9FA57095EAB}"/>
                  </a:ext>
                </a:extLst>
              </p:cNvPr>
              <p:cNvCxnSpPr/>
              <p:nvPr/>
            </p:nvCxnSpPr>
            <p:spPr>
              <a:xfrm>
                <a:off x="2387600" y="2294969"/>
                <a:ext cx="8534400" cy="0"/>
              </a:xfrm>
              <a:prstGeom prst="line">
                <a:avLst/>
              </a:prstGeom>
            </p:spPr>
            <p:style>
              <a:lnRef idx="1">
                <a:schemeClr val="accent1"/>
              </a:lnRef>
              <a:fillRef idx="0">
                <a:schemeClr val="accent1"/>
              </a:fillRef>
              <a:effectRef idx="0">
                <a:schemeClr val="accent1"/>
              </a:effectRef>
              <a:fontRef idx="minor">
                <a:schemeClr val="tx1"/>
              </a:fontRef>
            </p:style>
          </p:cxnSp>
          <p:sp>
            <p:nvSpPr>
              <p:cNvPr id="41" name="Line 23">
                <a:extLst>
                  <a:ext uri="{FF2B5EF4-FFF2-40B4-BE49-F238E27FC236}">
                    <a16:creationId xmlns:a16="http://schemas.microsoft.com/office/drawing/2014/main" id="{4EEE66C7-889D-D06E-8BB5-D9B0C3524A94}"/>
                  </a:ext>
                </a:extLst>
              </p:cNvPr>
              <p:cNvSpPr>
                <a:spLocks noChangeShapeType="1"/>
              </p:cNvSpPr>
              <p:nvPr/>
            </p:nvSpPr>
            <p:spPr bwMode="auto">
              <a:xfrm>
                <a:off x="2612330" y="1635494"/>
                <a:ext cx="6006829" cy="0"/>
              </a:xfrm>
              <a:prstGeom prst="line">
                <a:avLst/>
              </a:prstGeom>
              <a:noFill/>
              <a:ln w="9525">
                <a:solidFill>
                  <a:srgbClr val="0033CC"/>
                </a:solidFill>
                <a:round/>
                <a:headEnd type="arrow" w="lg" len="lg"/>
                <a:tailEnd type="arrow" w="lg" len="lg"/>
              </a:ln>
              <a:extLst>
                <a:ext uri="{909E8E84-426E-40DD-AFC4-6F175D3DCCD1}">
                  <a14:hiddenFill xmlns:a14="http://schemas.microsoft.com/office/drawing/2010/main">
                    <a:noFill/>
                  </a14:hiddenFill>
                </a:ext>
              </a:extLst>
            </p:spPr>
            <p:txBody>
              <a:bodyPr/>
              <a:lstStyle/>
              <a:p>
                <a:endParaRPr lang="en-US" dirty="0"/>
              </a:p>
            </p:txBody>
          </p:sp>
          <p:sp>
            <p:nvSpPr>
              <p:cNvPr id="42" name="TextBox 41">
                <a:extLst>
                  <a:ext uri="{FF2B5EF4-FFF2-40B4-BE49-F238E27FC236}">
                    <a16:creationId xmlns:a16="http://schemas.microsoft.com/office/drawing/2014/main" id="{8D84C5B1-56D2-B918-F9D6-325C90FF6494}"/>
                  </a:ext>
                </a:extLst>
              </p:cNvPr>
              <p:cNvSpPr txBox="1"/>
              <p:nvPr/>
            </p:nvSpPr>
            <p:spPr>
              <a:xfrm>
                <a:off x="5160216" y="1399598"/>
                <a:ext cx="819456" cy="286232"/>
              </a:xfrm>
              <a:prstGeom prst="rect">
                <a:avLst/>
              </a:prstGeom>
              <a:noFill/>
            </p:spPr>
            <p:txBody>
              <a:bodyPr wrap="none" rtlCol="0">
                <a:spAutoFit/>
              </a:bodyPr>
              <a:lstStyle/>
              <a:p>
                <a:pPr algn="ctr">
                  <a:lnSpc>
                    <a:spcPct val="90000"/>
                  </a:lnSpc>
                </a:pPr>
                <a:r>
                  <a:rPr lang="en-US" sz="1400" dirty="0">
                    <a:latin typeface="+mn-lt"/>
                  </a:rPr>
                  <a:t>16.7 </a:t>
                </a:r>
                <a:r>
                  <a:rPr lang="en-US" sz="1400" dirty="0" err="1">
                    <a:latin typeface="+mn-lt"/>
                  </a:rPr>
                  <a:t>ms</a:t>
                </a:r>
                <a:endParaRPr lang="en-US" sz="1400" dirty="0">
                  <a:latin typeface="+mn-lt"/>
                </a:endParaRPr>
              </a:p>
            </p:txBody>
          </p:sp>
          <p:sp>
            <p:nvSpPr>
              <p:cNvPr id="43" name="Line 23">
                <a:extLst>
                  <a:ext uri="{FF2B5EF4-FFF2-40B4-BE49-F238E27FC236}">
                    <a16:creationId xmlns:a16="http://schemas.microsoft.com/office/drawing/2014/main" id="{9231D68A-F79A-9B64-5D7C-9FAF87A3EA3F}"/>
                  </a:ext>
                </a:extLst>
              </p:cNvPr>
              <p:cNvSpPr>
                <a:spLocks noChangeShapeType="1"/>
              </p:cNvSpPr>
              <p:nvPr/>
            </p:nvSpPr>
            <p:spPr bwMode="auto">
              <a:xfrm flipV="1">
                <a:off x="8619159" y="2397070"/>
                <a:ext cx="1733551" cy="1"/>
              </a:xfrm>
              <a:prstGeom prst="line">
                <a:avLst/>
              </a:prstGeom>
              <a:noFill/>
              <a:ln w="9525">
                <a:solidFill>
                  <a:srgbClr val="0033CC"/>
                </a:solidFill>
                <a:round/>
                <a:headEnd type="arrow" w="lg" len="lg"/>
                <a:tailEnd type="arrow" w="lg" len="lg"/>
              </a:ln>
              <a:extLst>
                <a:ext uri="{909E8E84-426E-40DD-AFC4-6F175D3DCCD1}">
                  <a14:hiddenFill xmlns:a14="http://schemas.microsoft.com/office/drawing/2010/main">
                    <a:noFill/>
                  </a14:hiddenFill>
                </a:ext>
              </a:extLst>
            </p:spPr>
            <p:txBody>
              <a:bodyPr/>
              <a:lstStyle/>
              <a:p>
                <a:endParaRPr lang="en-US"/>
              </a:p>
            </p:txBody>
          </p:sp>
          <p:sp>
            <p:nvSpPr>
              <p:cNvPr id="44" name="TextBox 43">
                <a:extLst>
                  <a:ext uri="{FF2B5EF4-FFF2-40B4-BE49-F238E27FC236}">
                    <a16:creationId xmlns:a16="http://schemas.microsoft.com/office/drawing/2014/main" id="{5ED206E0-B8B5-CF4B-E991-8407D07624C7}"/>
                  </a:ext>
                </a:extLst>
              </p:cNvPr>
              <p:cNvSpPr txBox="1"/>
              <p:nvPr/>
            </p:nvSpPr>
            <p:spPr>
              <a:xfrm>
                <a:off x="8998911" y="2367935"/>
                <a:ext cx="974049" cy="287515"/>
              </a:xfrm>
              <a:prstGeom prst="rect">
                <a:avLst/>
              </a:prstGeom>
              <a:noFill/>
            </p:spPr>
            <p:txBody>
              <a:bodyPr wrap="none" rtlCol="0">
                <a:spAutoFit/>
              </a:bodyPr>
              <a:lstStyle/>
              <a:p>
                <a:pPr algn="ctr">
                  <a:lnSpc>
                    <a:spcPct val="90000"/>
                  </a:lnSpc>
                </a:pPr>
                <a:r>
                  <a:rPr lang="en-US" sz="1400" dirty="0">
                    <a:latin typeface="+mn-lt"/>
                  </a:rPr>
                  <a:t>Up to1 </a:t>
                </a:r>
                <a:r>
                  <a:rPr lang="en-US" sz="1400" dirty="0" err="1">
                    <a:latin typeface="+mn-lt"/>
                  </a:rPr>
                  <a:t>ms</a:t>
                </a:r>
                <a:endParaRPr lang="en-US" sz="1400" dirty="0">
                  <a:latin typeface="+mn-lt"/>
                </a:endParaRPr>
              </a:p>
            </p:txBody>
          </p:sp>
        </p:grpSp>
        <p:sp>
          <p:nvSpPr>
            <p:cNvPr id="97" name="TextBox 96">
              <a:extLst>
                <a:ext uri="{FF2B5EF4-FFF2-40B4-BE49-F238E27FC236}">
                  <a16:creationId xmlns:a16="http://schemas.microsoft.com/office/drawing/2014/main" id="{EA7413AC-9D44-085D-0AD3-C19B06C33ECA}"/>
                </a:ext>
              </a:extLst>
            </p:cNvPr>
            <p:cNvSpPr txBox="1"/>
            <p:nvPr/>
          </p:nvSpPr>
          <p:spPr>
            <a:xfrm>
              <a:off x="2541568" y="1041509"/>
              <a:ext cx="5660460" cy="343235"/>
            </a:xfrm>
            <a:prstGeom prst="rect">
              <a:avLst/>
            </a:prstGeom>
            <a:noFill/>
          </p:spPr>
          <p:txBody>
            <a:bodyPr wrap="none" rtlCol="0">
              <a:spAutoFit/>
            </a:bodyPr>
            <a:lstStyle/>
            <a:p>
              <a:pPr algn="ctr">
                <a:lnSpc>
                  <a:spcPct val="90000"/>
                </a:lnSpc>
              </a:pPr>
              <a:r>
                <a:rPr lang="en-US" dirty="0">
                  <a:solidFill>
                    <a:srgbClr val="0000FF"/>
                  </a:solidFill>
                  <a:latin typeface="+mn-lt"/>
                </a:rPr>
                <a:t>No. of macro pulses in one second: up to 60 (1 ~ 60 pps)</a:t>
              </a:r>
            </a:p>
          </p:txBody>
        </p:sp>
      </p:grpSp>
      <p:grpSp>
        <p:nvGrpSpPr>
          <p:cNvPr id="11" name="Group 10">
            <a:extLst>
              <a:ext uri="{FF2B5EF4-FFF2-40B4-BE49-F238E27FC236}">
                <a16:creationId xmlns:a16="http://schemas.microsoft.com/office/drawing/2014/main" id="{23AD787A-3910-15DB-F6FE-D4C2DA77413A}"/>
              </a:ext>
            </a:extLst>
          </p:cNvPr>
          <p:cNvGrpSpPr/>
          <p:nvPr/>
        </p:nvGrpSpPr>
        <p:grpSpPr>
          <a:xfrm>
            <a:off x="422640" y="5390171"/>
            <a:ext cx="10561039" cy="618335"/>
            <a:chOff x="422640" y="5390171"/>
            <a:chExt cx="10561039" cy="618335"/>
          </a:xfrm>
        </p:grpSpPr>
        <p:sp>
          <p:nvSpPr>
            <p:cNvPr id="81" name="Oval 16">
              <a:extLst>
                <a:ext uri="{FF2B5EF4-FFF2-40B4-BE49-F238E27FC236}">
                  <a16:creationId xmlns:a16="http://schemas.microsoft.com/office/drawing/2014/main" id="{6F3A7766-8ECE-5479-CF23-3A5853FDF4A4}"/>
                </a:ext>
              </a:extLst>
            </p:cNvPr>
            <p:cNvSpPr>
              <a:spLocks noChangeArrowheads="1"/>
            </p:cNvSpPr>
            <p:nvPr/>
          </p:nvSpPr>
          <p:spPr bwMode="auto">
            <a:xfrm>
              <a:off x="2576513" y="5469547"/>
              <a:ext cx="585787" cy="195580"/>
            </a:xfrm>
            <a:prstGeom prst="ellipse">
              <a:avLst/>
            </a:prstGeom>
            <a:gradFill rotWithShape="1">
              <a:gsLst>
                <a:gs pos="0">
                  <a:srgbClr val="FF0000"/>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2" name="Oval 17">
              <a:extLst>
                <a:ext uri="{FF2B5EF4-FFF2-40B4-BE49-F238E27FC236}">
                  <a16:creationId xmlns:a16="http://schemas.microsoft.com/office/drawing/2014/main" id="{31CB57D5-FFD3-8F8C-3455-F0D4E62CE382}"/>
                </a:ext>
              </a:extLst>
            </p:cNvPr>
            <p:cNvSpPr>
              <a:spLocks noChangeArrowheads="1"/>
            </p:cNvSpPr>
            <p:nvPr/>
          </p:nvSpPr>
          <p:spPr bwMode="auto">
            <a:xfrm>
              <a:off x="3973513" y="5463197"/>
              <a:ext cx="585787" cy="195580"/>
            </a:xfrm>
            <a:prstGeom prst="ellipse">
              <a:avLst/>
            </a:prstGeom>
            <a:gradFill rotWithShape="1">
              <a:gsLst>
                <a:gs pos="0">
                  <a:srgbClr val="FF0000"/>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3" name="Oval 18">
              <a:extLst>
                <a:ext uri="{FF2B5EF4-FFF2-40B4-BE49-F238E27FC236}">
                  <a16:creationId xmlns:a16="http://schemas.microsoft.com/office/drawing/2014/main" id="{1F2BBED0-A3C4-2F9F-447A-3A54D6AF3B4F}"/>
                </a:ext>
              </a:extLst>
            </p:cNvPr>
            <p:cNvSpPr>
              <a:spLocks noChangeArrowheads="1"/>
            </p:cNvSpPr>
            <p:nvPr/>
          </p:nvSpPr>
          <p:spPr bwMode="auto">
            <a:xfrm>
              <a:off x="5421313" y="5463197"/>
              <a:ext cx="585787" cy="195580"/>
            </a:xfrm>
            <a:prstGeom prst="ellipse">
              <a:avLst/>
            </a:prstGeom>
            <a:gradFill rotWithShape="1">
              <a:gsLst>
                <a:gs pos="0">
                  <a:srgbClr val="FF0000"/>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4" name="Oval 19">
              <a:extLst>
                <a:ext uri="{FF2B5EF4-FFF2-40B4-BE49-F238E27FC236}">
                  <a16:creationId xmlns:a16="http://schemas.microsoft.com/office/drawing/2014/main" id="{582420F7-0220-63DF-A7DB-25F04084903B}"/>
                </a:ext>
              </a:extLst>
            </p:cNvPr>
            <p:cNvSpPr>
              <a:spLocks noChangeArrowheads="1"/>
            </p:cNvSpPr>
            <p:nvPr/>
          </p:nvSpPr>
          <p:spPr bwMode="auto">
            <a:xfrm>
              <a:off x="8094444" y="5469547"/>
              <a:ext cx="585787" cy="195580"/>
            </a:xfrm>
            <a:prstGeom prst="ellipse">
              <a:avLst/>
            </a:prstGeom>
            <a:gradFill rotWithShape="1">
              <a:gsLst>
                <a:gs pos="0">
                  <a:srgbClr val="FF0000"/>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5" name="TextBox 84">
              <a:extLst>
                <a:ext uri="{FF2B5EF4-FFF2-40B4-BE49-F238E27FC236}">
                  <a16:creationId xmlns:a16="http://schemas.microsoft.com/office/drawing/2014/main" id="{D9E978FB-E8B5-3C8C-0E7E-CAB1EE7A1C7D}"/>
                </a:ext>
              </a:extLst>
            </p:cNvPr>
            <p:cNvSpPr txBox="1"/>
            <p:nvPr/>
          </p:nvSpPr>
          <p:spPr>
            <a:xfrm>
              <a:off x="422640" y="5390171"/>
              <a:ext cx="1604927" cy="341632"/>
            </a:xfrm>
            <a:prstGeom prst="rect">
              <a:avLst/>
            </a:prstGeom>
            <a:noFill/>
          </p:spPr>
          <p:txBody>
            <a:bodyPr wrap="none" rtlCol="0">
              <a:spAutoFit/>
            </a:bodyPr>
            <a:lstStyle/>
            <a:p>
              <a:pPr algn="ctr">
                <a:lnSpc>
                  <a:spcPct val="90000"/>
                </a:lnSpc>
              </a:pPr>
              <a:r>
                <a:rPr lang="en-US" dirty="0">
                  <a:latin typeface="+mn-lt"/>
                </a:rPr>
                <a:t>Micro bunch</a:t>
              </a:r>
            </a:p>
          </p:txBody>
        </p:sp>
        <p:sp>
          <p:nvSpPr>
            <p:cNvPr id="86" name="Oval 85">
              <a:extLst>
                <a:ext uri="{FF2B5EF4-FFF2-40B4-BE49-F238E27FC236}">
                  <a16:creationId xmlns:a16="http://schemas.microsoft.com/office/drawing/2014/main" id="{ACC71D89-7C23-EEDE-8A8B-E50C237D61C4}"/>
                </a:ext>
              </a:extLst>
            </p:cNvPr>
            <p:cNvSpPr/>
            <p:nvPr/>
          </p:nvSpPr>
          <p:spPr>
            <a:xfrm>
              <a:off x="9359900" y="5524157"/>
              <a:ext cx="91440" cy="91440"/>
            </a:xfrm>
            <a:prstGeom prst="ellipse">
              <a:avLst/>
            </a:prstGeom>
            <a:solidFill>
              <a:srgbClr val="FF0000"/>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87" name="Oval 86">
              <a:extLst>
                <a:ext uri="{FF2B5EF4-FFF2-40B4-BE49-F238E27FC236}">
                  <a16:creationId xmlns:a16="http://schemas.microsoft.com/office/drawing/2014/main" id="{456A99DB-99D6-58A5-2A5C-8DF1390BD450}"/>
                </a:ext>
              </a:extLst>
            </p:cNvPr>
            <p:cNvSpPr/>
            <p:nvPr/>
          </p:nvSpPr>
          <p:spPr>
            <a:xfrm>
              <a:off x="9552723" y="5524157"/>
              <a:ext cx="91440" cy="91440"/>
            </a:xfrm>
            <a:prstGeom prst="ellipse">
              <a:avLst/>
            </a:prstGeom>
            <a:solidFill>
              <a:srgbClr val="FF0000"/>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88" name="Oval 87">
              <a:extLst>
                <a:ext uri="{FF2B5EF4-FFF2-40B4-BE49-F238E27FC236}">
                  <a16:creationId xmlns:a16="http://schemas.microsoft.com/office/drawing/2014/main" id="{22A8B194-63D3-1DA7-644A-E220A69B03AF}"/>
                </a:ext>
              </a:extLst>
            </p:cNvPr>
            <p:cNvSpPr/>
            <p:nvPr/>
          </p:nvSpPr>
          <p:spPr>
            <a:xfrm>
              <a:off x="9745546" y="5524157"/>
              <a:ext cx="91440" cy="91440"/>
            </a:xfrm>
            <a:prstGeom prst="ellipse">
              <a:avLst/>
            </a:prstGeom>
            <a:solidFill>
              <a:srgbClr val="FF0000"/>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89" name="Line 21">
              <a:extLst>
                <a:ext uri="{FF2B5EF4-FFF2-40B4-BE49-F238E27FC236}">
                  <a16:creationId xmlns:a16="http://schemas.microsoft.com/office/drawing/2014/main" id="{38A30380-9474-16B5-2521-D30838BF762F}"/>
                </a:ext>
              </a:extLst>
            </p:cNvPr>
            <p:cNvSpPr>
              <a:spLocks noChangeShapeType="1"/>
            </p:cNvSpPr>
            <p:nvPr/>
          </p:nvSpPr>
          <p:spPr bwMode="auto">
            <a:xfrm>
              <a:off x="4266883" y="5652426"/>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 name="Line 22">
              <a:extLst>
                <a:ext uri="{FF2B5EF4-FFF2-40B4-BE49-F238E27FC236}">
                  <a16:creationId xmlns:a16="http://schemas.microsoft.com/office/drawing/2014/main" id="{FA14E11A-2BCB-0C41-FA8A-E0DDF2FF9923}"/>
                </a:ext>
              </a:extLst>
            </p:cNvPr>
            <p:cNvSpPr>
              <a:spLocks noChangeShapeType="1"/>
            </p:cNvSpPr>
            <p:nvPr/>
          </p:nvSpPr>
          <p:spPr bwMode="auto">
            <a:xfrm>
              <a:off x="5668963" y="5652426"/>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 name="Line 23">
              <a:extLst>
                <a:ext uri="{FF2B5EF4-FFF2-40B4-BE49-F238E27FC236}">
                  <a16:creationId xmlns:a16="http://schemas.microsoft.com/office/drawing/2014/main" id="{D0B25C72-E7CD-5B61-DB1B-5A9ED40E8A7D}"/>
                </a:ext>
              </a:extLst>
            </p:cNvPr>
            <p:cNvSpPr>
              <a:spLocks noChangeShapeType="1"/>
            </p:cNvSpPr>
            <p:nvPr/>
          </p:nvSpPr>
          <p:spPr bwMode="auto">
            <a:xfrm flipV="1">
              <a:off x="4266884" y="5728625"/>
              <a:ext cx="1402080" cy="0"/>
            </a:xfrm>
            <a:prstGeom prst="line">
              <a:avLst/>
            </a:prstGeom>
            <a:noFill/>
            <a:ln w="9525">
              <a:solidFill>
                <a:srgbClr val="0033CC"/>
              </a:solidFill>
              <a:round/>
              <a:headEnd type="arrow" w="lg" len="lg"/>
              <a:tailEnd type="arrow" w="lg" len="lg"/>
            </a:ln>
            <a:extLst>
              <a:ext uri="{909E8E84-426E-40DD-AFC4-6F175D3DCCD1}">
                <a14:hiddenFill xmlns:a14="http://schemas.microsoft.com/office/drawing/2010/main">
                  <a:noFill/>
                </a14:hiddenFill>
              </a:ext>
            </a:extLst>
          </p:spPr>
          <p:txBody>
            <a:bodyPr/>
            <a:lstStyle/>
            <a:p>
              <a:endParaRPr lang="en-US"/>
            </a:p>
          </p:txBody>
        </p:sp>
        <p:sp>
          <p:nvSpPr>
            <p:cNvPr id="92" name="TextBox 91">
              <a:extLst>
                <a:ext uri="{FF2B5EF4-FFF2-40B4-BE49-F238E27FC236}">
                  <a16:creationId xmlns:a16="http://schemas.microsoft.com/office/drawing/2014/main" id="{9B2EB2F0-B44E-93B2-9B42-9A9235856818}"/>
                </a:ext>
              </a:extLst>
            </p:cNvPr>
            <p:cNvSpPr txBox="1"/>
            <p:nvPr/>
          </p:nvSpPr>
          <p:spPr>
            <a:xfrm>
              <a:off x="4565419" y="5722274"/>
              <a:ext cx="769762" cy="286232"/>
            </a:xfrm>
            <a:prstGeom prst="rect">
              <a:avLst/>
            </a:prstGeom>
            <a:noFill/>
          </p:spPr>
          <p:txBody>
            <a:bodyPr wrap="none" rtlCol="0">
              <a:spAutoFit/>
            </a:bodyPr>
            <a:lstStyle/>
            <a:p>
              <a:pPr algn="ctr">
                <a:lnSpc>
                  <a:spcPct val="90000"/>
                </a:lnSpc>
              </a:pPr>
              <a:r>
                <a:rPr lang="en-US" sz="1400" dirty="0">
                  <a:latin typeface="+mn-lt"/>
                </a:rPr>
                <a:t>~2.5 ns</a:t>
              </a:r>
            </a:p>
          </p:txBody>
        </p:sp>
        <p:sp>
          <p:nvSpPr>
            <p:cNvPr id="93" name="Oval 17">
              <a:extLst>
                <a:ext uri="{FF2B5EF4-FFF2-40B4-BE49-F238E27FC236}">
                  <a16:creationId xmlns:a16="http://schemas.microsoft.com/office/drawing/2014/main" id="{1454793E-DFF7-352F-C01E-D9CAABB7CB32}"/>
                </a:ext>
              </a:extLst>
            </p:cNvPr>
            <p:cNvSpPr>
              <a:spLocks noChangeArrowheads="1"/>
            </p:cNvSpPr>
            <p:nvPr/>
          </p:nvSpPr>
          <p:spPr bwMode="auto">
            <a:xfrm>
              <a:off x="10397892" y="5470594"/>
              <a:ext cx="585787" cy="195580"/>
            </a:xfrm>
            <a:prstGeom prst="ellipse">
              <a:avLst/>
            </a:prstGeom>
            <a:gradFill rotWithShape="1">
              <a:gsLst>
                <a:gs pos="0">
                  <a:srgbClr val="FF0000"/>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4" name="Oval 16">
              <a:extLst>
                <a:ext uri="{FF2B5EF4-FFF2-40B4-BE49-F238E27FC236}">
                  <a16:creationId xmlns:a16="http://schemas.microsoft.com/office/drawing/2014/main" id="{5A8891A8-10C3-F1E9-2A2A-E3FD8DFF287F}"/>
                </a:ext>
              </a:extLst>
            </p:cNvPr>
            <p:cNvSpPr>
              <a:spLocks noChangeArrowheads="1"/>
            </p:cNvSpPr>
            <p:nvPr/>
          </p:nvSpPr>
          <p:spPr bwMode="auto">
            <a:xfrm>
              <a:off x="6780096" y="5469547"/>
              <a:ext cx="585787" cy="195580"/>
            </a:xfrm>
            <a:prstGeom prst="ellipse">
              <a:avLst/>
            </a:prstGeom>
            <a:gradFill rotWithShape="1">
              <a:gsLst>
                <a:gs pos="0">
                  <a:srgbClr val="FF0000"/>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96" name="TextBox 95">
            <a:extLst>
              <a:ext uri="{FF2B5EF4-FFF2-40B4-BE49-F238E27FC236}">
                <a16:creationId xmlns:a16="http://schemas.microsoft.com/office/drawing/2014/main" id="{79913667-CF8A-E769-8C1B-BC742F87D0EB}"/>
              </a:ext>
            </a:extLst>
          </p:cNvPr>
          <p:cNvSpPr txBox="1"/>
          <p:nvPr/>
        </p:nvSpPr>
        <p:spPr>
          <a:xfrm>
            <a:off x="2387600" y="4944336"/>
            <a:ext cx="6240747" cy="343235"/>
          </a:xfrm>
          <a:prstGeom prst="rect">
            <a:avLst/>
          </a:prstGeom>
          <a:noFill/>
        </p:spPr>
        <p:txBody>
          <a:bodyPr wrap="none" rtlCol="0">
            <a:spAutoFit/>
          </a:bodyPr>
          <a:lstStyle/>
          <a:p>
            <a:pPr algn="ctr">
              <a:lnSpc>
                <a:spcPct val="90000"/>
              </a:lnSpc>
            </a:pPr>
            <a:r>
              <a:rPr lang="en-US" dirty="0">
                <a:solidFill>
                  <a:srgbClr val="0000FF"/>
                </a:solidFill>
                <a:latin typeface="+mn-lt"/>
              </a:rPr>
              <a:t>No. of micro bunches in one mini-pulse: up to 300 (100 ~ 300)</a:t>
            </a:r>
          </a:p>
        </p:txBody>
      </p:sp>
      <p:sp>
        <p:nvSpPr>
          <p:cNvPr id="99" name="TextBox 98">
            <a:extLst>
              <a:ext uri="{FF2B5EF4-FFF2-40B4-BE49-F238E27FC236}">
                <a16:creationId xmlns:a16="http://schemas.microsoft.com/office/drawing/2014/main" id="{E67DB667-F742-A42C-C9D3-16DE24D10041}"/>
              </a:ext>
            </a:extLst>
          </p:cNvPr>
          <p:cNvSpPr txBox="1"/>
          <p:nvPr/>
        </p:nvSpPr>
        <p:spPr>
          <a:xfrm>
            <a:off x="2470986" y="6133616"/>
            <a:ext cx="6486439" cy="592535"/>
          </a:xfrm>
          <a:prstGeom prst="rect">
            <a:avLst/>
          </a:prstGeom>
          <a:noFill/>
        </p:spPr>
        <p:txBody>
          <a:bodyPr wrap="square">
            <a:spAutoFit/>
          </a:bodyPr>
          <a:lstStyle/>
          <a:p>
            <a:pPr>
              <a:lnSpc>
                <a:spcPct val="90000"/>
              </a:lnSpc>
            </a:pPr>
            <a:r>
              <a:rPr lang="en-US" sz="1800" dirty="0">
                <a:solidFill>
                  <a:srgbClr val="0000FF"/>
                </a:solidFill>
                <a:latin typeface="+mn-lt"/>
              </a:rPr>
              <a:t>Bunch intensity: number of protons per </a:t>
            </a:r>
            <a:r>
              <a:rPr lang="en-US" dirty="0">
                <a:solidFill>
                  <a:srgbClr val="0000FF"/>
                </a:solidFill>
              </a:rPr>
              <a:t>micro bunch, </a:t>
            </a:r>
          </a:p>
          <a:p>
            <a:pPr>
              <a:lnSpc>
                <a:spcPct val="90000"/>
              </a:lnSpc>
            </a:pPr>
            <a:r>
              <a:rPr lang="en-US" sz="1800" dirty="0">
                <a:solidFill>
                  <a:srgbClr val="0000FF"/>
                </a:solidFill>
                <a:latin typeface="+mn-lt"/>
              </a:rPr>
              <a:t>Controllable from Ion source</a:t>
            </a:r>
          </a:p>
        </p:txBody>
      </p:sp>
      <p:sp>
        <p:nvSpPr>
          <p:cNvPr id="30" name="TextBox 29">
            <a:extLst>
              <a:ext uri="{FF2B5EF4-FFF2-40B4-BE49-F238E27FC236}">
                <a16:creationId xmlns:a16="http://schemas.microsoft.com/office/drawing/2014/main" id="{82666BA7-A3DC-4981-87C4-341CCF1233FF}"/>
              </a:ext>
            </a:extLst>
          </p:cNvPr>
          <p:cNvSpPr txBox="1"/>
          <p:nvPr/>
        </p:nvSpPr>
        <p:spPr>
          <a:xfrm>
            <a:off x="2416467" y="2768225"/>
            <a:ext cx="6106095" cy="343235"/>
          </a:xfrm>
          <a:prstGeom prst="rect">
            <a:avLst/>
          </a:prstGeom>
          <a:noFill/>
        </p:spPr>
        <p:txBody>
          <a:bodyPr wrap="none" rtlCol="0">
            <a:spAutoFit/>
          </a:bodyPr>
          <a:lstStyle/>
          <a:p>
            <a:pPr algn="ctr">
              <a:lnSpc>
                <a:spcPct val="90000"/>
              </a:lnSpc>
            </a:pPr>
            <a:r>
              <a:rPr lang="en-US" dirty="0">
                <a:solidFill>
                  <a:srgbClr val="0000FF"/>
                </a:solidFill>
                <a:latin typeface="+mn-lt"/>
              </a:rPr>
              <a:t>No. of mini-pulses in one macro pulse: up to 1100 (1 ~ 1100)</a:t>
            </a:r>
          </a:p>
        </p:txBody>
      </p:sp>
      <p:grpSp>
        <p:nvGrpSpPr>
          <p:cNvPr id="10" name="Group 9">
            <a:extLst>
              <a:ext uri="{FF2B5EF4-FFF2-40B4-BE49-F238E27FC236}">
                <a16:creationId xmlns:a16="http://schemas.microsoft.com/office/drawing/2014/main" id="{A2D9FAB0-65D8-937E-5AE2-C01272DF0386}"/>
              </a:ext>
            </a:extLst>
          </p:cNvPr>
          <p:cNvGrpSpPr/>
          <p:nvPr/>
        </p:nvGrpSpPr>
        <p:grpSpPr>
          <a:xfrm>
            <a:off x="297607" y="3082593"/>
            <a:ext cx="11238120" cy="1704194"/>
            <a:chOff x="297607" y="3082593"/>
            <a:chExt cx="11238120" cy="1704194"/>
          </a:xfrm>
        </p:grpSpPr>
        <p:sp>
          <p:nvSpPr>
            <p:cNvPr id="45" name="TextBox 44">
              <a:extLst>
                <a:ext uri="{FF2B5EF4-FFF2-40B4-BE49-F238E27FC236}">
                  <a16:creationId xmlns:a16="http://schemas.microsoft.com/office/drawing/2014/main" id="{7B5543DE-547D-8C82-2665-CFCD433AB286}"/>
                </a:ext>
              </a:extLst>
            </p:cNvPr>
            <p:cNvSpPr txBox="1"/>
            <p:nvPr/>
          </p:nvSpPr>
          <p:spPr>
            <a:xfrm>
              <a:off x="297607" y="3527045"/>
              <a:ext cx="1854995" cy="841834"/>
            </a:xfrm>
            <a:prstGeom prst="rect">
              <a:avLst/>
            </a:prstGeom>
            <a:noFill/>
          </p:spPr>
          <p:txBody>
            <a:bodyPr wrap="none" rtlCol="0">
              <a:spAutoFit/>
            </a:bodyPr>
            <a:lstStyle/>
            <a:p>
              <a:pPr algn="ctr">
                <a:lnSpc>
                  <a:spcPct val="90000"/>
                </a:lnSpc>
              </a:pPr>
              <a:r>
                <a:rPr lang="en-US" dirty="0">
                  <a:latin typeface="+mn-lt"/>
                </a:rPr>
                <a:t>Mini-pulse</a:t>
              </a:r>
            </a:p>
            <a:p>
              <a:pPr algn="ctr">
                <a:lnSpc>
                  <a:spcPct val="90000"/>
                </a:lnSpc>
              </a:pPr>
              <a:r>
                <a:rPr lang="en-US" dirty="0">
                  <a:latin typeface="+mn-lt"/>
                </a:rPr>
                <a:t>(Beam chopping </a:t>
              </a:r>
            </a:p>
            <a:p>
              <a:pPr algn="ctr">
                <a:lnSpc>
                  <a:spcPct val="90000"/>
                </a:lnSpc>
              </a:pPr>
              <a:r>
                <a:rPr lang="en-US" dirty="0">
                  <a:latin typeface="+mn-lt"/>
                </a:rPr>
                <a:t>at LEBT)</a:t>
              </a:r>
            </a:p>
          </p:txBody>
        </p:sp>
        <p:sp>
          <p:nvSpPr>
            <p:cNvPr id="49" name="Rectangle 12">
              <a:extLst>
                <a:ext uri="{FF2B5EF4-FFF2-40B4-BE49-F238E27FC236}">
                  <a16:creationId xmlns:a16="http://schemas.microsoft.com/office/drawing/2014/main" id="{CF7B3F40-EB58-F7D0-37D6-B88B7625BC03}"/>
                </a:ext>
              </a:extLst>
            </p:cNvPr>
            <p:cNvSpPr>
              <a:spLocks noChangeAspect="1" noChangeArrowheads="1"/>
            </p:cNvSpPr>
            <p:nvPr/>
          </p:nvSpPr>
          <p:spPr bwMode="auto">
            <a:xfrm>
              <a:off x="2632651" y="3494561"/>
              <a:ext cx="1450975" cy="646113"/>
            </a:xfrm>
            <a:prstGeom prst="rect">
              <a:avLst/>
            </a:prstGeom>
            <a:solidFill>
              <a:srgbClr val="92D050"/>
            </a:solidFill>
            <a:ln w="9525">
              <a:solidFill>
                <a:schemeClr val="tx1"/>
              </a:solidFill>
              <a:miter lim="800000"/>
              <a:headEnd/>
              <a:tailEnd/>
            </a:ln>
          </p:spPr>
          <p:txBody>
            <a:bodyPr wrap="none" anchor="ctr"/>
            <a:lstStyle/>
            <a:p>
              <a:pPr algn="ctr" eaLnBrk="0" hangingPunct="0"/>
              <a:endParaRPr lang="en-US" altLang="ko-KR" sz="1200">
                <a:latin typeface="Times New Roman" pitchFamily="18" charset="0"/>
                <a:ea typeface="굴림" pitchFamily="50" charset="-127"/>
              </a:endParaRPr>
            </a:p>
          </p:txBody>
        </p:sp>
        <p:grpSp>
          <p:nvGrpSpPr>
            <p:cNvPr id="50" name="Group 14">
              <a:extLst>
                <a:ext uri="{FF2B5EF4-FFF2-40B4-BE49-F238E27FC236}">
                  <a16:creationId xmlns:a16="http://schemas.microsoft.com/office/drawing/2014/main" id="{A92CE7CB-AF0B-71E1-3598-66292663ADDC}"/>
                </a:ext>
              </a:extLst>
            </p:cNvPr>
            <p:cNvGrpSpPr>
              <a:grpSpLocks noChangeAspect="1"/>
            </p:cNvGrpSpPr>
            <p:nvPr/>
          </p:nvGrpSpPr>
          <p:grpSpPr bwMode="auto">
            <a:xfrm>
              <a:off x="6980814" y="4070824"/>
              <a:ext cx="133350" cy="142875"/>
              <a:chOff x="1632" y="2400"/>
              <a:chExt cx="144" cy="192"/>
            </a:xfrm>
          </p:grpSpPr>
          <p:sp>
            <p:nvSpPr>
              <p:cNvPr id="68" name="Freeform 15">
                <a:extLst>
                  <a:ext uri="{FF2B5EF4-FFF2-40B4-BE49-F238E27FC236}">
                    <a16:creationId xmlns:a16="http://schemas.microsoft.com/office/drawing/2014/main" id="{5F2D755E-D338-5289-CDF6-01139821A634}"/>
                  </a:ext>
                </a:extLst>
              </p:cNvPr>
              <p:cNvSpPr>
                <a:spLocks noChangeAspect="1"/>
              </p:cNvSpPr>
              <p:nvPr/>
            </p:nvSpPr>
            <p:spPr bwMode="auto">
              <a:xfrm>
                <a:off x="1632" y="2400"/>
                <a:ext cx="96" cy="192"/>
              </a:xfrm>
              <a:custGeom>
                <a:avLst/>
                <a:gdLst>
                  <a:gd name="T0" fmla="*/ 48 w 96"/>
                  <a:gd name="T1" fmla="*/ 0 h 192"/>
                  <a:gd name="T2" fmla="*/ 96 w 96"/>
                  <a:gd name="T3" fmla="*/ 48 h 192"/>
                  <a:gd name="T4" fmla="*/ 48 w 96"/>
                  <a:gd name="T5" fmla="*/ 96 h 192"/>
                  <a:gd name="T6" fmla="*/ 0 w 96"/>
                  <a:gd name="T7" fmla="*/ 144 h 192"/>
                  <a:gd name="T8" fmla="*/ 48 w 96"/>
                  <a:gd name="T9" fmla="*/ 192 h 192"/>
                  <a:gd name="T10" fmla="*/ 0 60000 65536"/>
                  <a:gd name="T11" fmla="*/ 0 60000 65536"/>
                  <a:gd name="T12" fmla="*/ 0 60000 65536"/>
                  <a:gd name="T13" fmla="*/ 0 60000 65536"/>
                  <a:gd name="T14" fmla="*/ 0 60000 65536"/>
                  <a:gd name="T15" fmla="*/ 0 w 96"/>
                  <a:gd name="T16" fmla="*/ 0 h 192"/>
                  <a:gd name="T17" fmla="*/ 96 w 96"/>
                  <a:gd name="T18" fmla="*/ 192 h 192"/>
                </a:gdLst>
                <a:ahLst/>
                <a:cxnLst>
                  <a:cxn ang="T10">
                    <a:pos x="T0" y="T1"/>
                  </a:cxn>
                  <a:cxn ang="T11">
                    <a:pos x="T2" y="T3"/>
                  </a:cxn>
                  <a:cxn ang="T12">
                    <a:pos x="T4" y="T5"/>
                  </a:cxn>
                  <a:cxn ang="T13">
                    <a:pos x="T6" y="T7"/>
                  </a:cxn>
                  <a:cxn ang="T14">
                    <a:pos x="T8" y="T9"/>
                  </a:cxn>
                </a:cxnLst>
                <a:rect l="T15" t="T16" r="T17" b="T18"/>
                <a:pathLst>
                  <a:path w="96" h="192">
                    <a:moveTo>
                      <a:pt x="48" y="0"/>
                    </a:moveTo>
                    <a:cubicBezTo>
                      <a:pt x="72" y="16"/>
                      <a:pt x="96" y="32"/>
                      <a:pt x="96" y="48"/>
                    </a:cubicBezTo>
                    <a:cubicBezTo>
                      <a:pt x="96" y="64"/>
                      <a:pt x="64" y="80"/>
                      <a:pt x="48" y="96"/>
                    </a:cubicBezTo>
                    <a:cubicBezTo>
                      <a:pt x="32" y="112"/>
                      <a:pt x="0" y="128"/>
                      <a:pt x="0" y="144"/>
                    </a:cubicBezTo>
                    <a:cubicBezTo>
                      <a:pt x="0" y="160"/>
                      <a:pt x="24" y="176"/>
                      <a:pt x="48" y="19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 name="Freeform 16">
                <a:extLst>
                  <a:ext uri="{FF2B5EF4-FFF2-40B4-BE49-F238E27FC236}">
                    <a16:creationId xmlns:a16="http://schemas.microsoft.com/office/drawing/2014/main" id="{0D408700-A8F4-85EB-B01F-78DCADDAD2F0}"/>
                  </a:ext>
                </a:extLst>
              </p:cNvPr>
              <p:cNvSpPr>
                <a:spLocks noChangeAspect="1"/>
              </p:cNvSpPr>
              <p:nvPr/>
            </p:nvSpPr>
            <p:spPr bwMode="auto">
              <a:xfrm>
                <a:off x="1680" y="2400"/>
                <a:ext cx="96" cy="192"/>
              </a:xfrm>
              <a:custGeom>
                <a:avLst/>
                <a:gdLst>
                  <a:gd name="T0" fmla="*/ 48 w 96"/>
                  <a:gd name="T1" fmla="*/ 0 h 192"/>
                  <a:gd name="T2" fmla="*/ 96 w 96"/>
                  <a:gd name="T3" fmla="*/ 48 h 192"/>
                  <a:gd name="T4" fmla="*/ 48 w 96"/>
                  <a:gd name="T5" fmla="*/ 96 h 192"/>
                  <a:gd name="T6" fmla="*/ 0 w 96"/>
                  <a:gd name="T7" fmla="*/ 144 h 192"/>
                  <a:gd name="T8" fmla="*/ 48 w 96"/>
                  <a:gd name="T9" fmla="*/ 192 h 192"/>
                  <a:gd name="T10" fmla="*/ 0 60000 65536"/>
                  <a:gd name="T11" fmla="*/ 0 60000 65536"/>
                  <a:gd name="T12" fmla="*/ 0 60000 65536"/>
                  <a:gd name="T13" fmla="*/ 0 60000 65536"/>
                  <a:gd name="T14" fmla="*/ 0 60000 65536"/>
                  <a:gd name="T15" fmla="*/ 0 w 96"/>
                  <a:gd name="T16" fmla="*/ 0 h 192"/>
                  <a:gd name="T17" fmla="*/ 96 w 96"/>
                  <a:gd name="T18" fmla="*/ 192 h 192"/>
                </a:gdLst>
                <a:ahLst/>
                <a:cxnLst>
                  <a:cxn ang="T10">
                    <a:pos x="T0" y="T1"/>
                  </a:cxn>
                  <a:cxn ang="T11">
                    <a:pos x="T2" y="T3"/>
                  </a:cxn>
                  <a:cxn ang="T12">
                    <a:pos x="T4" y="T5"/>
                  </a:cxn>
                  <a:cxn ang="T13">
                    <a:pos x="T6" y="T7"/>
                  </a:cxn>
                  <a:cxn ang="T14">
                    <a:pos x="T8" y="T9"/>
                  </a:cxn>
                </a:cxnLst>
                <a:rect l="T15" t="T16" r="T17" b="T18"/>
                <a:pathLst>
                  <a:path w="96" h="192">
                    <a:moveTo>
                      <a:pt x="48" y="0"/>
                    </a:moveTo>
                    <a:cubicBezTo>
                      <a:pt x="72" y="16"/>
                      <a:pt x="96" y="32"/>
                      <a:pt x="96" y="48"/>
                    </a:cubicBezTo>
                    <a:cubicBezTo>
                      <a:pt x="96" y="64"/>
                      <a:pt x="64" y="80"/>
                      <a:pt x="48" y="96"/>
                    </a:cubicBezTo>
                    <a:cubicBezTo>
                      <a:pt x="32" y="112"/>
                      <a:pt x="0" y="128"/>
                      <a:pt x="0" y="144"/>
                    </a:cubicBezTo>
                    <a:cubicBezTo>
                      <a:pt x="0" y="160"/>
                      <a:pt x="24" y="176"/>
                      <a:pt x="48" y="19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cxnSp>
          <p:nvCxnSpPr>
            <p:cNvPr id="52" name="Straight Connector 51">
              <a:extLst>
                <a:ext uri="{FF2B5EF4-FFF2-40B4-BE49-F238E27FC236}">
                  <a16:creationId xmlns:a16="http://schemas.microsoft.com/office/drawing/2014/main" id="{BB3E987A-E559-947F-2AAA-59886C996B0C}"/>
                </a:ext>
              </a:extLst>
            </p:cNvPr>
            <p:cNvCxnSpPr>
              <a:cxnSpLocks/>
            </p:cNvCxnSpPr>
            <p:nvPr/>
          </p:nvCxnSpPr>
          <p:spPr>
            <a:xfrm>
              <a:off x="2632651" y="4140674"/>
              <a:ext cx="82893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Line 21">
              <a:extLst>
                <a:ext uri="{FF2B5EF4-FFF2-40B4-BE49-F238E27FC236}">
                  <a16:creationId xmlns:a16="http://schemas.microsoft.com/office/drawing/2014/main" id="{3744F1F5-682D-8BD5-171E-AE9544590343}"/>
                </a:ext>
              </a:extLst>
            </p:cNvPr>
            <p:cNvSpPr>
              <a:spLocks noChangeShapeType="1"/>
            </p:cNvSpPr>
            <p:nvPr/>
          </p:nvSpPr>
          <p:spPr bwMode="auto">
            <a:xfrm>
              <a:off x="7994590" y="422454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 name="Line 22">
              <a:extLst>
                <a:ext uri="{FF2B5EF4-FFF2-40B4-BE49-F238E27FC236}">
                  <a16:creationId xmlns:a16="http://schemas.microsoft.com/office/drawing/2014/main" id="{AF26187A-914A-C0D1-B2B3-48D4972FD190}"/>
                </a:ext>
              </a:extLst>
            </p:cNvPr>
            <p:cNvSpPr>
              <a:spLocks noChangeShapeType="1"/>
            </p:cNvSpPr>
            <p:nvPr/>
          </p:nvSpPr>
          <p:spPr bwMode="auto">
            <a:xfrm>
              <a:off x="10093900" y="422454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 name="Line 23">
              <a:extLst>
                <a:ext uri="{FF2B5EF4-FFF2-40B4-BE49-F238E27FC236}">
                  <a16:creationId xmlns:a16="http://schemas.microsoft.com/office/drawing/2014/main" id="{2E50FD17-F779-6D8C-B332-0CE6E20D9EC5}"/>
                </a:ext>
              </a:extLst>
            </p:cNvPr>
            <p:cNvSpPr>
              <a:spLocks noChangeShapeType="1"/>
            </p:cNvSpPr>
            <p:nvPr/>
          </p:nvSpPr>
          <p:spPr bwMode="auto">
            <a:xfrm flipV="1">
              <a:off x="7994590" y="4300739"/>
              <a:ext cx="2103755" cy="0"/>
            </a:xfrm>
            <a:prstGeom prst="line">
              <a:avLst/>
            </a:prstGeom>
            <a:noFill/>
            <a:ln w="9525">
              <a:solidFill>
                <a:srgbClr val="0033CC"/>
              </a:solidFill>
              <a:round/>
              <a:headEnd type="arrow" w="lg" len="lg"/>
              <a:tailEnd type="arrow" w="lg" len="lg"/>
            </a:ln>
            <a:extLst>
              <a:ext uri="{909E8E84-426E-40DD-AFC4-6F175D3DCCD1}">
                <a14:hiddenFill xmlns:a14="http://schemas.microsoft.com/office/drawing/2010/main">
                  <a:noFill/>
                </a14:hiddenFill>
              </a:ext>
            </a:extLst>
          </p:spPr>
          <p:txBody>
            <a:bodyPr/>
            <a:lstStyle/>
            <a:p>
              <a:endParaRPr lang="en-US"/>
            </a:p>
          </p:txBody>
        </p:sp>
        <p:sp>
          <p:nvSpPr>
            <p:cNvPr id="59" name="TextBox 58">
              <a:extLst>
                <a:ext uri="{FF2B5EF4-FFF2-40B4-BE49-F238E27FC236}">
                  <a16:creationId xmlns:a16="http://schemas.microsoft.com/office/drawing/2014/main" id="{5E4485B5-BCD8-8729-5818-4E55AC1F4BAA}"/>
                </a:ext>
              </a:extLst>
            </p:cNvPr>
            <p:cNvSpPr txBox="1"/>
            <p:nvPr/>
          </p:nvSpPr>
          <p:spPr>
            <a:xfrm>
              <a:off x="8138170" y="4305373"/>
              <a:ext cx="1829796" cy="481414"/>
            </a:xfrm>
            <a:prstGeom prst="rect">
              <a:avLst/>
            </a:prstGeom>
            <a:noFill/>
          </p:spPr>
          <p:txBody>
            <a:bodyPr wrap="none" rtlCol="0">
              <a:spAutoFit/>
            </a:bodyPr>
            <a:lstStyle/>
            <a:p>
              <a:pPr algn="ctr">
                <a:lnSpc>
                  <a:spcPct val="90000"/>
                </a:lnSpc>
              </a:pPr>
              <a:r>
                <a:rPr lang="en-US" sz="1400" dirty="0">
                  <a:latin typeface="+mn-lt"/>
                </a:rPr>
                <a:t>One revolution in ring</a:t>
              </a:r>
            </a:p>
            <a:p>
              <a:pPr algn="ctr">
                <a:lnSpc>
                  <a:spcPct val="90000"/>
                </a:lnSpc>
              </a:pPr>
              <a:r>
                <a:rPr lang="en-US" sz="1400" dirty="0">
                  <a:latin typeface="+mn-lt"/>
                </a:rPr>
                <a:t>T~910 ns at 1.3 GeV</a:t>
              </a:r>
            </a:p>
          </p:txBody>
        </p:sp>
        <p:sp>
          <p:nvSpPr>
            <p:cNvPr id="60" name="Rectangle 12">
              <a:extLst>
                <a:ext uri="{FF2B5EF4-FFF2-40B4-BE49-F238E27FC236}">
                  <a16:creationId xmlns:a16="http://schemas.microsoft.com/office/drawing/2014/main" id="{3522693B-B784-BFFC-B069-D6AB856658A0}"/>
                </a:ext>
              </a:extLst>
            </p:cNvPr>
            <p:cNvSpPr>
              <a:spLocks noChangeAspect="1" noChangeArrowheads="1"/>
            </p:cNvSpPr>
            <p:nvPr/>
          </p:nvSpPr>
          <p:spPr bwMode="auto">
            <a:xfrm>
              <a:off x="4744027" y="3499104"/>
              <a:ext cx="1450975" cy="646113"/>
            </a:xfrm>
            <a:prstGeom prst="rect">
              <a:avLst/>
            </a:prstGeom>
            <a:solidFill>
              <a:srgbClr val="92D050"/>
            </a:solidFill>
            <a:ln w="9525">
              <a:solidFill>
                <a:schemeClr val="tx1"/>
              </a:solidFill>
              <a:miter lim="800000"/>
              <a:headEnd/>
              <a:tailEnd/>
            </a:ln>
          </p:spPr>
          <p:txBody>
            <a:bodyPr wrap="none" anchor="ctr"/>
            <a:lstStyle/>
            <a:p>
              <a:pPr algn="ctr" eaLnBrk="0" hangingPunct="0"/>
              <a:endParaRPr lang="en-US" altLang="ko-KR" sz="1200">
                <a:latin typeface="Times New Roman" pitchFamily="18" charset="0"/>
                <a:ea typeface="굴림" pitchFamily="50" charset="-127"/>
              </a:endParaRPr>
            </a:p>
          </p:txBody>
        </p:sp>
        <p:sp>
          <p:nvSpPr>
            <p:cNvPr id="62" name="Rectangle 12">
              <a:extLst>
                <a:ext uri="{FF2B5EF4-FFF2-40B4-BE49-F238E27FC236}">
                  <a16:creationId xmlns:a16="http://schemas.microsoft.com/office/drawing/2014/main" id="{7E4C0B70-B9F6-C595-7D66-FA728177CC8A}"/>
                </a:ext>
              </a:extLst>
            </p:cNvPr>
            <p:cNvSpPr>
              <a:spLocks noChangeAspect="1" noChangeArrowheads="1"/>
            </p:cNvSpPr>
            <p:nvPr/>
          </p:nvSpPr>
          <p:spPr bwMode="auto">
            <a:xfrm>
              <a:off x="7987288" y="3498343"/>
              <a:ext cx="1450975" cy="646113"/>
            </a:xfrm>
            <a:prstGeom prst="rect">
              <a:avLst/>
            </a:prstGeom>
            <a:solidFill>
              <a:srgbClr val="92D050"/>
            </a:solidFill>
            <a:ln w="9525">
              <a:solidFill>
                <a:schemeClr val="tx1"/>
              </a:solidFill>
              <a:miter lim="800000"/>
              <a:headEnd/>
              <a:tailEnd/>
            </a:ln>
          </p:spPr>
          <p:txBody>
            <a:bodyPr wrap="none" anchor="ctr"/>
            <a:lstStyle/>
            <a:p>
              <a:pPr algn="ctr" eaLnBrk="0" hangingPunct="0"/>
              <a:endParaRPr lang="en-US" altLang="ko-KR" sz="1200">
                <a:latin typeface="Times New Roman" pitchFamily="18" charset="0"/>
                <a:ea typeface="굴림" pitchFamily="50" charset="-127"/>
              </a:endParaRPr>
            </a:p>
          </p:txBody>
        </p:sp>
        <p:sp>
          <p:nvSpPr>
            <p:cNvPr id="67" name="TextBox 66">
              <a:extLst>
                <a:ext uri="{FF2B5EF4-FFF2-40B4-BE49-F238E27FC236}">
                  <a16:creationId xmlns:a16="http://schemas.microsoft.com/office/drawing/2014/main" id="{BBDBDB8F-F2AC-46AB-17E8-AF35120D99A9}"/>
                </a:ext>
              </a:extLst>
            </p:cNvPr>
            <p:cNvSpPr txBox="1"/>
            <p:nvPr/>
          </p:nvSpPr>
          <p:spPr>
            <a:xfrm>
              <a:off x="8216775" y="3572591"/>
              <a:ext cx="1004506" cy="287515"/>
            </a:xfrm>
            <a:prstGeom prst="rect">
              <a:avLst/>
            </a:prstGeom>
            <a:noFill/>
          </p:spPr>
          <p:txBody>
            <a:bodyPr wrap="none" rtlCol="0">
              <a:spAutoFit/>
            </a:bodyPr>
            <a:lstStyle/>
            <a:p>
              <a:pPr algn="ctr">
                <a:lnSpc>
                  <a:spcPct val="90000"/>
                </a:lnSpc>
              </a:pPr>
              <a:r>
                <a:rPr lang="en-US" sz="1400" dirty="0">
                  <a:solidFill>
                    <a:srgbClr val="0000FF"/>
                  </a:solidFill>
                  <a:latin typeface="+mn-lt"/>
                </a:rPr>
                <a:t>Up to 0.8 T</a:t>
              </a:r>
            </a:p>
          </p:txBody>
        </p:sp>
        <p:sp>
          <p:nvSpPr>
            <p:cNvPr id="71" name="Rectangle 12">
              <a:extLst>
                <a:ext uri="{FF2B5EF4-FFF2-40B4-BE49-F238E27FC236}">
                  <a16:creationId xmlns:a16="http://schemas.microsoft.com/office/drawing/2014/main" id="{28265D1A-C85A-6010-8186-C31651F783FD}"/>
                </a:ext>
              </a:extLst>
            </p:cNvPr>
            <p:cNvSpPr>
              <a:spLocks noChangeAspect="1" noChangeArrowheads="1"/>
            </p:cNvSpPr>
            <p:nvPr/>
          </p:nvSpPr>
          <p:spPr bwMode="auto">
            <a:xfrm>
              <a:off x="10084752" y="3501189"/>
              <a:ext cx="1450975" cy="646113"/>
            </a:xfrm>
            <a:prstGeom prst="rect">
              <a:avLst/>
            </a:prstGeom>
            <a:solidFill>
              <a:srgbClr val="92D050"/>
            </a:solidFill>
            <a:ln w="9525">
              <a:solidFill>
                <a:schemeClr val="tx1"/>
              </a:solidFill>
              <a:miter lim="800000"/>
              <a:headEnd/>
              <a:tailEnd/>
            </a:ln>
          </p:spPr>
          <p:txBody>
            <a:bodyPr wrap="none" anchor="ctr"/>
            <a:lstStyle/>
            <a:p>
              <a:pPr algn="ctr" eaLnBrk="0" hangingPunct="0"/>
              <a:endParaRPr lang="en-US" altLang="ko-KR" sz="1200">
                <a:latin typeface="Times New Roman" pitchFamily="18" charset="0"/>
                <a:ea typeface="굴림" pitchFamily="50" charset="-127"/>
              </a:endParaRPr>
            </a:p>
          </p:txBody>
        </p:sp>
        <p:sp>
          <p:nvSpPr>
            <p:cNvPr id="80" name="Line 23">
              <a:extLst>
                <a:ext uri="{FF2B5EF4-FFF2-40B4-BE49-F238E27FC236}">
                  <a16:creationId xmlns:a16="http://schemas.microsoft.com/office/drawing/2014/main" id="{CA84B238-8FEC-6BF4-62CB-5F758D7A0AA9}"/>
                </a:ext>
              </a:extLst>
            </p:cNvPr>
            <p:cNvSpPr>
              <a:spLocks noChangeShapeType="1"/>
            </p:cNvSpPr>
            <p:nvPr/>
          </p:nvSpPr>
          <p:spPr bwMode="auto">
            <a:xfrm>
              <a:off x="7987287" y="3817617"/>
              <a:ext cx="1450975" cy="0"/>
            </a:xfrm>
            <a:prstGeom prst="line">
              <a:avLst/>
            </a:prstGeom>
            <a:noFill/>
            <a:ln w="9525">
              <a:solidFill>
                <a:srgbClr val="0033CC"/>
              </a:solidFill>
              <a:round/>
              <a:headEnd type="arrow" w="lg" len="lg"/>
              <a:tailEnd type="arrow" w="lg" len="lg"/>
            </a:ln>
            <a:extLst>
              <a:ext uri="{909E8E84-426E-40DD-AFC4-6F175D3DCCD1}">
                <a14:hiddenFill xmlns:a14="http://schemas.microsoft.com/office/drawing/2010/main">
                  <a:noFill/>
                </a14:hiddenFill>
              </a:ext>
            </a:extLst>
          </p:spPr>
          <p:txBody>
            <a:bodyPr/>
            <a:lstStyle/>
            <a:p>
              <a:endParaRPr lang="en-US"/>
            </a:p>
          </p:txBody>
        </p:sp>
        <p:sp>
          <p:nvSpPr>
            <p:cNvPr id="3" name="Line 23">
              <a:extLst>
                <a:ext uri="{FF2B5EF4-FFF2-40B4-BE49-F238E27FC236}">
                  <a16:creationId xmlns:a16="http://schemas.microsoft.com/office/drawing/2014/main" id="{F1B15142-A689-FC54-4BFE-E32C2FC5476F}"/>
                </a:ext>
              </a:extLst>
            </p:cNvPr>
            <p:cNvSpPr>
              <a:spLocks noChangeShapeType="1"/>
            </p:cNvSpPr>
            <p:nvPr/>
          </p:nvSpPr>
          <p:spPr bwMode="auto">
            <a:xfrm flipV="1">
              <a:off x="2620963" y="3323119"/>
              <a:ext cx="8914764" cy="0"/>
            </a:xfrm>
            <a:prstGeom prst="line">
              <a:avLst/>
            </a:prstGeom>
            <a:noFill/>
            <a:ln w="9525">
              <a:solidFill>
                <a:srgbClr val="0033CC"/>
              </a:solidFill>
              <a:round/>
              <a:headEnd type="arrow" w="lg" len="lg"/>
              <a:tailEnd type="arrow" w="lg" len="lg"/>
            </a:ln>
            <a:extLst>
              <a:ext uri="{909E8E84-426E-40DD-AFC4-6F175D3DCCD1}">
                <a14:hiddenFill xmlns:a14="http://schemas.microsoft.com/office/drawing/2010/main">
                  <a:noFill/>
                </a14:hiddenFill>
              </a:ext>
            </a:extLst>
          </p:spPr>
          <p:txBody>
            <a:bodyPr/>
            <a:lstStyle/>
            <a:p>
              <a:endParaRPr lang="en-US" dirty="0"/>
            </a:p>
          </p:txBody>
        </p:sp>
        <p:sp>
          <p:nvSpPr>
            <p:cNvPr id="4" name="TextBox 3">
              <a:extLst>
                <a:ext uri="{FF2B5EF4-FFF2-40B4-BE49-F238E27FC236}">
                  <a16:creationId xmlns:a16="http://schemas.microsoft.com/office/drawing/2014/main" id="{5FBECDA1-9B7E-D2E1-5626-EBA6B4C30CC1}"/>
                </a:ext>
              </a:extLst>
            </p:cNvPr>
            <p:cNvSpPr txBox="1"/>
            <p:nvPr/>
          </p:nvSpPr>
          <p:spPr>
            <a:xfrm>
              <a:off x="6608706" y="3082593"/>
              <a:ext cx="1010918" cy="287515"/>
            </a:xfrm>
            <a:prstGeom prst="rect">
              <a:avLst/>
            </a:prstGeom>
            <a:noFill/>
          </p:spPr>
          <p:txBody>
            <a:bodyPr wrap="none" rtlCol="0">
              <a:spAutoFit/>
            </a:bodyPr>
            <a:lstStyle/>
            <a:p>
              <a:pPr algn="ctr">
                <a:lnSpc>
                  <a:spcPct val="90000"/>
                </a:lnSpc>
              </a:pPr>
              <a:r>
                <a:rPr lang="en-US" sz="1400" dirty="0">
                  <a:latin typeface="+mn-lt"/>
                </a:rPr>
                <a:t>Up to 1 </a:t>
              </a:r>
              <a:r>
                <a:rPr lang="en-US" sz="1400" dirty="0" err="1">
                  <a:latin typeface="+mn-lt"/>
                </a:rPr>
                <a:t>ms</a:t>
              </a:r>
              <a:endParaRPr lang="en-US" sz="1400" dirty="0">
                <a:latin typeface="+mn-lt"/>
              </a:endParaRPr>
            </a:p>
          </p:txBody>
        </p:sp>
      </p:grpSp>
    </p:spTree>
    <p:extLst>
      <p:ext uri="{BB962C8B-B14F-4D97-AF65-F5344CB8AC3E}">
        <p14:creationId xmlns:p14="http://schemas.microsoft.com/office/powerpoint/2010/main" val="1100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99" grpId="0"/>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8D454-6AB3-D4D3-638E-70AA4B9091CD}"/>
              </a:ext>
            </a:extLst>
          </p:cNvPr>
          <p:cNvSpPr>
            <a:spLocks noGrp="1"/>
          </p:cNvSpPr>
          <p:nvPr>
            <p:ph type="title"/>
          </p:nvPr>
        </p:nvSpPr>
        <p:spPr>
          <a:xfrm>
            <a:off x="228022" y="278671"/>
            <a:ext cx="11767061" cy="886397"/>
          </a:xfrm>
        </p:spPr>
        <p:txBody>
          <a:bodyPr/>
          <a:lstStyle/>
          <a:p>
            <a:r>
              <a:rPr lang="en-US" dirty="0"/>
              <a:t>Acceleration, accumulation, and extraction of beam pulse</a:t>
            </a:r>
          </a:p>
        </p:txBody>
      </p:sp>
      <p:sp>
        <p:nvSpPr>
          <p:cNvPr id="4" name="Text Box 7">
            <a:extLst>
              <a:ext uri="{FF2B5EF4-FFF2-40B4-BE49-F238E27FC236}">
                <a16:creationId xmlns:a16="http://schemas.microsoft.com/office/drawing/2014/main" id="{77A53566-BE4A-EC59-0842-14F369338933}"/>
              </a:ext>
            </a:extLst>
          </p:cNvPr>
          <p:cNvSpPr txBox="1">
            <a:spLocks noChangeArrowheads="1"/>
          </p:cNvSpPr>
          <p:nvPr/>
        </p:nvSpPr>
        <p:spPr bwMode="auto">
          <a:xfrm>
            <a:off x="8527281" y="2977549"/>
            <a:ext cx="2362200" cy="369332"/>
          </a:xfrm>
          <a:prstGeom prst="rect">
            <a:avLst/>
          </a:prstGeom>
          <a:noFill/>
          <a:ln w="9525">
            <a:noFill/>
            <a:miter lim="800000"/>
            <a:headEnd/>
            <a:tailEnd/>
          </a:ln>
        </p:spPr>
        <p:txBody>
          <a:bodyPr>
            <a:spAutoFit/>
          </a:bodyPr>
          <a:lstStyle/>
          <a:p>
            <a:pPr algn="ctr">
              <a:spcBef>
                <a:spcPct val="50000"/>
              </a:spcBef>
            </a:pPr>
            <a:r>
              <a:rPr lang="en-US" b="1" dirty="0">
                <a:solidFill>
                  <a:srgbClr val="800040"/>
                </a:solidFill>
              </a:rPr>
              <a:t>Accumulator Ring</a:t>
            </a:r>
            <a:endParaRPr lang="en-US" sz="1600" b="1" dirty="0">
              <a:solidFill>
                <a:srgbClr val="800040"/>
              </a:solidFill>
            </a:endParaRPr>
          </a:p>
        </p:txBody>
      </p:sp>
      <p:sp>
        <p:nvSpPr>
          <p:cNvPr id="5" name="Text Box 83">
            <a:extLst>
              <a:ext uri="{FF2B5EF4-FFF2-40B4-BE49-F238E27FC236}">
                <a16:creationId xmlns:a16="http://schemas.microsoft.com/office/drawing/2014/main" id="{74082EB4-5D2D-4C7D-A65E-643F58EE89F6}"/>
              </a:ext>
            </a:extLst>
          </p:cNvPr>
          <p:cNvSpPr txBox="1">
            <a:spLocks noChangeArrowheads="1"/>
          </p:cNvSpPr>
          <p:nvPr/>
        </p:nvSpPr>
        <p:spPr bwMode="auto">
          <a:xfrm>
            <a:off x="10029374" y="5834641"/>
            <a:ext cx="1447800" cy="641350"/>
          </a:xfrm>
          <a:prstGeom prst="rect">
            <a:avLst/>
          </a:prstGeom>
          <a:noFill/>
          <a:ln w="9525">
            <a:noFill/>
            <a:miter lim="800000"/>
            <a:headEnd/>
            <a:tailEnd/>
          </a:ln>
        </p:spPr>
        <p:txBody>
          <a:bodyPr>
            <a:spAutoFit/>
          </a:bodyPr>
          <a:lstStyle/>
          <a:p>
            <a:pPr algn="ctr">
              <a:spcBef>
                <a:spcPct val="50000"/>
              </a:spcBef>
            </a:pPr>
            <a:r>
              <a:rPr lang="en-US" b="1">
                <a:solidFill>
                  <a:schemeClr val="accent1"/>
                </a:solidFill>
              </a:rPr>
              <a:t>Liquid Hg Target</a:t>
            </a:r>
          </a:p>
        </p:txBody>
      </p:sp>
      <p:grpSp>
        <p:nvGrpSpPr>
          <p:cNvPr id="6" name="Group 5">
            <a:extLst>
              <a:ext uri="{FF2B5EF4-FFF2-40B4-BE49-F238E27FC236}">
                <a16:creationId xmlns:a16="http://schemas.microsoft.com/office/drawing/2014/main" id="{9851D752-D4B4-37B9-CF6B-CB903F422C04}"/>
              </a:ext>
            </a:extLst>
          </p:cNvPr>
          <p:cNvGrpSpPr/>
          <p:nvPr/>
        </p:nvGrpSpPr>
        <p:grpSpPr>
          <a:xfrm>
            <a:off x="2803074" y="3283529"/>
            <a:ext cx="9067800" cy="3279775"/>
            <a:chOff x="1496786" y="1942102"/>
            <a:chExt cx="9067800" cy="3279775"/>
          </a:xfrm>
        </p:grpSpPr>
        <p:pic>
          <p:nvPicPr>
            <p:cNvPr id="7" name="Picture 5" descr="lattice_revU_omega_[2000-02-22]_MD3_VIEW">
              <a:extLst>
                <a:ext uri="{FF2B5EF4-FFF2-40B4-BE49-F238E27FC236}">
                  <a16:creationId xmlns:a16="http://schemas.microsoft.com/office/drawing/2014/main" id="{41A7D6D3-C3B5-0EBB-7690-D3F44D946782}"/>
                </a:ext>
              </a:extLst>
            </p:cNvPr>
            <p:cNvPicPr>
              <a:picLocks noChangeAspect="1" noChangeArrowheads="1"/>
            </p:cNvPicPr>
            <p:nvPr/>
          </p:nvPicPr>
          <p:blipFill>
            <a:blip r:embed="rId2" cstate="print">
              <a:clrChange>
                <a:clrFrom>
                  <a:srgbClr val="FFFFFF"/>
                </a:clrFrom>
                <a:clrTo>
                  <a:srgbClr val="FFFFFF">
                    <a:alpha val="0"/>
                  </a:srgbClr>
                </a:clrTo>
              </a:clrChange>
            </a:blip>
            <a:srcRect l="11765" t="2550" r="3922" b="3082"/>
            <a:stretch>
              <a:fillRect/>
            </a:stretch>
          </p:blipFill>
          <p:spPr bwMode="auto">
            <a:xfrm>
              <a:off x="6754586" y="1942102"/>
              <a:ext cx="3810000" cy="3279775"/>
            </a:xfrm>
            <a:prstGeom prst="rect">
              <a:avLst/>
            </a:prstGeom>
            <a:noFill/>
            <a:ln w="9525">
              <a:noFill/>
              <a:miter lim="800000"/>
              <a:headEnd/>
              <a:tailEnd/>
            </a:ln>
          </p:spPr>
        </p:pic>
        <p:sp>
          <p:nvSpPr>
            <p:cNvPr id="8" name="Rectangle 7">
              <a:extLst>
                <a:ext uri="{FF2B5EF4-FFF2-40B4-BE49-F238E27FC236}">
                  <a16:creationId xmlns:a16="http://schemas.microsoft.com/office/drawing/2014/main" id="{DFC1F94E-9713-DE47-6A95-4B0D9593CF7A}"/>
                </a:ext>
              </a:extLst>
            </p:cNvPr>
            <p:cNvSpPr>
              <a:spLocks noChangeArrowheads="1"/>
            </p:cNvSpPr>
            <p:nvPr/>
          </p:nvSpPr>
          <p:spPr bwMode="auto">
            <a:xfrm>
              <a:off x="1496786" y="4464341"/>
              <a:ext cx="5249863" cy="91440"/>
            </a:xfrm>
            <a:prstGeom prst="rect">
              <a:avLst/>
            </a:prstGeom>
            <a:noFill/>
            <a:ln w="9525">
              <a:solidFill>
                <a:schemeClr val="tx1"/>
              </a:solidFill>
              <a:miter lim="800000"/>
              <a:headEnd/>
              <a:tailEnd/>
            </a:ln>
          </p:spPr>
          <p:txBody>
            <a:bodyPr wrap="none" anchor="ctr"/>
            <a:lstStyle/>
            <a:p>
              <a:endParaRPr lang="en-US" dirty="0">
                <a:latin typeface="+mn-lt"/>
              </a:endParaRPr>
            </a:p>
          </p:txBody>
        </p:sp>
      </p:grpSp>
      <p:sp>
        <p:nvSpPr>
          <p:cNvPr id="9" name="Text Box 7">
            <a:extLst>
              <a:ext uri="{FF2B5EF4-FFF2-40B4-BE49-F238E27FC236}">
                <a16:creationId xmlns:a16="http://schemas.microsoft.com/office/drawing/2014/main" id="{16BAEDB8-F774-F63D-2D73-1CEF86535888}"/>
              </a:ext>
            </a:extLst>
          </p:cNvPr>
          <p:cNvSpPr txBox="1">
            <a:spLocks noChangeArrowheads="1"/>
          </p:cNvSpPr>
          <p:nvPr/>
        </p:nvSpPr>
        <p:spPr bwMode="auto">
          <a:xfrm>
            <a:off x="4768874" y="5903278"/>
            <a:ext cx="2362200" cy="369332"/>
          </a:xfrm>
          <a:prstGeom prst="rect">
            <a:avLst/>
          </a:prstGeom>
          <a:noFill/>
          <a:ln w="9525">
            <a:noFill/>
            <a:miter lim="800000"/>
            <a:headEnd/>
            <a:tailEnd/>
          </a:ln>
        </p:spPr>
        <p:txBody>
          <a:bodyPr>
            <a:spAutoFit/>
          </a:bodyPr>
          <a:lstStyle/>
          <a:p>
            <a:pPr algn="ctr">
              <a:spcBef>
                <a:spcPct val="50000"/>
              </a:spcBef>
            </a:pPr>
            <a:r>
              <a:rPr lang="en-US" b="1" dirty="0">
                <a:solidFill>
                  <a:srgbClr val="0000FF"/>
                </a:solidFill>
              </a:rPr>
              <a:t>Linear Accelerator</a:t>
            </a:r>
            <a:endParaRPr lang="en-US" sz="1600" b="1" dirty="0">
              <a:solidFill>
                <a:srgbClr val="0000FF"/>
              </a:solidFill>
            </a:endParaRPr>
          </a:p>
        </p:txBody>
      </p:sp>
      <p:grpSp>
        <p:nvGrpSpPr>
          <p:cNvPr id="10" name="Group 9">
            <a:extLst>
              <a:ext uri="{FF2B5EF4-FFF2-40B4-BE49-F238E27FC236}">
                <a16:creationId xmlns:a16="http://schemas.microsoft.com/office/drawing/2014/main" id="{CAB595D6-B336-0EEA-B3A6-0FE50AD24537}"/>
              </a:ext>
            </a:extLst>
          </p:cNvPr>
          <p:cNvGrpSpPr/>
          <p:nvPr/>
        </p:nvGrpSpPr>
        <p:grpSpPr>
          <a:xfrm>
            <a:off x="2789590" y="3386149"/>
            <a:ext cx="7518795" cy="2466966"/>
            <a:chOff x="1487455" y="2048734"/>
            <a:chExt cx="7518795" cy="2466966"/>
          </a:xfrm>
        </p:grpSpPr>
        <p:sp>
          <p:nvSpPr>
            <p:cNvPr id="11" name="Freeform: Shape 10">
              <a:extLst>
                <a:ext uri="{FF2B5EF4-FFF2-40B4-BE49-F238E27FC236}">
                  <a16:creationId xmlns:a16="http://schemas.microsoft.com/office/drawing/2014/main" id="{F5CC12A7-89DB-C5C1-9BA1-8897E991262C}"/>
                </a:ext>
              </a:extLst>
            </p:cNvPr>
            <p:cNvSpPr/>
            <p:nvPr/>
          </p:nvSpPr>
          <p:spPr>
            <a:xfrm rot="5400000">
              <a:off x="7804467" y="2042203"/>
              <a:ext cx="1195252" cy="1208314"/>
            </a:xfrm>
            <a:custGeom>
              <a:avLst/>
              <a:gdLst>
                <a:gd name="connsiteX0" fmla="*/ 0 w 1195252"/>
                <a:gd name="connsiteY0" fmla="*/ 551906 h 1205049"/>
                <a:gd name="connsiteX1" fmla="*/ 3266 w 1195252"/>
                <a:gd name="connsiteY1" fmla="*/ 310243 h 1205049"/>
                <a:gd name="connsiteX2" fmla="*/ 16329 w 1195252"/>
                <a:gd name="connsiteY2" fmla="*/ 241663 h 1205049"/>
                <a:gd name="connsiteX3" fmla="*/ 39189 w 1195252"/>
                <a:gd name="connsiteY3" fmla="*/ 176349 h 1205049"/>
                <a:gd name="connsiteX4" fmla="*/ 78377 w 1195252"/>
                <a:gd name="connsiteY4" fmla="*/ 130629 h 1205049"/>
                <a:gd name="connsiteX5" fmla="*/ 127363 w 1195252"/>
                <a:gd name="connsiteY5" fmla="*/ 78377 h 1205049"/>
                <a:gd name="connsiteX6" fmla="*/ 209006 w 1195252"/>
                <a:gd name="connsiteY6" fmla="*/ 32657 h 1205049"/>
                <a:gd name="connsiteX7" fmla="*/ 267789 w 1195252"/>
                <a:gd name="connsiteY7" fmla="*/ 13063 h 1205049"/>
                <a:gd name="connsiteX8" fmla="*/ 313509 w 1195252"/>
                <a:gd name="connsiteY8" fmla="*/ 0 h 1205049"/>
                <a:gd name="connsiteX9" fmla="*/ 881743 w 1195252"/>
                <a:gd name="connsiteY9" fmla="*/ 9797 h 1205049"/>
                <a:gd name="connsiteX10" fmla="*/ 953589 w 1195252"/>
                <a:gd name="connsiteY10" fmla="*/ 16329 h 1205049"/>
                <a:gd name="connsiteX11" fmla="*/ 1012372 w 1195252"/>
                <a:gd name="connsiteY11" fmla="*/ 42454 h 1205049"/>
                <a:gd name="connsiteX12" fmla="*/ 1077686 w 1195252"/>
                <a:gd name="connsiteY12" fmla="*/ 81643 h 1205049"/>
                <a:gd name="connsiteX13" fmla="*/ 1123406 w 1195252"/>
                <a:gd name="connsiteY13" fmla="*/ 133894 h 1205049"/>
                <a:gd name="connsiteX14" fmla="*/ 1162594 w 1195252"/>
                <a:gd name="connsiteY14" fmla="*/ 205740 h 1205049"/>
                <a:gd name="connsiteX15" fmla="*/ 1185454 w 1195252"/>
                <a:gd name="connsiteY15" fmla="*/ 261257 h 1205049"/>
                <a:gd name="connsiteX16" fmla="*/ 1195252 w 1195252"/>
                <a:gd name="connsiteY16" fmla="*/ 326571 h 1205049"/>
                <a:gd name="connsiteX17" fmla="*/ 1195252 w 1195252"/>
                <a:gd name="connsiteY17" fmla="*/ 898071 h 1205049"/>
                <a:gd name="connsiteX18" fmla="*/ 1182189 w 1195252"/>
                <a:gd name="connsiteY18" fmla="*/ 960120 h 1205049"/>
                <a:gd name="connsiteX19" fmla="*/ 1149532 w 1195252"/>
                <a:gd name="connsiteY19" fmla="*/ 1035231 h 1205049"/>
                <a:gd name="connsiteX20" fmla="*/ 1113609 w 1195252"/>
                <a:gd name="connsiteY20" fmla="*/ 1087483 h 1205049"/>
                <a:gd name="connsiteX21" fmla="*/ 1074420 w 1195252"/>
                <a:gd name="connsiteY21" fmla="*/ 1129937 h 1205049"/>
                <a:gd name="connsiteX22" fmla="*/ 1018903 w 1195252"/>
                <a:gd name="connsiteY22" fmla="*/ 1169126 h 1205049"/>
                <a:gd name="connsiteX23" fmla="*/ 966652 w 1195252"/>
                <a:gd name="connsiteY23" fmla="*/ 1188720 h 1205049"/>
                <a:gd name="connsiteX24" fmla="*/ 914400 w 1195252"/>
                <a:gd name="connsiteY24" fmla="*/ 1201783 h 1205049"/>
                <a:gd name="connsiteX25" fmla="*/ 885009 w 1195252"/>
                <a:gd name="connsiteY25" fmla="*/ 1205049 h 1205049"/>
                <a:gd name="connsiteX0" fmla="*/ 0 w 1195252"/>
                <a:gd name="connsiteY0" fmla="*/ 551906 h 1205290"/>
                <a:gd name="connsiteX1" fmla="*/ 3266 w 1195252"/>
                <a:gd name="connsiteY1" fmla="*/ 310243 h 1205290"/>
                <a:gd name="connsiteX2" fmla="*/ 16329 w 1195252"/>
                <a:gd name="connsiteY2" fmla="*/ 241663 h 1205290"/>
                <a:gd name="connsiteX3" fmla="*/ 39189 w 1195252"/>
                <a:gd name="connsiteY3" fmla="*/ 176349 h 1205290"/>
                <a:gd name="connsiteX4" fmla="*/ 78377 w 1195252"/>
                <a:gd name="connsiteY4" fmla="*/ 130629 h 1205290"/>
                <a:gd name="connsiteX5" fmla="*/ 127363 w 1195252"/>
                <a:gd name="connsiteY5" fmla="*/ 78377 h 1205290"/>
                <a:gd name="connsiteX6" fmla="*/ 209006 w 1195252"/>
                <a:gd name="connsiteY6" fmla="*/ 32657 h 1205290"/>
                <a:gd name="connsiteX7" fmla="*/ 267789 w 1195252"/>
                <a:gd name="connsiteY7" fmla="*/ 13063 h 1205290"/>
                <a:gd name="connsiteX8" fmla="*/ 313509 w 1195252"/>
                <a:gd name="connsiteY8" fmla="*/ 0 h 1205290"/>
                <a:gd name="connsiteX9" fmla="*/ 881743 w 1195252"/>
                <a:gd name="connsiteY9" fmla="*/ 9797 h 1205290"/>
                <a:gd name="connsiteX10" fmla="*/ 953589 w 1195252"/>
                <a:gd name="connsiteY10" fmla="*/ 16329 h 1205290"/>
                <a:gd name="connsiteX11" fmla="*/ 1012372 w 1195252"/>
                <a:gd name="connsiteY11" fmla="*/ 42454 h 1205290"/>
                <a:gd name="connsiteX12" fmla="*/ 1077686 w 1195252"/>
                <a:gd name="connsiteY12" fmla="*/ 81643 h 1205290"/>
                <a:gd name="connsiteX13" fmla="*/ 1123406 w 1195252"/>
                <a:gd name="connsiteY13" fmla="*/ 133894 h 1205290"/>
                <a:gd name="connsiteX14" fmla="*/ 1162594 w 1195252"/>
                <a:gd name="connsiteY14" fmla="*/ 205740 h 1205290"/>
                <a:gd name="connsiteX15" fmla="*/ 1185454 w 1195252"/>
                <a:gd name="connsiteY15" fmla="*/ 261257 h 1205290"/>
                <a:gd name="connsiteX16" fmla="*/ 1195252 w 1195252"/>
                <a:gd name="connsiteY16" fmla="*/ 326571 h 1205290"/>
                <a:gd name="connsiteX17" fmla="*/ 1195252 w 1195252"/>
                <a:gd name="connsiteY17" fmla="*/ 898071 h 1205290"/>
                <a:gd name="connsiteX18" fmla="*/ 1182189 w 1195252"/>
                <a:gd name="connsiteY18" fmla="*/ 960120 h 1205290"/>
                <a:gd name="connsiteX19" fmla="*/ 1149532 w 1195252"/>
                <a:gd name="connsiteY19" fmla="*/ 1035231 h 1205290"/>
                <a:gd name="connsiteX20" fmla="*/ 1113609 w 1195252"/>
                <a:gd name="connsiteY20" fmla="*/ 1087483 h 1205290"/>
                <a:gd name="connsiteX21" fmla="*/ 1074420 w 1195252"/>
                <a:gd name="connsiteY21" fmla="*/ 1129937 h 1205290"/>
                <a:gd name="connsiteX22" fmla="*/ 1018903 w 1195252"/>
                <a:gd name="connsiteY22" fmla="*/ 1169126 h 1205290"/>
                <a:gd name="connsiteX23" fmla="*/ 966652 w 1195252"/>
                <a:gd name="connsiteY23" fmla="*/ 1188720 h 1205290"/>
                <a:gd name="connsiteX24" fmla="*/ 914400 w 1195252"/>
                <a:gd name="connsiteY24" fmla="*/ 1201783 h 1205290"/>
                <a:gd name="connsiteX25" fmla="*/ 885009 w 1195252"/>
                <a:gd name="connsiteY25" fmla="*/ 1205049 h 1205290"/>
                <a:gd name="connsiteX26" fmla="*/ 871946 w 1195252"/>
                <a:gd name="connsiteY26" fmla="*/ 1205049 h 1205290"/>
                <a:gd name="connsiteX0" fmla="*/ 0 w 1195252"/>
                <a:gd name="connsiteY0" fmla="*/ 551906 h 1208314"/>
                <a:gd name="connsiteX1" fmla="*/ 3266 w 1195252"/>
                <a:gd name="connsiteY1" fmla="*/ 310243 h 1208314"/>
                <a:gd name="connsiteX2" fmla="*/ 16329 w 1195252"/>
                <a:gd name="connsiteY2" fmla="*/ 241663 h 1208314"/>
                <a:gd name="connsiteX3" fmla="*/ 39189 w 1195252"/>
                <a:gd name="connsiteY3" fmla="*/ 176349 h 1208314"/>
                <a:gd name="connsiteX4" fmla="*/ 78377 w 1195252"/>
                <a:gd name="connsiteY4" fmla="*/ 130629 h 1208314"/>
                <a:gd name="connsiteX5" fmla="*/ 127363 w 1195252"/>
                <a:gd name="connsiteY5" fmla="*/ 78377 h 1208314"/>
                <a:gd name="connsiteX6" fmla="*/ 209006 w 1195252"/>
                <a:gd name="connsiteY6" fmla="*/ 32657 h 1208314"/>
                <a:gd name="connsiteX7" fmla="*/ 267789 w 1195252"/>
                <a:gd name="connsiteY7" fmla="*/ 13063 h 1208314"/>
                <a:gd name="connsiteX8" fmla="*/ 313509 w 1195252"/>
                <a:gd name="connsiteY8" fmla="*/ 0 h 1208314"/>
                <a:gd name="connsiteX9" fmla="*/ 881743 w 1195252"/>
                <a:gd name="connsiteY9" fmla="*/ 9797 h 1208314"/>
                <a:gd name="connsiteX10" fmla="*/ 953589 w 1195252"/>
                <a:gd name="connsiteY10" fmla="*/ 16329 h 1208314"/>
                <a:gd name="connsiteX11" fmla="*/ 1012372 w 1195252"/>
                <a:gd name="connsiteY11" fmla="*/ 42454 h 1208314"/>
                <a:gd name="connsiteX12" fmla="*/ 1077686 w 1195252"/>
                <a:gd name="connsiteY12" fmla="*/ 81643 h 1208314"/>
                <a:gd name="connsiteX13" fmla="*/ 1123406 w 1195252"/>
                <a:gd name="connsiteY13" fmla="*/ 133894 h 1208314"/>
                <a:gd name="connsiteX14" fmla="*/ 1162594 w 1195252"/>
                <a:gd name="connsiteY14" fmla="*/ 205740 h 1208314"/>
                <a:gd name="connsiteX15" fmla="*/ 1185454 w 1195252"/>
                <a:gd name="connsiteY15" fmla="*/ 261257 h 1208314"/>
                <a:gd name="connsiteX16" fmla="*/ 1195252 w 1195252"/>
                <a:gd name="connsiteY16" fmla="*/ 326571 h 1208314"/>
                <a:gd name="connsiteX17" fmla="*/ 1195252 w 1195252"/>
                <a:gd name="connsiteY17" fmla="*/ 898071 h 1208314"/>
                <a:gd name="connsiteX18" fmla="*/ 1182189 w 1195252"/>
                <a:gd name="connsiteY18" fmla="*/ 960120 h 1208314"/>
                <a:gd name="connsiteX19" fmla="*/ 1149532 w 1195252"/>
                <a:gd name="connsiteY19" fmla="*/ 1035231 h 1208314"/>
                <a:gd name="connsiteX20" fmla="*/ 1113609 w 1195252"/>
                <a:gd name="connsiteY20" fmla="*/ 1087483 h 1208314"/>
                <a:gd name="connsiteX21" fmla="*/ 1074420 w 1195252"/>
                <a:gd name="connsiteY21" fmla="*/ 1129937 h 1208314"/>
                <a:gd name="connsiteX22" fmla="*/ 1018903 w 1195252"/>
                <a:gd name="connsiteY22" fmla="*/ 1169126 h 1208314"/>
                <a:gd name="connsiteX23" fmla="*/ 966652 w 1195252"/>
                <a:gd name="connsiteY23" fmla="*/ 1188720 h 1208314"/>
                <a:gd name="connsiteX24" fmla="*/ 914400 w 1195252"/>
                <a:gd name="connsiteY24" fmla="*/ 1201783 h 1208314"/>
                <a:gd name="connsiteX25" fmla="*/ 885009 w 1195252"/>
                <a:gd name="connsiteY25" fmla="*/ 1205049 h 1208314"/>
                <a:gd name="connsiteX26" fmla="*/ 597626 w 1195252"/>
                <a:gd name="connsiteY26" fmla="*/ 1208314 h 1208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95252" h="1208314">
                  <a:moveTo>
                    <a:pt x="0" y="551906"/>
                  </a:moveTo>
                  <a:cubicBezTo>
                    <a:pt x="1089" y="471352"/>
                    <a:pt x="2177" y="390797"/>
                    <a:pt x="3266" y="310243"/>
                  </a:cubicBezTo>
                  <a:lnTo>
                    <a:pt x="16329" y="241663"/>
                  </a:lnTo>
                  <a:lnTo>
                    <a:pt x="39189" y="176349"/>
                  </a:lnTo>
                  <a:lnTo>
                    <a:pt x="78377" y="130629"/>
                  </a:lnTo>
                  <a:lnTo>
                    <a:pt x="127363" y="78377"/>
                  </a:lnTo>
                  <a:lnTo>
                    <a:pt x="209006" y="32657"/>
                  </a:lnTo>
                  <a:lnTo>
                    <a:pt x="267789" y="13063"/>
                  </a:lnTo>
                  <a:lnTo>
                    <a:pt x="313509" y="0"/>
                  </a:lnTo>
                  <a:lnTo>
                    <a:pt x="881743" y="9797"/>
                  </a:lnTo>
                  <a:lnTo>
                    <a:pt x="953589" y="16329"/>
                  </a:lnTo>
                  <a:lnTo>
                    <a:pt x="1012372" y="42454"/>
                  </a:lnTo>
                  <a:lnTo>
                    <a:pt x="1077686" y="81643"/>
                  </a:lnTo>
                  <a:lnTo>
                    <a:pt x="1123406" y="133894"/>
                  </a:lnTo>
                  <a:lnTo>
                    <a:pt x="1162594" y="205740"/>
                  </a:lnTo>
                  <a:lnTo>
                    <a:pt x="1185454" y="261257"/>
                  </a:lnTo>
                  <a:lnTo>
                    <a:pt x="1195252" y="326571"/>
                  </a:lnTo>
                  <a:lnTo>
                    <a:pt x="1195252" y="898071"/>
                  </a:lnTo>
                  <a:lnTo>
                    <a:pt x="1182189" y="960120"/>
                  </a:lnTo>
                  <a:lnTo>
                    <a:pt x="1149532" y="1035231"/>
                  </a:lnTo>
                  <a:lnTo>
                    <a:pt x="1113609" y="1087483"/>
                  </a:lnTo>
                  <a:lnTo>
                    <a:pt x="1074420" y="1129937"/>
                  </a:lnTo>
                  <a:lnTo>
                    <a:pt x="1018903" y="1169126"/>
                  </a:lnTo>
                  <a:lnTo>
                    <a:pt x="966652" y="1188720"/>
                  </a:lnTo>
                  <a:lnTo>
                    <a:pt x="914400" y="1201783"/>
                  </a:lnTo>
                  <a:lnTo>
                    <a:pt x="885009" y="1205049"/>
                  </a:lnTo>
                  <a:cubicBezTo>
                    <a:pt x="877933" y="1205593"/>
                    <a:pt x="600347" y="1208314"/>
                    <a:pt x="597626" y="1208314"/>
                  </a:cubicBezTo>
                </a:path>
              </a:pathLst>
            </a:custGeom>
            <a:noFill/>
            <a:ln w="28575">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E3F7B2A5-A427-FBE9-4DDE-07717E3950B4}"/>
                </a:ext>
              </a:extLst>
            </p:cNvPr>
            <p:cNvSpPr/>
            <p:nvPr/>
          </p:nvSpPr>
          <p:spPr>
            <a:xfrm>
              <a:off x="6355080" y="2663790"/>
              <a:ext cx="1449977" cy="1851018"/>
            </a:xfrm>
            <a:custGeom>
              <a:avLst/>
              <a:gdLst>
                <a:gd name="connsiteX0" fmla="*/ 1449977 w 1449977"/>
                <a:gd name="connsiteY0" fmla="*/ 0 h 1854925"/>
                <a:gd name="connsiteX1" fmla="*/ 1348740 w 1449977"/>
                <a:gd name="connsiteY1" fmla="*/ 653142 h 1854925"/>
                <a:gd name="connsiteX2" fmla="*/ 1352006 w 1449977"/>
                <a:gd name="connsiteY2" fmla="*/ 1218111 h 1854925"/>
                <a:gd name="connsiteX3" fmla="*/ 1345474 w 1449977"/>
                <a:gd name="connsiteY3" fmla="*/ 1345474 h 1854925"/>
                <a:gd name="connsiteX4" fmla="*/ 1306286 w 1449977"/>
                <a:gd name="connsiteY4" fmla="*/ 1466305 h 1854925"/>
                <a:gd name="connsiteX5" fmla="*/ 1244237 w 1449977"/>
                <a:gd name="connsiteY5" fmla="*/ 1577340 h 1854925"/>
                <a:gd name="connsiteX6" fmla="*/ 1165860 w 1449977"/>
                <a:gd name="connsiteY6" fmla="*/ 1668780 h 1854925"/>
                <a:gd name="connsiteX7" fmla="*/ 1074420 w 1449977"/>
                <a:gd name="connsiteY7" fmla="*/ 1750422 h 1854925"/>
                <a:gd name="connsiteX8" fmla="*/ 956854 w 1449977"/>
                <a:gd name="connsiteY8" fmla="*/ 1802674 h 1854925"/>
                <a:gd name="connsiteX9" fmla="*/ 839289 w 1449977"/>
                <a:gd name="connsiteY9" fmla="*/ 1854925 h 1854925"/>
                <a:gd name="connsiteX10" fmla="*/ 0 w 1449977"/>
                <a:gd name="connsiteY10" fmla="*/ 1848394 h 1854925"/>
                <a:gd name="connsiteX0" fmla="*/ 1449977 w 1449977"/>
                <a:gd name="connsiteY0" fmla="*/ 0 h 1851018"/>
                <a:gd name="connsiteX1" fmla="*/ 1348740 w 1449977"/>
                <a:gd name="connsiteY1" fmla="*/ 653142 h 1851018"/>
                <a:gd name="connsiteX2" fmla="*/ 1352006 w 1449977"/>
                <a:gd name="connsiteY2" fmla="*/ 1218111 h 1851018"/>
                <a:gd name="connsiteX3" fmla="*/ 1345474 w 1449977"/>
                <a:gd name="connsiteY3" fmla="*/ 1345474 h 1851018"/>
                <a:gd name="connsiteX4" fmla="*/ 1306286 w 1449977"/>
                <a:gd name="connsiteY4" fmla="*/ 1466305 h 1851018"/>
                <a:gd name="connsiteX5" fmla="*/ 1244237 w 1449977"/>
                <a:gd name="connsiteY5" fmla="*/ 1577340 h 1851018"/>
                <a:gd name="connsiteX6" fmla="*/ 1165860 w 1449977"/>
                <a:gd name="connsiteY6" fmla="*/ 1668780 h 1851018"/>
                <a:gd name="connsiteX7" fmla="*/ 1074420 w 1449977"/>
                <a:gd name="connsiteY7" fmla="*/ 1750422 h 1851018"/>
                <a:gd name="connsiteX8" fmla="*/ 956854 w 1449977"/>
                <a:gd name="connsiteY8" fmla="*/ 1802674 h 1851018"/>
                <a:gd name="connsiteX9" fmla="*/ 835382 w 1449977"/>
                <a:gd name="connsiteY9" fmla="*/ 1851018 h 1851018"/>
                <a:gd name="connsiteX10" fmla="*/ 0 w 1449977"/>
                <a:gd name="connsiteY10" fmla="*/ 1848394 h 1851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9977" h="1851018">
                  <a:moveTo>
                    <a:pt x="1449977" y="0"/>
                  </a:moveTo>
                  <a:lnTo>
                    <a:pt x="1348740" y="653142"/>
                  </a:lnTo>
                  <a:cubicBezTo>
                    <a:pt x="1349829" y="841465"/>
                    <a:pt x="1350917" y="1029788"/>
                    <a:pt x="1352006" y="1218111"/>
                  </a:cubicBezTo>
                  <a:lnTo>
                    <a:pt x="1345474" y="1345474"/>
                  </a:lnTo>
                  <a:lnTo>
                    <a:pt x="1306286" y="1466305"/>
                  </a:lnTo>
                  <a:lnTo>
                    <a:pt x="1244237" y="1577340"/>
                  </a:lnTo>
                  <a:lnTo>
                    <a:pt x="1165860" y="1668780"/>
                  </a:lnTo>
                  <a:lnTo>
                    <a:pt x="1074420" y="1750422"/>
                  </a:lnTo>
                  <a:lnTo>
                    <a:pt x="956854" y="1802674"/>
                  </a:lnTo>
                  <a:lnTo>
                    <a:pt x="835382" y="1851018"/>
                  </a:lnTo>
                  <a:lnTo>
                    <a:pt x="0" y="1848394"/>
                  </a:lnTo>
                </a:path>
              </a:pathLst>
            </a:custGeom>
            <a:noFill/>
            <a:ln w="28575">
              <a:solidFill>
                <a:srgbClr val="0000FF"/>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EC1626E3-5C50-622F-D372-F73780E46922}"/>
                </a:ext>
              </a:extLst>
            </p:cNvPr>
            <p:cNvCxnSpPr>
              <a:cxnSpLocks/>
            </p:cNvCxnSpPr>
            <p:nvPr/>
          </p:nvCxnSpPr>
          <p:spPr>
            <a:xfrm>
              <a:off x="3289852" y="4505761"/>
              <a:ext cx="2116987" cy="0"/>
            </a:xfrm>
            <a:prstGeom prst="line">
              <a:avLst/>
            </a:prstGeom>
            <a:ln w="28575">
              <a:solidFill>
                <a:srgbClr val="0000FF"/>
              </a:solidFill>
              <a:miter lim="800000"/>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62FD617-6C0F-2BCD-C025-577E48F0A340}"/>
                </a:ext>
              </a:extLst>
            </p:cNvPr>
            <p:cNvCxnSpPr>
              <a:cxnSpLocks/>
            </p:cNvCxnSpPr>
            <p:nvPr/>
          </p:nvCxnSpPr>
          <p:spPr>
            <a:xfrm>
              <a:off x="2081506" y="4515700"/>
              <a:ext cx="772060" cy="0"/>
            </a:xfrm>
            <a:prstGeom prst="line">
              <a:avLst/>
            </a:prstGeom>
            <a:ln w="28575">
              <a:solidFill>
                <a:srgbClr val="0000FF"/>
              </a:solidFill>
              <a:miter lim="800000"/>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9A0C80C-EF4C-5714-13C8-072D3635EC4B}"/>
                </a:ext>
              </a:extLst>
            </p:cNvPr>
            <p:cNvCxnSpPr>
              <a:cxnSpLocks/>
            </p:cNvCxnSpPr>
            <p:nvPr/>
          </p:nvCxnSpPr>
          <p:spPr>
            <a:xfrm>
              <a:off x="1487455" y="4510063"/>
              <a:ext cx="378135" cy="0"/>
            </a:xfrm>
            <a:prstGeom prst="line">
              <a:avLst/>
            </a:prstGeom>
            <a:ln w="28575">
              <a:solidFill>
                <a:srgbClr val="0000FF"/>
              </a:solidFill>
              <a:miter lim="800000"/>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D156CBCF-73D4-9AEA-C900-13B586B0AC74}"/>
              </a:ext>
            </a:extLst>
          </p:cNvPr>
          <p:cNvGrpSpPr/>
          <p:nvPr/>
        </p:nvGrpSpPr>
        <p:grpSpPr>
          <a:xfrm>
            <a:off x="2854907" y="3366088"/>
            <a:ext cx="7457271" cy="2488473"/>
            <a:chOff x="1571481" y="4160819"/>
            <a:chExt cx="7457271" cy="2488473"/>
          </a:xfrm>
        </p:grpSpPr>
        <p:sp>
          <p:nvSpPr>
            <p:cNvPr id="17" name="Freeform: Shape 16">
              <a:extLst>
                <a:ext uri="{FF2B5EF4-FFF2-40B4-BE49-F238E27FC236}">
                  <a16:creationId xmlns:a16="http://schemas.microsoft.com/office/drawing/2014/main" id="{DCE0A9D6-1C4B-AB77-C596-219F4B308224}"/>
                </a:ext>
              </a:extLst>
            </p:cNvPr>
            <p:cNvSpPr/>
            <p:nvPr/>
          </p:nvSpPr>
          <p:spPr>
            <a:xfrm>
              <a:off x="5943895" y="5683645"/>
              <a:ext cx="1791634" cy="965647"/>
            </a:xfrm>
            <a:custGeom>
              <a:avLst/>
              <a:gdLst>
                <a:gd name="connsiteX0" fmla="*/ 1449977 w 1449977"/>
                <a:gd name="connsiteY0" fmla="*/ 0 h 1854925"/>
                <a:gd name="connsiteX1" fmla="*/ 1348740 w 1449977"/>
                <a:gd name="connsiteY1" fmla="*/ 653142 h 1854925"/>
                <a:gd name="connsiteX2" fmla="*/ 1352006 w 1449977"/>
                <a:gd name="connsiteY2" fmla="*/ 1218111 h 1854925"/>
                <a:gd name="connsiteX3" fmla="*/ 1345474 w 1449977"/>
                <a:gd name="connsiteY3" fmla="*/ 1345474 h 1854925"/>
                <a:gd name="connsiteX4" fmla="*/ 1306286 w 1449977"/>
                <a:gd name="connsiteY4" fmla="*/ 1466305 h 1854925"/>
                <a:gd name="connsiteX5" fmla="*/ 1244237 w 1449977"/>
                <a:gd name="connsiteY5" fmla="*/ 1577340 h 1854925"/>
                <a:gd name="connsiteX6" fmla="*/ 1165860 w 1449977"/>
                <a:gd name="connsiteY6" fmla="*/ 1668780 h 1854925"/>
                <a:gd name="connsiteX7" fmla="*/ 1074420 w 1449977"/>
                <a:gd name="connsiteY7" fmla="*/ 1750422 h 1854925"/>
                <a:gd name="connsiteX8" fmla="*/ 956854 w 1449977"/>
                <a:gd name="connsiteY8" fmla="*/ 1802674 h 1854925"/>
                <a:gd name="connsiteX9" fmla="*/ 839289 w 1449977"/>
                <a:gd name="connsiteY9" fmla="*/ 1854925 h 1854925"/>
                <a:gd name="connsiteX10" fmla="*/ 0 w 1449977"/>
                <a:gd name="connsiteY10" fmla="*/ 1848394 h 1854925"/>
                <a:gd name="connsiteX0" fmla="*/ 2077999 w 2077999"/>
                <a:gd name="connsiteY0" fmla="*/ 0 h 1854925"/>
                <a:gd name="connsiteX1" fmla="*/ 1976762 w 2077999"/>
                <a:gd name="connsiteY1" fmla="*/ 653142 h 1854925"/>
                <a:gd name="connsiteX2" fmla="*/ 1980028 w 2077999"/>
                <a:gd name="connsiteY2" fmla="*/ 1218111 h 1854925"/>
                <a:gd name="connsiteX3" fmla="*/ 1973496 w 2077999"/>
                <a:gd name="connsiteY3" fmla="*/ 1345474 h 1854925"/>
                <a:gd name="connsiteX4" fmla="*/ 1934308 w 2077999"/>
                <a:gd name="connsiteY4" fmla="*/ 1466305 h 1854925"/>
                <a:gd name="connsiteX5" fmla="*/ 1872259 w 2077999"/>
                <a:gd name="connsiteY5" fmla="*/ 1577340 h 1854925"/>
                <a:gd name="connsiteX6" fmla="*/ 1793882 w 2077999"/>
                <a:gd name="connsiteY6" fmla="*/ 1668780 h 1854925"/>
                <a:gd name="connsiteX7" fmla="*/ 1702442 w 2077999"/>
                <a:gd name="connsiteY7" fmla="*/ 1750422 h 1854925"/>
                <a:gd name="connsiteX8" fmla="*/ 1584876 w 2077999"/>
                <a:gd name="connsiteY8" fmla="*/ 1802674 h 1854925"/>
                <a:gd name="connsiteX9" fmla="*/ 1467311 w 2077999"/>
                <a:gd name="connsiteY9" fmla="*/ 1854925 h 1854925"/>
                <a:gd name="connsiteX10" fmla="*/ 0 w 2077999"/>
                <a:gd name="connsiteY10" fmla="*/ 1848394 h 1854925"/>
                <a:gd name="connsiteX0" fmla="*/ 1976762 w 1980028"/>
                <a:gd name="connsiteY0" fmla="*/ 0 h 1201783"/>
                <a:gd name="connsiteX1" fmla="*/ 1980028 w 1980028"/>
                <a:gd name="connsiteY1" fmla="*/ 564969 h 1201783"/>
                <a:gd name="connsiteX2" fmla="*/ 1973496 w 1980028"/>
                <a:gd name="connsiteY2" fmla="*/ 692332 h 1201783"/>
                <a:gd name="connsiteX3" fmla="*/ 1934308 w 1980028"/>
                <a:gd name="connsiteY3" fmla="*/ 813163 h 1201783"/>
                <a:gd name="connsiteX4" fmla="*/ 1872259 w 1980028"/>
                <a:gd name="connsiteY4" fmla="*/ 924198 h 1201783"/>
                <a:gd name="connsiteX5" fmla="*/ 1793882 w 1980028"/>
                <a:gd name="connsiteY5" fmla="*/ 1015638 h 1201783"/>
                <a:gd name="connsiteX6" fmla="*/ 1702442 w 1980028"/>
                <a:gd name="connsiteY6" fmla="*/ 1097280 h 1201783"/>
                <a:gd name="connsiteX7" fmla="*/ 1584876 w 1980028"/>
                <a:gd name="connsiteY7" fmla="*/ 1149532 h 1201783"/>
                <a:gd name="connsiteX8" fmla="*/ 1467311 w 1980028"/>
                <a:gd name="connsiteY8" fmla="*/ 1201783 h 1201783"/>
                <a:gd name="connsiteX9" fmla="*/ 0 w 1980028"/>
                <a:gd name="connsiteY9" fmla="*/ 1195252 h 1201783"/>
                <a:gd name="connsiteX0" fmla="*/ 1971738 w 1980028"/>
                <a:gd name="connsiteY0" fmla="*/ 0 h 965647"/>
                <a:gd name="connsiteX1" fmla="*/ 1980028 w 1980028"/>
                <a:gd name="connsiteY1" fmla="*/ 328833 h 965647"/>
                <a:gd name="connsiteX2" fmla="*/ 1973496 w 1980028"/>
                <a:gd name="connsiteY2" fmla="*/ 456196 h 965647"/>
                <a:gd name="connsiteX3" fmla="*/ 1934308 w 1980028"/>
                <a:gd name="connsiteY3" fmla="*/ 577027 h 965647"/>
                <a:gd name="connsiteX4" fmla="*/ 1872259 w 1980028"/>
                <a:gd name="connsiteY4" fmla="*/ 688062 h 965647"/>
                <a:gd name="connsiteX5" fmla="*/ 1793882 w 1980028"/>
                <a:gd name="connsiteY5" fmla="*/ 779502 h 965647"/>
                <a:gd name="connsiteX6" fmla="*/ 1702442 w 1980028"/>
                <a:gd name="connsiteY6" fmla="*/ 861144 h 965647"/>
                <a:gd name="connsiteX7" fmla="*/ 1584876 w 1980028"/>
                <a:gd name="connsiteY7" fmla="*/ 913396 h 965647"/>
                <a:gd name="connsiteX8" fmla="*/ 1467311 w 1980028"/>
                <a:gd name="connsiteY8" fmla="*/ 965647 h 965647"/>
                <a:gd name="connsiteX9" fmla="*/ 0 w 1980028"/>
                <a:gd name="connsiteY9" fmla="*/ 959116 h 965647"/>
                <a:gd name="connsiteX0" fmla="*/ 1783344 w 1791634"/>
                <a:gd name="connsiteY0" fmla="*/ 0 h 965647"/>
                <a:gd name="connsiteX1" fmla="*/ 1791634 w 1791634"/>
                <a:gd name="connsiteY1" fmla="*/ 328833 h 965647"/>
                <a:gd name="connsiteX2" fmla="*/ 1785102 w 1791634"/>
                <a:gd name="connsiteY2" fmla="*/ 456196 h 965647"/>
                <a:gd name="connsiteX3" fmla="*/ 1745914 w 1791634"/>
                <a:gd name="connsiteY3" fmla="*/ 577027 h 965647"/>
                <a:gd name="connsiteX4" fmla="*/ 1683865 w 1791634"/>
                <a:gd name="connsiteY4" fmla="*/ 688062 h 965647"/>
                <a:gd name="connsiteX5" fmla="*/ 1605488 w 1791634"/>
                <a:gd name="connsiteY5" fmla="*/ 779502 h 965647"/>
                <a:gd name="connsiteX6" fmla="*/ 1514048 w 1791634"/>
                <a:gd name="connsiteY6" fmla="*/ 861144 h 965647"/>
                <a:gd name="connsiteX7" fmla="*/ 1396482 w 1791634"/>
                <a:gd name="connsiteY7" fmla="*/ 913396 h 965647"/>
                <a:gd name="connsiteX8" fmla="*/ 1278917 w 1791634"/>
                <a:gd name="connsiteY8" fmla="*/ 965647 h 965647"/>
                <a:gd name="connsiteX9" fmla="*/ 0 w 1791634"/>
                <a:gd name="connsiteY9" fmla="*/ 963711 h 965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1634" h="965647">
                  <a:moveTo>
                    <a:pt x="1783344" y="0"/>
                  </a:moveTo>
                  <a:cubicBezTo>
                    <a:pt x="1784433" y="188323"/>
                    <a:pt x="1790545" y="140510"/>
                    <a:pt x="1791634" y="328833"/>
                  </a:cubicBezTo>
                  <a:lnTo>
                    <a:pt x="1785102" y="456196"/>
                  </a:lnTo>
                  <a:lnTo>
                    <a:pt x="1745914" y="577027"/>
                  </a:lnTo>
                  <a:lnTo>
                    <a:pt x="1683865" y="688062"/>
                  </a:lnTo>
                  <a:lnTo>
                    <a:pt x="1605488" y="779502"/>
                  </a:lnTo>
                  <a:lnTo>
                    <a:pt x="1514048" y="861144"/>
                  </a:lnTo>
                  <a:lnTo>
                    <a:pt x="1396482" y="913396"/>
                  </a:lnTo>
                  <a:lnTo>
                    <a:pt x="1278917" y="965647"/>
                  </a:lnTo>
                  <a:lnTo>
                    <a:pt x="0" y="963711"/>
                  </a:lnTo>
                </a:path>
              </a:pathLst>
            </a:custGeom>
            <a:noFill/>
            <a:ln w="28575">
              <a:solidFill>
                <a:srgbClr val="0000FF"/>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13E2D29A-ACA7-A801-DC64-A0063A0FCB60}"/>
                </a:ext>
              </a:extLst>
            </p:cNvPr>
            <p:cNvCxnSpPr>
              <a:cxnSpLocks/>
            </p:cNvCxnSpPr>
            <p:nvPr/>
          </p:nvCxnSpPr>
          <p:spPr>
            <a:xfrm>
              <a:off x="3045972" y="6636338"/>
              <a:ext cx="2002800" cy="0"/>
            </a:xfrm>
            <a:prstGeom prst="line">
              <a:avLst/>
            </a:prstGeom>
            <a:ln w="28575">
              <a:solidFill>
                <a:srgbClr val="0000FF"/>
              </a:solidFill>
              <a:miter lim="800000"/>
            </a:ln>
          </p:spPr>
          <p:style>
            <a:lnRef idx="1">
              <a:schemeClr val="accent1"/>
            </a:lnRef>
            <a:fillRef idx="0">
              <a:schemeClr val="accent1"/>
            </a:fillRef>
            <a:effectRef idx="0">
              <a:schemeClr val="accent1"/>
            </a:effectRef>
            <a:fontRef idx="minor">
              <a:schemeClr val="tx1"/>
            </a:fontRef>
          </p:style>
        </p:cxnSp>
        <p:sp>
          <p:nvSpPr>
            <p:cNvPr id="19" name="Freeform: Shape 18">
              <a:extLst>
                <a:ext uri="{FF2B5EF4-FFF2-40B4-BE49-F238E27FC236}">
                  <a16:creationId xmlns:a16="http://schemas.microsoft.com/office/drawing/2014/main" id="{85217352-7FCA-3E81-82D7-A3998229C7E8}"/>
                </a:ext>
              </a:extLst>
            </p:cNvPr>
            <p:cNvSpPr/>
            <p:nvPr/>
          </p:nvSpPr>
          <p:spPr>
            <a:xfrm>
              <a:off x="7833500" y="4160819"/>
              <a:ext cx="1195252" cy="1208314"/>
            </a:xfrm>
            <a:custGeom>
              <a:avLst/>
              <a:gdLst>
                <a:gd name="connsiteX0" fmla="*/ 0 w 1195252"/>
                <a:gd name="connsiteY0" fmla="*/ 551906 h 1205049"/>
                <a:gd name="connsiteX1" fmla="*/ 3266 w 1195252"/>
                <a:gd name="connsiteY1" fmla="*/ 310243 h 1205049"/>
                <a:gd name="connsiteX2" fmla="*/ 16329 w 1195252"/>
                <a:gd name="connsiteY2" fmla="*/ 241663 h 1205049"/>
                <a:gd name="connsiteX3" fmla="*/ 39189 w 1195252"/>
                <a:gd name="connsiteY3" fmla="*/ 176349 h 1205049"/>
                <a:gd name="connsiteX4" fmla="*/ 78377 w 1195252"/>
                <a:gd name="connsiteY4" fmla="*/ 130629 h 1205049"/>
                <a:gd name="connsiteX5" fmla="*/ 127363 w 1195252"/>
                <a:gd name="connsiteY5" fmla="*/ 78377 h 1205049"/>
                <a:gd name="connsiteX6" fmla="*/ 209006 w 1195252"/>
                <a:gd name="connsiteY6" fmla="*/ 32657 h 1205049"/>
                <a:gd name="connsiteX7" fmla="*/ 267789 w 1195252"/>
                <a:gd name="connsiteY7" fmla="*/ 13063 h 1205049"/>
                <a:gd name="connsiteX8" fmla="*/ 313509 w 1195252"/>
                <a:gd name="connsiteY8" fmla="*/ 0 h 1205049"/>
                <a:gd name="connsiteX9" fmla="*/ 881743 w 1195252"/>
                <a:gd name="connsiteY9" fmla="*/ 9797 h 1205049"/>
                <a:gd name="connsiteX10" fmla="*/ 953589 w 1195252"/>
                <a:gd name="connsiteY10" fmla="*/ 16329 h 1205049"/>
                <a:gd name="connsiteX11" fmla="*/ 1012372 w 1195252"/>
                <a:gd name="connsiteY11" fmla="*/ 42454 h 1205049"/>
                <a:gd name="connsiteX12" fmla="*/ 1077686 w 1195252"/>
                <a:gd name="connsiteY12" fmla="*/ 81643 h 1205049"/>
                <a:gd name="connsiteX13" fmla="*/ 1123406 w 1195252"/>
                <a:gd name="connsiteY13" fmla="*/ 133894 h 1205049"/>
                <a:gd name="connsiteX14" fmla="*/ 1162594 w 1195252"/>
                <a:gd name="connsiteY14" fmla="*/ 205740 h 1205049"/>
                <a:gd name="connsiteX15" fmla="*/ 1185454 w 1195252"/>
                <a:gd name="connsiteY15" fmla="*/ 261257 h 1205049"/>
                <a:gd name="connsiteX16" fmla="*/ 1195252 w 1195252"/>
                <a:gd name="connsiteY16" fmla="*/ 326571 h 1205049"/>
                <a:gd name="connsiteX17" fmla="*/ 1195252 w 1195252"/>
                <a:gd name="connsiteY17" fmla="*/ 898071 h 1205049"/>
                <a:gd name="connsiteX18" fmla="*/ 1182189 w 1195252"/>
                <a:gd name="connsiteY18" fmla="*/ 960120 h 1205049"/>
                <a:gd name="connsiteX19" fmla="*/ 1149532 w 1195252"/>
                <a:gd name="connsiteY19" fmla="*/ 1035231 h 1205049"/>
                <a:gd name="connsiteX20" fmla="*/ 1113609 w 1195252"/>
                <a:gd name="connsiteY20" fmla="*/ 1087483 h 1205049"/>
                <a:gd name="connsiteX21" fmla="*/ 1074420 w 1195252"/>
                <a:gd name="connsiteY21" fmla="*/ 1129937 h 1205049"/>
                <a:gd name="connsiteX22" fmla="*/ 1018903 w 1195252"/>
                <a:gd name="connsiteY22" fmla="*/ 1169126 h 1205049"/>
                <a:gd name="connsiteX23" fmla="*/ 966652 w 1195252"/>
                <a:gd name="connsiteY23" fmla="*/ 1188720 h 1205049"/>
                <a:gd name="connsiteX24" fmla="*/ 914400 w 1195252"/>
                <a:gd name="connsiteY24" fmla="*/ 1201783 h 1205049"/>
                <a:gd name="connsiteX25" fmla="*/ 885009 w 1195252"/>
                <a:gd name="connsiteY25" fmla="*/ 1205049 h 1205049"/>
                <a:gd name="connsiteX0" fmla="*/ 0 w 1195252"/>
                <a:gd name="connsiteY0" fmla="*/ 551906 h 1205290"/>
                <a:gd name="connsiteX1" fmla="*/ 3266 w 1195252"/>
                <a:gd name="connsiteY1" fmla="*/ 310243 h 1205290"/>
                <a:gd name="connsiteX2" fmla="*/ 16329 w 1195252"/>
                <a:gd name="connsiteY2" fmla="*/ 241663 h 1205290"/>
                <a:gd name="connsiteX3" fmla="*/ 39189 w 1195252"/>
                <a:gd name="connsiteY3" fmla="*/ 176349 h 1205290"/>
                <a:gd name="connsiteX4" fmla="*/ 78377 w 1195252"/>
                <a:gd name="connsiteY4" fmla="*/ 130629 h 1205290"/>
                <a:gd name="connsiteX5" fmla="*/ 127363 w 1195252"/>
                <a:gd name="connsiteY5" fmla="*/ 78377 h 1205290"/>
                <a:gd name="connsiteX6" fmla="*/ 209006 w 1195252"/>
                <a:gd name="connsiteY6" fmla="*/ 32657 h 1205290"/>
                <a:gd name="connsiteX7" fmla="*/ 267789 w 1195252"/>
                <a:gd name="connsiteY7" fmla="*/ 13063 h 1205290"/>
                <a:gd name="connsiteX8" fmla="*/ 313509 w 1195252"/>
                <a:gd name="connsiteY8" fmla="*/ 0 h 1205290"/>
                <a:gd name="connsiteX9" fmla="*/ 881743 w 1195252"/>
                <a:gd name="connsiteY9" fmla="*/ 9797 h 1205290"/>
                <a:gd name="connsiteX10" fmla="*/ 953589 w 1195252"/>
                <a:gd name="connsiteY10" fmla="*/ 16329 h 1205290"/>
                <a:gd name="connsiteX11" fmla="*/ 1012372 w 1195252"/>
                <a:gd name="connsiteY11" fmla="*/ 42454 h 1205290"/>
                <a:gd name="connsiteX12" fmla="*/ 1077686 w 1195252"/>
                <a:gd name="connsiteY12" fmla="*/ 81643 h 1205290"/>
                <a:gd name="connsiteX13" fmla="*/ 1123406 w 1195252"/>
                <a:gd name="connsiteY13" fmla="*/ 133894 h 1205290"/>
                <a:gd name="connsiteX14" fmla="*/ 1162594 w 1195252"/>
                <a:gd name="connsiteY14" fmla="*/ 205740 h 1205290"/>
                <a:gd name="connsiteX15" fmla="*/ 1185454 w 1195252"/>
                <a:gd name="connsiteY15" fmla="*/ 261257 h 1205290"/>
                <a:gd name="connsiteX16" fmla="*/ 1195252 w 1195252"/>
                <a:gd name="connsiteY16" fmla="*/ 326571 h 1205290"/>
                <a:gd name="connsiteX17" fmla="*/ 1195252 w 1195252"/>
                <a:gd name="connsiteY17" fmla="*/ 898071 h 1205290"/>
                <a:gd name="connsiteX18" fmla="*/ 1182189 w 1195252"/>
                <a:gd name="connsiteY18" fmla="*/ 960120 h 1205290"/>
                <a:gd name="connsiteX19" fmla="*/ 1149532 w 1195252"/>
                <a:gd name="connsiteY19" fmla="*/ 1035231 h 1205290"/>
                <a:gd name="connsiteX20" fmla="*/ 1113609 w 1195252"/>
                <a:gd name="connsiteY20" fmla="*/ 1087483 h 1205290"/>
                <a:gd name="connsiteX21" fmla="*/ 1074420 w 1195252"/>
                <a:gd name="connsiteY21" fmla="*/ 1129937 h 1205290"/>
                <a:gd name="connsiteX22" fmla="*/ 1018903 w 1195252"/>
                <a:gd name="connsiteY22" fmla="*/ 1169126 h 1205290"/>
                <a:gd name="connsiteX23" fmla="*/ 966652 w 1195252"/>
                <a:gd name="connsiteY23" fmla="*/ 1188720 h 1205290"/>
                <a:gd name="connsiteX24" fmla="*/ 914400 w 1195252"/>
                <a:gd name="connsiteY24" fmla="*/ 1201783 h 1205290"/>
                <a:gd name="connsiteX25" fmla="*/ 885009 w 1195252"/>
                <a:gd name="connsiteY25" fmla="*/ 1205049 h 1205290"/>
                <a:gd name="connsiteX26" fmla="*/ 871946 w 1195252"/>
                <a:gd name="connsiteY26" fmla="*/ 1205049 h 1205290"/>
                <a:gd name="connsiteX0" fmla="*/ 0 w 1195252"/>
                <a:gd name="connsiteY0" fmla="*/ 551906 h 1208314"/>
                <a:gd name="connsiteX1" fmla="*/ 3266 w 1195252"/>
                <a:gd name="connsiteY1" fmla="*/ 310243 h 1208314"/>
                <a:gd name="connsiteX2" fmla="*/ 16329 w 1195252"/>
                <a:gd name="connsiteY2" fmla="*/ 241663 h 1208314"/>
                <a:gd name="connsiteX3" fmla="*/ 39189 w 1195252"/>
                <a:gd name="connsiteY3" fmla="*/ 176349 h 1208314"/>
                <a:gd name="connsiteX4" fmla="*/ 78377 w 1195252"/>
                <a:gd name="connsiteY4" fmla="*/ 130629 h 1208314"/>
                <a:gd name="connsiteX5" fmla="*/ 127363 w 1195252"/>
                <a:gd name="connsiteY5" fmla="*/ 78377 h 1208314"/>
                <a:gd name="connsiteX6" fmla="*/ 209006 w 1195252"/>
                <a:gd name="connsiteY6" fmla="*/ 32657 h 1208314"/>
                <a:gd name="connsiteX7" fmla="*/ 267789 w 1195252"/>
                <a:gd name="connsiteY7" fmla="*/ 13063 h 1208314"/>
                <a:gd name="connsiteX8" fmla="*/ 313509 w 1195252"/>
                <a:gd name="connsiteY8" fmla="*/ 0 h 1208314"/>
                <a:gd name="connsiteX9" fmla="*/ 881743 w 1195252"/>
                <a:gd name="connsiteY9" fmla="*/ 9797 h 1208314"/>
                <a:gd name="connsiteX10" fmla="*/ 953589 w 1195252"/>
                <a:gd name="connsiteY10" fmla="*/ 16329 h 1208314"/>
                <a:gd name="connsiteX11" fmla="*/ 1012372 w 1195252"/>
                <a:gd name="connsiteY11" fmla="*/ 42454 h 1208314"/>
                <a:gd name="connsiteX12" fmla="*/ 1077686 w 1195252"/>
                <a:gd name="connsiteY12" fmla="*/ 81643 h 1208314"/>
                <a:gd name="connsiteX13" fmla="*/ 1123406 w 1195252"/>
                <a:gd name="connsiteY13" fmla="*/ 133894 h 1208314"/>
                <a:gd name="connsiteX14" fmla="*/ 1162594 w 1195252"/>
                <a:gd name="connsiteY14" fmla="*/ 205740 h 1208314"/>
                <a:gd name="connsiteX15" fmla="*/ 1185454 w 1195252"/>
                <a:gd name="connsiteY15" fmla="*/ 261257 h 1208314"/>
                <a:gd name="connsiteX16" fmla="*/ 1195252 w 1195252"/>
                <a:gd name="connsiteY16" fmla="*/ 326571 h 1208314"/>
                <a:gd name="connsiteX17" fmla="*/ 1195252 w 1195252"/>
                <a:gd name="connsiteY17" fmla="*/ 898071 h 1208314"/>
                <a:gd name="connsiteX18" fmla="*/ 1182189 w 1195252"/>
                <a:gd name="connsiteY18" fmla="*/ 960120 h 1208314"/>
                <a:gd name="connsiteX19" fmla="*/ 1149532 w 1195252"/>
                <a:gd name="connsiteY19" fmla="*/ 1035231 h 1208314"/>
                <a:gd name="connsiteX20" fmla="*/ 1113609 w 1195252"/>
                <a:gd name="connsiteY20" fmla="*/ 1087483 h 1208314"/>
                <a:gd name="connsiteX21" fmla="*/ 1074420 w 1195252"/>
                <a:gd name="connsiteY21" fmla="*/ 1129937 h 1208314"/>
                <a:gd name="connsiteX22" fmla="*/ 1018903 w 1195252"/>
                <a:gd name="connsiteY22" fmla="*/ 1169126 h 1208314"/>
                <a:gd name="connsiteX23" fmla="*/ 966652 w 1195252"/>
                <a:gd name="connsiteY23" fmla="*/ 1188720 h 1208314"/>
                <a:gd name="connsiteX24" fmla="*/ 914400 w 1195252"/>
                <a:gd name="connsiteY24" fmla="*/ 1201783 h 1208314"/>
                <a:gd name="connsiteX25" fmla="*/ 885009 w 1195252"/>
                <a:gd name="connsiteY25" fmla="*/ 1205049 h 1208314"/>
                <a:gd name="connsiteX26" fmla="*/ 597626 w 1195252"/>
                <a:gd name="connsiteY26" fmla="*/ 1208314 h 1208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95252" h="1208314">
                  <a:moveTo>
                    <a:pt x="0" y="551906"/>
                  </a:moveTo>
                  <a:cubicBezTo>
                    <a:pt x="1089" y="471352"/>
                    <a:pt x="2177" y="390797"/>
                    <a:pt x="3266" y="310243"/>
                  </a:cubicBezTo>
                  <a:lnTo>
                    <a:pt x="16329" y="241663"/>
                  </a:lnTo>
                  <a:lnTo>
                    <a:pt x="39189" y="176349"/>
                  </a:lnTo>
                  <a:lnTo>
                    <a:pt x="78377" y="130629"/>
                  </a:lnTo>
                  <a:lnTo>
                    <a:pt x="127363" y="78377"/>
                  </a:lnTo>
                  <a:lnTo>
                    <a:pt x="209006" y="32657"/>
                  </a:lnTo>
                  <a:lnTo>
                    <a:pt x="267789" y="13063"/>
                  </a:lnTo>
                  <a:lnTo>
                    <a:pt x="313509" y="0"/>
                  </a:lnTo>
                  <a:lnTo>
                    <a:pt x="881743" y="9797"/>
                  </a:lnTo>
                  <a:lnTo>
                    <a:pt x="953589" y="16329"/>
                  </a:lnTo>
                  <a:lnTo>
                    <a:pt x="1012372" y="42454"/>
                  </a:lnTo>
                  <a:lnTo>
                    <a:pt x="1077686" y="81643"/>
                  </a:lnTo>
                  <a:lnTo>
                    <a:pt x="1123406" y="133894"/>
                  </a:lnTo>
                  <a:lnTo>
                    <a:pt x="1162594" y="205740"/>
                  </a:lnTo>
                  <a:lnTo>
                    <a:pt x="1185454" y="261257"/>
                  </a:lnTo>
                  <a:lnTo>
                    <a:pt x="1195252" y="326571"/>
                  </a:lnTo>
                  <a:lnTo>
                    <a:pt x="1195252" y="898071"/>
                  </a:lnTo>
                  <a:lnTo>
                    <a:pt x="1182189" y="960120"/>
                  </a:lnTo>
                  <a:lnTo>
                    <a:pt x="1149532" y="1035231"/>
                  </a:lnTo>
                  <a:lnTo>
                    <a:pt x="1113609" y="1087483"/>
                  </a:lnTo>
                  <a:lnTo>
                    <a:pt x="1074420" y="1129937"/>
                  </a:lnTo>
                  <a:lnTo>
                    <a:pt x="1018903" y="1169126"/>
                  </a:lnTo>
                  <a:lnTo>
                    <a:pt x="966652" y="1188720"/>
                  </a:lnTo>
                  <a:lnTo>
                    <a:pt x="914400" y="1201783"/>
                  </a:lnTo>
                  <a:lnTo>
                    <a:pt x="885009" y="1205049"/>
                  </a:lnTo>
                  <a:cubicBezTo>
                    <a:pt x="877933" y="1205593"/>
                    <a:pt x="600347" y="1208314"/>
                    <a:pt x="597626" y="1208314"/>
                  </a:cubicBezTo>
                </a:path>
              </a:pathLst>
            </a:custGeom>
            <a:noFill/>
            <a:ln w="28575">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D4050F19-EE37-FED1-D270-CE922F221532}"/>
                </a:ext>
              </a:extLst>
            </p:cNvPr>
            <p:cNvCxnSpPr>
              <a:cxnSpLocks/>
            </p:cNvCxnSpPr>
            <p:nvPr/>
          </p:nvCxnSpPr>
          <p:spPr>
            <a:xfrm>
              <a:off x="2094684" y="6636338"/>
              <a:ext cx="559011" cy="3329"/>
            </a:xfrm>
            <a:prstGeom prst="line">
              <a:avLst/>
            </a:prstGeom>
            <a:ln w="28575">
              <a:solidFill>
                <a:srgbClr val="0000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EF71C79-B02E-559E-AC04-2BDBF2C134D8}"/>
                </a:ext>
              </a:extLst>
            </p:cNvPr>
            <p:cNvCxnSpPr>
              <a:cxnSpLocks/>
            </p:cNvCxnSpPr>
            <p:nvPr/>
          </p:nvCxnSpPr>
          <p:spPr>
            <a:xfrm>
              <a:off x="1571481" y="6636338"/>
              <a:ext cx="330403" cy="0"/>
            </a:xfrm>
            <a:prstGeom prst="line">
              <a:avLst/>
            </a:prstGeom>
            <a:ln w="28575">
              <a:solidFill>
                <a:srgbClr val="0000FF"/>
              </a:solidFill>
              <a:miter lim="800000"/>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B30A9AD8-7647-DB08-ECE3-DCDA4DED7E6A}"/>
              </a:ext>
            </a:extLst>
          </p:cNvPr>
          <p:cNvGrpSpPr/>
          <p:nvPr/>
        </p:nvGrpSpPr>
        <p:grpSpPr>
          <a:xfrm>
            <a:off x="2793743" y="4001757"/>
            <a:ext cx="6308271" cy="1851910"/>
            <a:chOff x="1496786" y="2663790"/>
            <a:chExt cx="6308271" cy="1851910"/>
          </a:xfrm>
        </p:grpSpPr>
        <p:sp>
          <p:nvSpPr>
            <p:cNvPr id="23" name="Freeform: Shape 22">
              <a:extLst>
                <a:ext uri="{FF2B5EF4-FFF2-40B4-BE49-F238E27FC236}">
                  <a16:creationId xmlns:a16="http://schemas.microsoft.com/office/drawing/2014/main" id="{6BF1BB3B-1A6E-51F0-3A53-3FE6D8106C48}"/>
                </a:ext>
              </a:extLst>
            </p:cNvPr>
            <p:cNvSpPr/>
            <p:nvPr/>
          </p:nvSpPr>
          <p:spPr>
            <a:xfrm>
              <a:off x="6355080" y="2663790"/>
              <a:ext cx="1449977" cy="1851018"/>
            </a:xfrm>
            <a:custGeom>
              <a:avLst/>
              <a:gdLst>
                <a:gd name="connsiteX0" fmla="*/ 1449977 w 1449977"/>
                <a:gd name="connsiteY0" fmla="*/ 0 h 1854925"/>
                <a:gd name="connsiteX1" fmla="*/ 1348740 w 1449977"/>
                <a:gd name="connsiteY1" fmla="*/ 653142 h 1854925"/>
                <a:gd name="connsiteX2" fmla="*/ 1352006 w 1449977"/>
                <a:gd name="connsiteY2" fmla="*/ 1218111 h 1854925"/>
                <a:gd name="connsiteX3" fmla="*/ 1345474 w 1449977"/>
                <a:gd name="connsiteY3" fmla="*/ 1345474 h 1854925"/>
                <a:gd name="connsiteX4" fmla="*/ 1306286 w 1449977"/>
                <a:gd name="connsiteY4" fmla="*/ 1466305 h 1854925"/>
                <a:gd name="connsiteX5" fmla="*/ 1244237 w 1449977"/>
                <a:gd name="connsiteY5" fmla="*/ 1577340 h 1854925"/>
                <a:gd name="connsiteX6" fmla="*/ 1165860 w 1449977"/>
                <a:gd name="connsiteY6" fmla="*/ 1668780 h 1854925"/>
                <a:gd name="connsiteX7" fmla="*/ 1074420 w 1449977"/>
                <a:gd name="connsiteY7" fmla="*/ 1750422 h 1854925"/>
                <a:gd name="connsiteX8" fmla="*/ 956854 w 1449977"/>
                <a:gd name="connsiteY8" fmla="*/ 1802674 h 1854925"/>
                <a:gd name="connsiteX9" fmla="*/ 839289 w 1449977"/>
                <a:gd name="connsiteY9" fmla="*/ 1854925 h 1854925"/>
                <a:gd name="connsiteX10" fmla="*/ 0 w 1449977"/>
                <a:gd name="connsiteY10" fmla="*/ 1848394 h 1854925"/>
                <a:gd name="connsiteX0" fmla="*/ 1449977 w 1449977"/>
                <a:gd name="connsiteY0" fmla="*/ 0 h 1851018"/>
                <a:gd name="connsiteX1" fmla="*/ 1348740 w 1449977"/>
                <a:gd name="connsiteY1" fmla="*/ 653142 h 1851018"/>
                <a:gd name="connsiteX2" fmla="*/ 1352006 w 1449977"/>
                <a:gd name="connsiteY2" fmla="*/ 1218111 h 1851018"/>
                <a:gd name="connsiteX3" fmla="*/ 1345474 w 1449977"/>
                <a:gd name="connsiteY3" fmla="*/ 1345474 h 1851018"/>
                <a:gd name="connsiteX4" fmla="*/ 1306286 w 1449977"/>
                <a:gd name="connsiteY4" fmla="*/ 1466305 h 1851018"/>
                <a:gd name="connsiteX5" fmla="*/ 1244237 w 1449977"/>
                <a:gd name="connsiteY5" fmla="*/ 1577340 h 1851018"/>
                <a:gd name="connsiteX6" fmla="*/ 1165860 w 1449977"/>
                <a:gd name="connsiteY6" fmla="*/ 1668780 h 1851018"/>
                <a:gd name="connsiteX7" fmla="*/ 1074420 w 1449977"/>
                <a:gd name="connsiteY7" fmla="*/ 1750422 h 1851018"/>
                <a:gd name="connsiteX8" fmla="*/ 956854 w 1449977"/>
                <a:gd name="connsiteY8" fmla="*/ 1802674 h 1851018"/>
                <a:gd name="connsiteX9" fmla="*/ 835382 w 1449977"/>
                <a:gd name="connsiteY9" fmla="*/ 1851018 h 1851018"/>
                <a:gd name="connsiteX10" fmla="*/ 0 w 1449977"/>
                <a:gd name="connsiteY10" fmla="*/ 1848394 h 1851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9977" h="1851018">
                  <a:moveTo>
                    <a:pt x="1449977" y="0"/>
                  </a:moveTo>
                  <a:lnTo>
                    <a:pt x="1348740" y="653142"/>
                  </a:lnTo>
                  <a:cubicBezTo>
                    <a:pt x="1349829" y="841465"/>
                    <a:pt x="1350917" y="1029788"/>
                    <a:pt x="1352006" y="1218111"/>
                  </a:cubicBezTo>
                  <a:lnTo>
                    <a:pt x="1345474" y="1345474"/>
                  </a:lnTo>
                  <a:lnTo>
                    <a:pt x="1306286" y="1466305"/>
                  </a:lnTo>
                  <a:lnTo>
                    <a:pt x="1244237" y="1577340"/>
                  </a:lnTo>
                  <a:lnTo>
                    <a:pt x="1165860" y="1668780"/>
                  </a:lnTo>
                  <a:lnTo>
                    <a:pt x="1074420" y="1750422"/>
                  </a:lnTo>
                  <a:lnTo>
                    <a:pt x="956854" y="1802674"/>
                  </a:lnTo>
                  <a:lnTo>
                    <a:pt x="835382" y="1851018"/>
                  </a:lnTo>
                  <a:lnTo>
                    <a:pt x="0" y="1848394"/>
                  </a:lnTo>
                </a:path>
              </a:pathLst>
            </a:custGeom>
            <a:noFill/>
            <a:ln w="28575">
              <a:solidFill>
                <a:srgbClr val="0000FF"/>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DF87EAEB-5782-1A01-93DB-0392F1E9ECB3}"/>
                </a:ext>
              </a:extLst>
            </p:cNvPr>
            <p:cNvCxnSpPr>
              <a:cxnSpLocks/>
            </p:cNvCxnSpPr>
            <p:nvPr/>
          </p:nvCxnSpPr>
          <p:spPr>
            <a:xfrm>
              <a:off x="3289852" y="4505761"/>
              <a:ext cx="2116987" cy="0"/>
            </a:xfrm>
            <a:prstGeom prst="line">
              <a:avLst/>
            </a:prstGeom>
            <a:ln w="28575">
              <a:solidFill>
                <a:srgbClr val="0000FF"/>
              </a:solidFill>
              <a:miter lim="800000"/>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B320AA0-BC94-D515-3BF3-372EDE76B051}"/>
                </a:ext>
              </a:extLst>
            </p:cNvPr>
            <p:cNvCxnSpPr>
              <a:cxnSpLocks/>
            </p:cNvCxnSpPr>
            <p:nvPr/>
          </p:nvCxnSpPr>
          <p:spPr>
            <a:xfrm>
              <a:off x="2081506" y="4515700"/>
              <a:ext cx="772060" cy="0"/>
            </a:xfrm>
            <a:prstGeom prst="line">
              <a:avLst/>
            </a:prstGeom>
            <a:ln w="28575">
              <a:solidFill>
                <a:srgbClr val="0000FF"/>
              </a:solidFill>
              <a:miter lim="800000"/>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73DABF7-F79F-C3A7-C3D6-C5142FFF0C9A}"/>
                </a:ext>
              </a:extLst>
            </p:cNvPr>
            <p:cNvCxnSpPr>
              <a:cxnSpLocks/>
            </p:cNvCxnSpPr>
            <p:nvPr/>
          </p:nvCxnSpPr>
          <p:spPr>
            <a:xfrm>
              <a:off x="1496786" y="4510061"/>
              <a:ext cx="378135" cy="0"/>
            </a:xfrm>
            <a:prstGeom prst="line">
              <a:avLst/>
            </a:prstGeom>
            <a:ln w="28575">
              <a:solidFill>
                <a:srgbClr val="0000FF"/>
              </a:solidFill>
              <a:miter lim="800000"/>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B8282963-2D66-75E1-10D6-E579D60FDFD5}"/>
              </a:ext>
            </a:extLst>
          </p:cNvPr>
          <p:cNvGrpSpPr/>
          <p:nvPr/>
        </p:nvGrpSpPr>
        <p:grpSpPr>
          <a:xfrm>
            <a:off x="2812399" y="3377668"/>
            <a:ext cx="7492634" cy="2472131"/>
            <a:chOff x="1515442" y="2038865"/>
            <a:chExt cx="7492634" cy="2472131"/>
          </a:xfrm>
        </p:grpSpPr>
        <p:sp>
          <p:nvSpPr>
            <p:cNvPr id="28" name="Freeform: Shape 27">
              <a:extLst>
                <a:ext uri="{FF2B5EF4-FFF2-40B4-BE49-F238E27FC236}">
                  <a16:creationId xmlns:a16="http://schemas.microsoft.com/office/drawing/2014/main" id="{8361EDE5-D43E-9762-36DB-1DF04E2602B8}"/>
                </a:ext>
              </a:extLst>
            </p:cNvPr>
            <p:cNvSpPr/>
            <p:nvPr/>
          </p:nvSpPr>
          <p:spPr>
            <a:xfrm>
              <a:off x="7809470" y="2038865"/>
              <a:ext cx="1198606" cy="605481"/>
            </a:xfrm>
            <a:custGeom>
              <a:avLst/>
              <a:gdLst>
                <a:gd name="connsiteX0" fmla="*/ 0 w 1198606"/>
                <a:gd name="connsiteY0" fmla="*/ 605481 h 605481"/>
                <a:gd name="connsiteX1" fmla="*/ 12357 w 1198606"/>
                <a:gd name="connsiteY1" fmla="*/ 317157 h 605481"/>
                <a:gd name="connsiteX2" fmla="*/ 20595 w 1198606"/>
                <a:gd name="connsiteY2" fmla="*/ 243016 h 605481"/>
                <a:gd name="connsiteX3" fmla="*/ 49427 w 1198606"/>
                <a:gd name="connsiteY3" fmla="*/ 172994 h 605481"/>
                <a:gd name="connsiteX4" fmla="*/ 94735 w 1198606"/>
                <a:gd name="connsiteY4" fmla="*/ 119449 h 605481"/>
                <a:gd name="connsiteX5" fmla="*/ 160638 w 1198606"/>
                <a:gd name="connsiteY5" fmla="*/ 57665 h 605481"/>
                <a:gd name="connsiteX6" fmla="*/ 210065 w 1198606"/>
                <a:gd name="connsiteY6" fmla="*/ 28832 h 605481"/>
                <a:gd name="connsiteX7" fmla="*/ 280087 w 1198606"/>
                <a:gd name="connsiteY7" fmla="*/ 8238 h 605481"/>
                <a:gd name="connsiteX8" fmla="*/ 321276 w 1198606"/>
                <a:gd name="connsiteY8" fmla="*/ 8238 h 605481"/>
                <a:gd name="connsiteX9" fmla="*/ 881449 w 1198606"/>
                <a:gd name="connsiteY9" fmla="*/ 0 h 605481"/>
                <a:gd name="connsiteX10" fmla="*/ 955589 w 1198606"/>
                <a:gd name="connsiteY10" fmla="*/ 24713 h 605481"/>
                <a:gd name="connsiteX11" fmla="*/ 1033849 w 1198606"/>
                <a:gd name="connsiteY11" fmla="*/ 57665 h 605481"/>
                <a:gd name="connsiteX12" fmla="*/ 1075038 w 1198606"/>
                <a:gd name="connsiteY12" fmla="*/ 82378 h 605481"/>
                <a:gd name="connsiteX13" fmla="*/ 1103871 w 1198606"/>
                <a:gd name="connsiteY13" fmla="*/ 123567 h 605481"/>
                <a:gd name="connsiteX14" fmla="*/ 1157416 w 1198606"/>
                <a:gd name="connsiteY14" fmla="*/ 189470 h 605481"/>
                <a:gd name="connsiteX15" fmla="*/ 1190368 w 1198606"/>
                <a:gd name="connsiteY15" fmla="*/ 292443 h 605481"/>
                <a:gd name="connsiteX16" fmla="*/ 1194487 w 1198606"/>
                <a:gd name="connsiteY16" fmla="*/ 329513 h 605481"/>
                <a:gd name="connsiteX17" fmla="*/ 1198606 w 1198606"/>
                <a:gd name="connsiteY17" fmla="*/ 428367 h 60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98606" h="605481">
                  <a:moveTo>
                    <a:pt x="0" y="605481"/>
                  </a:moveTo>
                  <a:lnTo>
                    <a:pt x="12357" y="317157"/>
                  </a:lnTo>
                  <a:lnTo>
                    <a:pt x="20595" y="243016"/>
                  </a:lnTo>
                  <a:lnTo>
                    <a:pt x="49427" y="172994"/>
                  </a:lnTo>
                  <a:lnTo>
                    <a:pt x="94735" y="119449"/>
                  </a:lnTo>
                  <a:lnTo>
                    <a:pt x="160638" y="57665"/>
                  </a:lnTo>
                  <a:lnTo>
                    <a:pt x="210065" y="28832"/>
                  </a:lnTo>
                  <a:lnTo>
                    <a:pt x="280087" y="8238"/>
                  </a:lnTo>
                  <a:lnTo>
                    <a:pt x="321276" y="8238"/>
                  </a:lnTo>
                  <a:lnTo>
                    <a:pt x="881449" y="0"/>
                  </a:lnTo>
                  <a:lnTo>
                    <a:pt x="955589" y="24713"/>
                  </a:lnTo>
                  <a:lnTo>
                    <a:pt x="1033849" y="57665"/>
                  </a:lnTo>
                  <a:lnTo>
                    <a:pt x="1075038" y="82378"/>
                  </a:lnTo>
                  <a:lnTo>
                    <a:pt x="1103871" y="123567"/>
                  </a:lnTo>
                  <a:lnTo>
                    <a:pt x="1157416" y="189470"/>
                  </a:lnTo>
                  <a:lnTo>
                    <a:pt x="1190368" y="292443"/>
                  </a:lnTo>
                  <a:lnTo>
                    <a:pt x="1194487" y="329513"/>
                  </a:lnTo>
                  <a:lnTo>
                    <a:pt x="1198606" y="428367"/>
                  </a:lnTo>
                </a:path>
              </a:pathLst>
            </a:custGeom>
            <a:noFill/>
            <a:ln w="28575">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90D5DA02-786D-2856-331E-3502838A53DA}"/>
                </a:ext>
              </a:extLst>
            </p:cNvPr>
            <p:cNvSpPr/>
            <p:nvPr/>
          </p:nvSpPr>
          <p:spPr>
            <a:xfrm>
              <a:off x="7706497" y="2640227"/>
              <a:ext cx="102973" cy="1239795"/>
            </a:xfrm>
            <a:custGeom>
              <a:avLst/>
              <a:gdLst>
                <a:gd name="connsiteX0" fmla="*/ 0 w 102973"/>
                <a:gd name="connsiteY0" fmla="*/ 1062681 h 1062681"/>
                <a:gd name="connsiteX1" fmla="*/ 0 w 102973"/>
                <a:gd name="connsiteY1" fmla="*/ 724930 h 1062681"/>
                <a:gd name="connsiteX2" fmla="*/ 20595 w 102973"/>
                <a:gd name="connsiteY2" fmla="*/ 589005 h 1062681"/>
                <a:gd name="connsiteX3" fmla="*/ 102973 w 102973"/>
                <a:gd name="connsiteY3" fmla="*/ 0 h 1062681"/>
                <a:gd name="connsiteX0" fmla="*/ 4119 w 102973"/>
                <a:gd name="connsiteY0" fmla="*/ 1239795 h 1239795"/>
                <a:gd name="connsiteX1" fmla="*/ 0 w 102973"/>
                <a:gd name="connsiteY1" fmla="*/ 724930 h 1239795"/>
                <a:gd name="connsiteX2" fmla="*/ 20595 w 102973"/>
                <a:gd name="connsiteY2" fmla="*/ 589005 h 1239795"/>
                <a:gd name="connsiteX3" fmla="*/ 102973 w 102973"/>
                <a:gd name="connsiteY3" fmla="*/ 0 h 1239795"/>
              </a:gdLst>
              <a:ahLst/>
              <a:cxnLst>
                <a:cxn ang="0">
                  <a:pos x="connsiteX0" y="connsiteY0"/>
                </a:cxn>
                <a:cxn ang="0">
                  <a:pos x="connsiteX1" y="connsiteY1"/>
                </a:cxn>
                <a:cxn ang="0">
                  <a:pos x="connsiteX2" y="connsiteY2"/>
                </a:cxn>
                <a:cxn ang="0">
                  <a:pos x="connsiteX3" y="connsiteY3"/>
                </a:cxn>
              </a:cxnLst>
              <a:rect l="l" t="t" r="r" b="b"/>
              <a:pathLst>
                <a:path w="102973" h="1239795">
                  <a:moveTo>
                    <a:pt x="4119" y="1239795"/>
                  </a:moveTo>
                  <a:lnTo>
                    <a:pt x="0" y="724930"/>
                  </a:lnTo>
                  <a:lnTo>
                    <a:pt x="20595" y="589005"/>
                  </a:lnTo>
                  <a:lnTo>
                    <a:pt x="102973" y="0"/>
                  </a:lnTo>
                </a:path>
              </a:pathLst>
            </a:custGeom>
            <a:noFill/>
            <a:ln w="28575">
              <a:solidFill>
                <a:srgbClr val="0000FF"/>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9886BECA-8406-376D-4DE1-18B0168E2061}"/>
                </a:ext>
              </a:extLst>
            </p:cNvPr>
            <p:cNvCxnSpPr>
              <a:cxnSpLocks/>
            </p:cNvCxnSpPr>
            <p:nvPr/>
          </p:nvCxnSpPr>
          <p:spPr>
            <a:xfrm flipH="1" flipV="1">
              <a:off x="4814596" y="4502545"/>
              <a:ext cx="2230017" cy="0"/>
            </a:xfrm>
            <a:prstGeom prst="line">
              <a:avLst/>
            </a:prstGeom>
            <a:ln w="28575">
              <a:solidFill>
                <a:srgbClr val="0000FF"/>
              </a:solidFill>
              <a:miter lim="800000"/>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248710B-74EC-45B9-9B1E-D39BC9860AD2}"/>
                </a:ext>
              </a:extLst>
            </p:cNvPr>
            <p:cNvCxnSpPr>
              <a:cxnSpLocks/>
            </p:cNvCxnSpPr>
            <p:nvPr/>
          </p:nvCxnSpPr>
          <p:spPr>
            <a:xfrm flipH="1">
              <a:off x="2899401" y="4510996"/>
              <a:ext cx="1222317" cy="0"/>
            </a:xfrm>
            <a:prstGeom prst="line">
              <a:avLst/>
            </a:prstGeom>
            <a:ln w="28575">
              <a:solidFill>
                <a:srgbClr val="0000FF"/>
              </a:solidFill>
              <a:miter lim="800000"/>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4E9E37A-487F-4476-A98F-0BFD824AB536}"/>
                </a:ext>
              </a:extLst>
            </p:cNvPr>
            <p:cNvCxnSpPr/>
            <p:nvPr/>
          </p:nvCxnSpPr>
          <p:spPr>
            <a:xfrm flipH="1" flipV="1">
              <a:off x="1884252" y="4502545"/>
              <a:ext cx="635014" cy="0"/>
            </a:xfrm>
            <a:prstGeom prst="line">
              <a:avLst/>
            </a:prstGeom>
            <a:ln w="28575">
              <a:solidFill>
                <a:srgbClr val="0000FF"/>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FE32850-4706-0707-D6F8-22299B0209FA}"/>
                </a:ext>
              </a:extLst>
            </p:cNvPr>
            <p:cNvCxnSpPr>
              <a:cxnSpLocks/>
            </p:cNvCxnSpPr>
            <p:nvPr/>
          </p:nvCxnSpPr>
          <p:spPr>
            <a:xfrm>
              <a:off x="1515442" y="4500735"/>
              <a:ext cx="201385" cy="935"/>
            </a:xfrm>
            <a:prstGeom prst="line">
              <a:avLst/>
            </a:prstGeom>
            <a:ln w="28575">
              <a:solidFill>
                <a:srgbClr val="0000FF"/>
              </a:solidFill>
              <a:miter lim="800000"/>
            </a:ln>
          </p:spPr>
          <p:style>
            <a:lnRef idx="1">
              <a:schemeClr val="accent1"/>
            </a:lnRef>
            <a:fillRef idx="0">
              <a:schemeClr val="accent1"/>
            </a:fillRef>
            <a:effectRef idx="0">
              <a:schemeClr val="accent1"/>
            </a:effectRef>
            <a:fontRef idx="minor">
              <a:schemeClr val="tx1"/>
            </a:fontRef>
          </p:style>
        </p:cxnSp>
      </p:grpSp>
      <p:sp>
        <p:nvSpPr>
          <p:cNvPr id="34" name="Freeform: Shape 33">
            <a:extLst>
              <a:ext uri="{FF2B5EF4-FFF2-40B4-BE49-F238E27FC236}">
                <a16:creationId xmlns:a16="http://schemas.microsoft.com/office/drawing/2014/main" id="{52840D5C-62C7-5D47-C7FF-9F5B8388239A}"/>
              </a:ext>
            </a:extLst>
          </p:cNvPr>
          <p:cNvSpPr/>
          <p:nvPr/>
        </p:nvSpPr>
        <p:spPr>
          <a:xfrm rot="16200000">
            <a:off x="9107140" y="3376631"/>
            <a:ext cx="1195252" cy="1208314"/>
          </a:xfrm>
          <a:custGeom>
            <a:avLst/>
            <a:gdLst>
              <a:gd name="connsiteX0" fmla="*/ 0 w 1195252"/>
              <a:gd name="connsiteY0" fmla="*/ 551906 h 1205049"/>
              <a:gd name="connsiteX1" fmla="*/ 3266 w 1195252"/>
              <a:gd name="connsiteY1" fmla="*/ 310243 h 1205049"/>
              <a:gd name="connsiteX2" fmla="*/ 16329 w 1195252"/>
              <a:gd name="connsiteY2" fmla="*/ 241663 h 1205049"/>
              <a:gd name="connsiteX3" fmla="*/ 39189 w 1195252"/>
              <a:gd name="connsiteY3" fmla="*/ 176349 h 1205049"/>
              <a:gd name="connsiteX4" fmla="*/ 78377 w 1195252"/>
              <a:gd name="connsiteY4" fmla="*/ 130629 h 1205049"/>
              <a:gd name="connsiteX5" fmla="*/ 127363 w 1195252"/>
              <a:gd name="connsiteY5" fmla="*/ 78377 h 1205049"/>
              <a:gd name="connsiteX6" fmla="*/ 209006 w 1195252"/>
              <a:gd name="connsiteY6" fmla="*/ 32657 h 1205049"/>
              <a:gd name="connsiteX7" fmla="*/ 267789 w 1195252"/>
              <a:gd name="connsiteY7" fmla="*/ 13063 h 1205049"/>
              <a:gd name="connsiteX8" fmla="*/ 313509 w 1195252"/>
              <a:gd name="connsiteY8" fmla="*/ 0 h 1205049"/>
              <a:gd name="connsiteX9" fmla="*/ 881743 w 1195252"/>
              <a:gd name="connsiteY9" fmla="*/ 9797 h 1205049"/>
              <a:gd name="connsiteX10" fmla="*/ 953589 w 1195252"/>
              <a:gd name="connsiteY10" fmla="*/ 16329 h 1205049"/>
              <a:gd name="connsiteX11" fmla="*/ 1012372 w 1195252"/>
              <a:gd name="connsiteY11" fmla="*/ 42454 h 1205049"/>
              <a:gd name="connsiteX12" fmla="*/ 1077686 w 1195252"/>
              <a:gd name="connsiteY12" fmla="*/ 81643 h 1205049"/>
              <a:gd name="connsiteX13" fmla="*/ 1123406 w 1195252"/>
              <a:gd name="connsiteY13" fmla="*/ 133894 h 1205049"/>
              <a:gd name="connsiteX14" fmla="*/ 1162594 w 1195252"/>
              <a:gd name="connsiteY14" fmla="*/ 205740 h 1205049"/>
              <a:gd name="connsiteX15" fmla="*/ 1185454 w 1195252"/>
              <a:gd name="connsiteY15" fmla="*/ 261257 h 1205049"/>
              <a:gd name="connsiteX16" fmla="*/ 1195252 w 1195252"/>
              <a:gd name="connsiteY16" fmla="*/ 326571 h 1205049"/>
              <a:gd name="connsiteX17" fmla="*/ 1195252 w 1195252"/>
              <a:gd name="connsiteY17" fmla="*/ 898071 h 1205049"/>
              <a:gd name="connsiteX18" fmla="*/ 1182189 w 1195252"/>
              <a:gd name="connsiteY18" fmla="*/ 960120 h 1205049"/>
              <a:gd name="connsiteX19" fmla="*/ 1149532 w 1195252"/>
              <a:gd name="connsiteY19" fmla="*/ 1035231 h 1205049"/>
              <a:gd name="connsiteX20" fmla="*/ 1113609 w 1195252"/>
              <a:gd name="connsiteY20" fmla="*/ 1087483 h 1205049"/>
              <a:gd name="connsiteX21" fmla="*/ 1074420 w 1195252"/>
              <a:gd name="connsiteY21" fmla="*/ 1129937 h 1205049"/>
              <a:gd name="connsiteX22" fmla="*/ 1018903 w 1195252"/>
              <a:gd name="connsiteY22" fmla="*/ 1169126 h 1205049"/>
              <a:gd name="connsiteX23" fmla="*/ 966652 w 1195252"/>
              <a:gd name="connsiteY23" fmla="*/ 1188720 h 1205049"/>
              <a:gd name="connsiteX24" fmla="*/ 914400 w 1195252"/>
              <a:gd name="connsiteY24" fmla="*/ 1201783 h 1205049"/>
              <a:gd name="connsiteX25" fmla="*/ 885009 w 1195252"/>
              <a:gd name="connsiteY25" fmla="*/ 1205049 h 1205049"/>
              <a:gd name="connsiteX0" fmla="*/ 0 w 1195252"/>
              <a:gd name="connsiteY0" fmla="*/ 551906 h 1205290"/>
              <a:gd name="connsiteX1" fmla="*/ 3266 w 1195252"/>
              <a:gd name="connsiteY1" fmla="*/ 310243 h 1205290"/>
              <a:gd name="connsiteX2" fmla="*/ 16329 w 1195252"/>
              <a:gd name="connsiteY2" fmla="*/ 241663 h 1205290"/>
              <a:gd name="connsiteX3" fmla="*/ 39189 w 1195252"/>
              <a:gd name="connsiteY3" fmla="*/ 176349 h 1205290"/>
              <a:gd name="connsiteX4" fmla="*/ 78377 w 1195252"/>
              <a:gd name="connsiteY4" fmla="*/ 130629 h 1205290"/>
              <a:gd name="connsiteX5" fmla="*/ 127363 w 1195252"/>
              <a:gd name="connsiteY5" fmla="*/ 78377 h 1205290"/>
              <a:gd name="connsiteX6" fmla="*/ 209006 w 1195252"/>
              <a:gd name="connsiteY6" fmla="*/ 32657 h 1205290"/>
              <a:gd name="connsiteX7" fmla="*/ 267789 w 1195252"/>
              <a:gd name="connsiteY7" fmla="*/ 13063 h 1205290"/>
              <a:gd name="connsiteX8" fmla="*/ 313509 w 1195252"/>
              <a:gd name="connsiteY8" fmla="*/ 0 h 1205290"/>
              <a:gd name="connsiteX9" fmla="*/ 881743 w 1195252"/>
              <a:gd name="connsiteY9" fmla="*/ 9797 h 1205290"/>
              <a:gd name="connsiteX10" fmla="*/ 953589 w 1195252"/>
              <a:gd name="connsiteY10" fmla="*/ 16329 h 1205290"/>
              <a:gd name="connsiteX11" fmla="*/ 1012372 w 1195252"/>
              <a:gd name="connsiteY11" fmla="*/ 42454 h 1205290"/>
              <a:gd name="connsiteX12" fmla="*/ 1077686 w 1195252"/>
              <a:gd name="connsiteY12" fmla="*/ 81643 h 1205290"/>
              <a:gd name="connsiteX13" fmla="*/ 1123406 w 1195252"/>
              <a:gd name="connsiteY13" fmla="*/ 133894 h 1205290"/>
              <a:gd name="connsiteX14" fmla="*/ 1162594 w 1195252"/>
              <a:gd name="connsiteY14" fmla="*/ 205740 h 1205290"/>
              <a:gd name="connsiteX15" fmla="*/ 1185454 w 1195252"/>
              <a:gd name="connsiteY15" fmla="*/ 261257 h 1205290"/>
              <a:gd name="connsiteX16" fmla="*/ 1195252 w 1195252"/>
              <a:gd name="connsiteY16" fmla="*/ 326571 h 1205290"/>
              <a:gd name="connsiteX17" fmla="*/ 1195252 w 1195252"/>
              <a:gd name="connsiteY17" fmla="*/ 898071 h 1205290"/>
              <a:gd name="connsiteX18" fmla="*/ 1182189 w 1195252"/>
              <a:gd name="connsiteY18" fmla="*/ 960120 h 1205290"/>
              <a:gd name="connsiteX19" fmla="*/ 1149532 w 1195252"/>
              <a:gd name="connsiteY19" fmla="*/ 1035231 h 1205290"/>
              <a:gd name="connsiteX20" fmla="*/ 1113609 w 1195252"/>
              <a:gd name="connsiteY20" fmla="*/ 1087483 h 1205290"/>
              <a:gd name="connsiteX21" fmla="*/ 1074420 w 1195252"/>
              <a:gd name="connsiteY21" fmla="*/ 1129937 h 1205290"/>
              <a:gd name="connsiteX22" fmla="*/ 1018903 w 1195252"/>
              <a:gd name="connsiteY22" fmla="*/ 1169126 h 1205290"/>
              <a:gd name="connsiteX23" fmla="*/ 966652 w 1195252"/>
              <a:gd name="connsiteY23" fmla="*/ 1188720 h 1205290"/>
              <a:gd name="connsiteX24" fmla="*/ 914400 w 1195252"/>
              <a:gd name="connsiteY24" fmla="*/ 1201783 h 1205290"/>
              <a:gd name="connsiteX25" fmla="*/ 885009 w 1195252"/>
              <a:gd name="connsiteY25" fmla="*/ 1205049 h 1205290"/>
              <a:gd name="connsiteX26" fmla="*/ 871946 w 1195252"/>
              <a:gd name="connsiteY26" fmla="*/ 1205049 h 1205290"/>
              <a:gd name="connsiteX0" fmla="*/ 0 w 1195252"/>
              <a:gd name="connsiteY0" fmla="*/ 551906 h 1208314"/>
              <a:gd name="connsiteX1" fmla="*/ 3266 w 1195252"/>
              <a:gd name="connsiteY1" fmla="*/ 310243 h 1208314"/>
              <a:gd name="connsiteX2" fmla="*/ 16329 w 1195252"/>
              <a:gd name="connsiteY2" fmla="*/ 241663 h 1208314"/>
              <a:gd name="connsiteX3" fmla="*/ 39189 w 1195252"/>
              <a:gd name="connsiteY3" fmla="*/ 176349 h 1208314"/>
              <a:gd name="connsiteX4" fmla="*/ 78377 w 1195252"/>
              <a:gd name="connsiteY4" fmla="*/ 130629 h 1208314"/>
              <a:gd name="connsiteX5" fmla="*/ 127363 w 1195252"/>
              <a:gd name="connsiteY5" fmla="*/ 78377 h 1208314"/>
              <a:gd name="connsiteX6" fmla="*/ 209006 w 1195252"/>
              <a:gd name="connsiteY6" fmla="*/ 32657 h 1208314"/>
              <a:gd name="connsiteX7" fmla="*/ 267789 w 1195252"/>
              <a:gd name="connsiteY7" fmla="*/ 13063 h 1208314"/>
              <a:gd name="connsiteX8" fmla="*/ 313509 w 1195252"/>
              <a:gd name="connsiteY8" fmla="*/ 0 h 1208314"/>
              <a:gd name="connsiteX9" fmla="*/ 881743 w 1195252"/>
              <a:gd name="connsiteY9" fmla="*/ 9797 h 1208314"/>
              <a:gd name="connsiteX10" fmla="*/ 953589 w 1195252"/>
              <a:gd name="connsiteY10" fmla="*/ 16329 h 1208314"/>
              <a:gd name="connsiteX11" fmla="*/ 1012372 w 1195252"/>
              <a:gd name="connsiteY11" fmla="*/ 42454 h 1208314"/>
              <a:gd name="connsiteX12" fmla="*/ 1077686 w 1195252"/>
              <a:gd name="connsiteY12" fmla="*/ 81643 h 1208314"/>
              <a:gd name="connsiteX13" fmla="*/ 1123406 w 1195252"/>
              <a:gd name="connsiteY13" fmla="*/ 133894 h 1208314"/>
              <a:gd name="connsiteX14" fmla="*/ 1162594 w 1195252"/>
              <a:gd name="connsiteY14" fmla="*/ 205740 h 1208314"/>
              <a:gd name="connsiteX15" fmla="*/ 1185454 w 1195252"/>
              <a:gd name="connsiteY15" fmla="*/ 261257 h 1208314"/>
              <a:gd name="connsiteX16" fmla="*/ 1195252 w 1195252"/>
              <a:gd name="connsiteY16" fmla="*/ 326571 h 1208314"/>
              <a:gd name="connsiteX17" fmla="*/ 1195252 w 1195252"/>
              <a:gd name="connsiteY17" fmla="*/ 898071 h 1208314"/>
              <a:gd name="connsiteX18" fmla="*/ 1182189 w 1195252"/>
              <a:gd name="connsiteY18" fmla="*/ 960120 h 1208314"/>
              <a:gd name="connsiteX19" fmla="*/ 1149532 w 1195252"/>
              <a:gd name="connsiteY19" fmla="*/ 1035231 h 1208314"/>
              <a:gd name="connsiteX20" fmla="*/ 1113609 w 1195252"/>
              <a:gd name="connsiteY20" fmla="*/ 1087483 h 1208314"/>
              <a:gd name="connsiteX21" fmla="*/ 1074420 w 1195252"/>
              <a:gd name="connsiteY21" fmla="*/ 1129937 h 1208314"/>
              <a:gd name="connsiteX22" fmla="*/ 1018903 w 1195252"/>
              <a:gd name="connsiteY22" fmla="*/ 1169126 h 1208314"/>
              <a:gd name="connsiteX23" fmla="*/ 966652 w 1195252"/>
              <a:gd name="connsiteY23" fmla="*/ 1188720 h 1208314"/>
              <a:gd name="connsiteX24" fmla="*/ 914400 w 1195252"/>
              <a:gd name="connsiteY24" fmla="*/ 1201783 h 1208314"/>
              <a:gd name="connsiteX25" fmla="*/ 885009 w 1195252"/>
              <a:gd name="connsiteY25" fmla="*/ 1205049 h 1208314"/>
              <a:gd name="connsiteX26" fmla="*/ 597626 w 1195252"/>
              <a:gd name="connsiteY26" fmla="*/ 1208314 h 1208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95252" h="1208314">
                <a:moveTo>
                  <a:pt x="0" y="551906"/>
                </a:moveTo>
                <a:cubicBezTo>
                  <a:pt x="1089" y="471352"/>
                  <a:pt x="2177" y="390797"/>
                  <a:pt x="3266" y="310243"/>
                </a:cubicBezTo>
                <a:lnTo>
                  <a:pt x="16329" y="241663"/>
                </a:lnTo>
                <a:lnTo>
                  <a:pt x="39189" y="176349"/>
                </a:lnTo>
                <a:lnTo>
                  <a:pt x="78377" y="130629"/>
                </a:lnTo>
                <a:lnTo>
                  <a:pt x="127363" y="78377"/>
                </a:lnTo>
                <a:lnTo>
                  <a:pt x="209006" y="32657"/>
                </a:lnTo>
                <a:lnTo>
                  <a:pt x="267789" y="13063"/>
                </a:lnTo>
                <a:lnTo>
                  <a:pt x="313509" y="0"/>
                </a:lnTo>
                <a:lnTo>
                  <a:pt x="881743" y="9797"/>
                </a:lnTo>
                <a:lnTo>
                  <a:pt x="953589" y="16329"/>
                </a:lnTo>
                <a:lnTo>
                  <a:pt x="1012372" y="42454"/>
                </a:lnTo>
                <a:lnTo>
                  <a:pt x="1077686" y="81643"/>
                </a:lnTo>
                <a:lnTo>
                  <a:pt x="1123406" y="133894"/>
                </a:lnTo>
                <a:lnTo>
                  <a:pt x="1162594" y="205740"/>
                </a:lnTo>
                <a:lnTo>
                  <a:pt x="1185454" y="261257"/>
                </a:lnTo>
                <a:lnTo>
                  <a:pt x="1195252" y="326571"/>
                </a:lnTo>
                <a:lnTo>
                  <a:pt x="1195252" y="898071"/>
                </a:lnTo>
                <a:lnTo>
                  <a:pt x="1182189" y="960120"/>
                </a:lnTo>
                <a:lnTo>
                  <a:pt x="1149532" y="1035231"/>
                </a:lnTo>
                <a:lnTo>
                  <a:pt x="1113609" y="1087483"/>
                </a:lnTo>
                <a:lnTo>
                  <a:pt x="1074420" y="1129937"/>
                </a:lnTo>
                <a:lnTo>
                  <a:pt x="1018903" y="1169126"/>
                </a:lnTo>
                <a:lnTo>
                  <a:pt x="966652" y="1188720"/>
                </a:lnTo>
                <a:lnTo>
                  <a:pt x="914400" y="1201783"/>
                </a:lnTo>
                <a:lnTo>
                  <a:pt x="885009" y="1205049"/>
                </a:lnTo>
                <a:cubicBezTo>
                  <a:pt x="877933" y="1205593"/>
                  <a:pt x="600347" y="1208314"/>
                  <a:pt x="597626" y="1208314"/>
                </a:cubicBezTo>
              </a:path>
            </a:pathLst>
          </a:custGeom>
          <a:noFill/>
          <a:ln w="762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BB169F49-9CB8-C806-EC20-FC59930B80E9}"/>
              </a:ext>
            </a:extLst>
          </p:cNvPr>
          <p:cNvSpPr/>
          <p:nvPr/>
        </p:nvSpPr>
        <p:spPr>
          <a:xfrm>
            <a:off x="9713657" y="3374764"/>
            <a:ext cx="1062790" cy="1856874"/>
          </a:xfrm>
          <a:custGeom>
            <a:avLst/>
            <a:gdLst>
              <a:gd name="connsiteX0" fmla="*/ 0 w 1062790"/>
              <a:gd name="connsiteY0" fmla="*/ 0 h 1856874"/>
              <a:gd name="connsiteX1" fmla="*/ 284747 w 1062790"/>
              <a:gd name="connsiteY1" fmla="*/ 4010 h 1856874"/>
              <a:gd name="connsiteX2" fmla="*/ 364958 w 1062790"/>
              <a:gd name="connsiteY2" fmla="*/ 16042 h 1856874"/>
              <a:gd name="connsiteX3" fmla="*/ 421105 w 1062790"/>
              <a:gd name="connsiteY3" fmla="*/ 48126 h 1856874"/>
              <a:gd name="connsiteX4" fmla="*/ 497305 w 1062790"/>
              <a:gd name="connsiteY4" fmla="*/ 96252 h 1856874"/>
              <a:gd name="connsiteX5" fmla="*/ 553453 w 1062790"/>
              <a:gd name="connsiteY5" fmla="*/ 172452 h 1856874"/>
              <a:gd name="connsiteX6" fmla="*/ 593558 w 1062790"/>
              <a:gd name="connsiteY6" fmla="*/ 260684 h 1856874"/>
              <a:gd name="connsiteX7" fmla="*/ 601579 w 1062790"/>
              <a:gd name="connsiteY7" fmla="*/ 344905 h 1856874"/>
              <a:gd name="connsiteX8" fmla="*/ 601579 w 1062790"/>
              <a:gd name="connsiteY8" fmla="*/ 701842 h 1856874"/>
              <a:gd name="connsiteX9" fmla="*/ 886326 w 1062790"/>
              <a:gd name="connsiteY9" fmla="*/ 1604210 h 1856874"/>
              <a:gd name="connsiteX10" fmla="*/ 1062790 w 1062790"/>
              <a:gd name="connsiteY10" fmla="*/ 1856874 h 1856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2790" h="1856874">
                <a:moveTo>
                  <a:pt x="0" y="0"/>
                </a:moveTo>
                <a:lnTo>
                  <a:pt x="284747" y="4010"/>
                </a:lnTo>
                <a:lnTo>
                  <a:pt x="364958" y="16042"/>
                </a:lnTo>
                <a:lnTo>
                  <a:pt x="421105" y="48126"/>
                </a:lnTo>
                <a:lnTo>
                  <a:pt x="497305" y="96252"/>
                </a:lnTo>
                <a:lnTo>
                  <a:pt x="553453" y="172452"/>
                </a:lnTo>
                <a:lnTo>
                  <a:pt x="593558" y="260684"/>
                </a:lnTo>
                <a:lnTo>
                  <a:pt x="601579" y="344905"/>
                </a:lnTo>
                <a:lnTo>
                  <a:pt x="601579" y="701842"/>
                </a:lnTo>
                <a:lnTo>
                  <a:pt x="886326" y="1604210"/>
                </a:lnTo>
                <a:lnTo>
                  <a:pt x="1062790" y="1856874"/>
                </a:lnTo>
              </a:path>
            </a:pathLst>
          </a:custGeom>
          <a:noFill/>
          <a:ln w="762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nvGrpSpPr>
          <p:cNvPr id="36" name="Group 150">
            <a:extLst>
              <a:ext uri="{FF2B5EF4-FFF2-40B4-BE49-F238E27FC236}">
                <a16:creationId xmlns:a16="http://schemas.microsoft.com/office/drawing/2014/main" id="{5F4E76AD-6462-D907-95E5-66E8EFEA2615}"/>
              </a:ext>
            </a:extLst>
          </p:cNvPr>
          <p:cNvGrpSpPr>
            <a:grpSpLocks/>
          </p:cNvGrpSpPr>
          <p:nvPr/>
        </p:nvGrpSpPr>
        <p:grpSpPr bwMode="auto">
          <a:xfrm flipH="1" flipV="1">
            <a:off x="8241521" y="973965"/>
            <a:ext cx="3994500" cy="1718772"/>
            <a:chOff x="244" y="2784"/>
            <a:chExt cx="3872" cy="1560"/>
          </a:xfrm>
        </p:grpSpPr>
        <p:sp>
          <p:nvSpPr>
            <p:cNvPr id="37" name="Freeform 130">
              <a:extLst>
                <a:ext uri="{FF2B5EF4-FFF2-40B4-BE49-F238E27FC236}">
                  <a16:creationId xmlns:a16="http://schemas.microsoft.com/office/drawing/2014/main" id="{22F20EAB-A419-91D8-EBB8-2097D5F15D77}"/>
                </a:ext>
              </a:extLst>
            </p:cNvPr>
            <p:cNvSpPr>
              <a:spLocks/>
            </p:cNvSpPr>
            <p:nvPr/>
          </p:nvSpPr>
          <p:spPr bwMode="auto">
            <a:xfrm>
              <a:off x="1296" y="3360"/>
              <a:ext cx="1296" cy="576"/>
            </a:xfrm>
            <a:custGeom>
              <a:avLst/>
              <a:gdLst>
                <a:gd name="T0" fmla="*/ 0 w 1248"/>
                <a:gd name="T1" fmla="*/ 576 h 576"/>
                <a:gd name="T2" fmla="*/ 624 w 1248"/>
                <a:gd name="T3" fmla="*/ 240 h 576"/>
                <a:gd name="T4" fmla="*/ 1248 w 1248"/>
                <a:gd name="T5" fmla="*/ 0 h 576"/>
              </a:gdLst>
              <a:ahLst/>
              <a:cxnLst>
                <a:cxn ang="0">
                  <a:pos x="T0" y="T1"/>
                </a:cxn>
                <a:cxn ang="0">
                  <a:pos x="T2" y="T3"/>
                </a:cxn>
                <a:cxn ang="0">
                  <a:pos x="T4" y="T5"/>
                </a:cxn>
              </a:cxnLst>
              <a:rect l="0" t="0" r="r" b="b"/>
              <a:pathLst>
                <a:path w="1248" h="576">
                  <a:moveTo>
                    <a:pt x="0" y="576"/>
                  </a:moveTo>
                  <a:cubicBezTo>
                    <a:pt x="208" y="456"/>
                    <a:pt x="416" y="336"/>
                    <a:pt x="624" y="240"/>
                  </a:cubicBezTo>
                  <a:cubicBezTo>
                    <a:pt x="832" y="144"/>
                    <a:pt x="1040" y="72"/>
                    <a:pt x="1248" y="0"/>
                  </a:cubicBezTo>
                </a:path>
              </a:pathLst>
            </a:cu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AutoShape 113">
              <a:extLst>
                <a:ext uri="{FF2B5EF4-FFF2-40B4-BE49-F238E27FC236}">
                  <a16:creationId xmlns:a16="http://schemas.microsoft.com/office/drawing/2014/main" id="{01849DA7-DEB3-C7F4-1FF8-9D91C48B7120}"/>
                </a:ext>
              </a:extLst>
            </p:cNvPr>
            <p:cNvSpPr>
              <a:spLocks noChangeArrowheads="1"/>
            </p:cNvSpPr>
            <p:nvPr/>
          </p:nvSpPr>
          <p:spPr bwMode="auto">
            <a:xfrm rot="5400000">
              <a:off x="2136" y="3288"/>
              <a:ext cx="1200" cy="192"/>
            </a:xfrm>
            <a:prstGeom prst="parallelogram">
              <a:avLst>
                <a:gd name="adj" fmla="val 221412"/>
              </a:avLst>
            </a:prstGeom>
            <a:solidFill>
              <a:srgbClr val="FFCC99"/>
            </a:solidFill>
            <a:ln w="9525">
              <a:miter lim="800000"/>
              <a:headEnd/>
              <a:tailEnd/>
            </a:ln>
            <a:effectLst/>
            <a:scene3d>
              <a:camera prst="legacyObliqueTopRight"/>
              <a:lightRig rig="legacyFlat3" dir="b"/>
            </a:scene3d>
            <a:sp3d extrusionH="100000" prstMaterial="legacyMatte">
              <a:bevelT w="13500" h="13500" prst="angle"/>
              <a:bevelB w="13500" h="13500" prst="angle"/>
              <a:extrusionClr>
                <a:srgbClr val="FFCC99"/>
              </a:extrusionClr>
              <a:contourClr>
                <a:srgbClr val="FFCC99"/>
              </a:contourClr>
            </a:sp3d>
            <a:extLst>
              <a:ext uri="{AF507438-7753-43E0-B8FC-AC1667EBCBE1}">
                <a14:hiddenEffects xmlns:a14="http://schemas.microsoft.com/office/drawing/2010/main">
                  <a:effectLst>
                    <a:outerShdw dist="107763" dir="18900000" algn="ctr" rotWithShape="0">
                      <a:schemeClr val="bg2"/>
                    </a:outerShdw>
                  </a:effectLst>
                </a14:hiddenEffects>
              </a:ext>
            </a:extLst>
          </p:spPr>
          <p:txBody>
            <a:bodyPr wrap="none" anchor="ctr">
              <a:flatTx/>
            </a:bodyPr>
            <a:lstStyle/>
            <a:p>
              <a:endParaRPr lang="en-US"/>
            </a:p>
          </p:txBody>
        </p:sp>
        <p:sp>
          <p:nvSpPr>
            <p:cNvPr id="39" name="Line 114">
              <a:extLst>
                <a:ext uri="{FF2B5EF4-FFF2-40B4-BE49-F238E27FC236}">
                  <a16:creationId xmlns:a16="http://schemas.microsoft.com/office/drawing/2014/main" id="{4039F952-8AEC-2A37-15B5-BD987D215DDB}"/>
                </a:ext>
              </a:extLst>
            </p:cNvPr>
            <p:cNvSpPr>
              <a:spLocks noChangeShapeType="1"/>
            </p:cNvSpPr>
            <p:nvPr/>
          </p:nvSpPr>
          <p:spPr bwMode="auto">
            <a:xfrm>
              <a:off x="1344" y="3360"/>
              <a:ext cx="1296" cy="1"/>
            </a:xfrm>
            <a:prstGeom prst="line">
              <a:avLst/>
            </a:prstGeom>
            <a:noFill/>
            <a:ln w="254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Oval 115">
              <a:extLst>
                <a:ext uri="{FF2B5EF4-FFF2-40B4-BE49-F238E27FC236}">
                  <a16:creationId xmlns:a16="http://schemas.microsoft.com/office/drawing/2014/main" id="{B6C6C0D1-CFF7-8BEC-0E2D-8F0C70C16561}"/>
                </a:ext>
              </a:extLst>
            </p:cNvPr>
            <p:cNvSpPr>
              <a:spLocks noChangeArrowheads="1"/>
            </p:cNvSpPr>
            <p:nvPr/>
          </p:nvSpPr>
          <p:spPr bwMode="auto">
            <a:xfrm>
              <a:off x="1872" y="3291"/>
              <a:ext cx="144" cy="135"/>
            </a:xfrm>
            <a:prstGeom prst="ellipse">
              <a:avLst/>
            </a:prstGeom>
            <a:solidFill>
              <a:srgbClr val="63E1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 name="Text Box 116">
              <a:extLst>
                <a:ext uri="{FF2B5EF4-FFF2-40B4-BE49-F238E27FC236}">
                  <a16:creationId xmlns:a16="http://schemas.microsoft.com/office/drawing/2014/main" id="{F7D2BBFA-96DC-8064-4C04-3AEB2534FFD7}"/>
                </a:ext>
              </a:extLst>
            </p:cNvPr>
            <p:cNvSpPr txBox="1">
              <a:spLocks noChangeArrowheads="1"/>
            </p:cNvSpPr>
            <p:nvPr/>
          </p:nvSpPr>
          <p:spPr bwMode="auto">
            <a:xfrm>
              <a:off x="1910" y="3063"/>
              <a:ext cx="23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latin typeface="Times New Roman" panose="02020603050405020304" pitchFamily="18" charset="0"/>
                </a:rPr>
                <a:t>H</a:t>
              </a:r>
              <a:r>
                <a:rPr lang="en-US" altLang="en-US" sz="1600" baseline="30000">
                  <a:latin typeface="Times New Roman" panose="02020603050405020304" pitchFamily="18" charset="0"/>
                </a:rPr>
                <a:t>-</a:t>
              </a:r>
            </a:p>
          </p:txBody>
        </p:sp>
        <p:sp>
          <p:nvSpPr>
            <p:cNvPr id="42" name="Line 117">
              <a:extLst>
                <a:ext uri="{FF2B5EF4-FFF2-40B4-BE49-F238E27FC236}">
                  <a16:creationId xmlns:a16="http://schemas.microsoft.com/office/drawing/2014/main" id="{E3629FBA-652D-D50C-F254-55C694EA951B}"/>
                </a:ext>
              </a:extLst>
            </p:cNvPr>
            <p:cNvSpPr>
              <a:spLocks noChangeShapeType="1"/>
            </p:cNvSpPr>
            <p:nvPr/>
          </p:nvSpPr>
          <p:spPr bwMode="auto">
            <a:xfrm flipV="1">
              <a:off x="2880" y="3258"/>
              <a:ext cx="1236" cy="75"/>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 name="Oval 118">
              <a:extLst>
                <a:ext uri="{FF2B5EF4-FFF2-40B4-BE49-F238E27FC236}">
                  <a16:creationId xmlns:a16="http://schemas.microsoft.com/office/drawing/2014/main" id="{BAD4977F-5F60-0E32-9CDC-52E9A0ECC118}"/>
                </a:ext>
              </a:extLst>
            </p:cNvPr>
            <p:cNvSpPr>
              <a:spLocks noChangeAspect="1" noChangeArrowheads="1"/>
            </p:cNvSpPr>
            <p:nvPr/>
          </p:nvSpPr>
          <p:spPr bwMode="auto">
            <a:xfrm>
              <a:off x="3026" y="3233"/>
              <a:ext cx="184" cy="173"/>
            </a:xfrm>
            <a:prstGeom prst="ellipse">
              <a:avLst/>
            </a:prstGeom>
            <a:solidFill>
              <a:srgbClr val="FF737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 name="Text Box 119">
              <a:extLst>
                <a:ext uri="{FF2B5EF4-FFF2-40B4-BE49-F238E27FC236}">
                  <a16:creationId xmlns:a16="http://schemas.microsoft.com/office/drawing/2014/main" id="{4F0473AE-1DD1-CF66-5298-8F3B6B9C32EB}"/>
                </a:ext>
              </a:extLst>
            </p:cNvPr>
            <p:cNvSpPr txBox="1">
              <a:spLocks noChangeArrowheads="1"/>
            </p:cNvSpPr>
            <p:nvPr/>
          </p:nvSpPr>
          <p:spPr bwMode="auto">
            <a:xfrm rot="10800000">
              <a:off x="3303" y="3049"/>
              <a:ext cx="76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dirty="0">
                  <a:latin typeface="Times New Roman" panose="02020603050405020304" pitchFamily="18" charset="0"/>
                </a:rPr>
                <a:t>proton beam</a:t>
              </a:r>
            </a:p>
          </p:txBody>
        </p:sp>
        <p:sp>
          <p:nvSpPr>
            <p:cNvPr id="45" name="Text Box 120">
              <a:extLst>
                <a:ext uri="{FF2B5EF4-FFF2-40B4-BE49-F238E27FC236}">
                  <a16:creationId xmlns:a16="http://schemas.microsoft.com/office/drawing/2014/main" id="{7319487F-6D6E-3D3A-5C54-2D1007516900}"/>
                </a:ext>
              </a:extLst>
            </p:cNvPr>
            <p:cNvSpPr txBox="1">
              <a:spLocks noChangeArrowheads="1"/>
            </p:cNvSpPr>
            <p:nvPr/>
          </p:nvSpPr>
          <p:spPr bwMode="auto">
            <a:xfrm rot="10800000">
              <a:off x="2553" y="3813"/>
              <a:ext cx="1162" cy="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600" dirty="0">
                  <a:latin typeface="Times New Roman" panose="02020603050405020304" pitchFamily="18" charset="0"/>
                </a:rPr>
                <a:t>thin carbon foil</a:t>
              </a:r>
              <a:endParaRPr lang="en-US" altLang="en-US" sz="2400" dirty="0">
                <a:latin typeface="Times New Roman" panose="02020603050405020304" pitchFamily="18" charset="0"/>
              </a:endParaRPr>
            </a:p>
          </p:txBody>
        </p:sp>
        <p:sp>
          <p:nvSpPr>
            <p:cNvPr id="46" name="Oval 122">
              <a:extLst>
                <a:ext uri="{FF2B5EF4-FFF2-40B4-BE49-F238E27FC236}">
                  <a16:creationId xmlns:a16="http://schemas.microsoft.com/office/drawing/2014/main" id="{8CDD112B-D181-F387-54FB-C779BC65848C}"/>
                </a:ext>
              </a:extLst>
            </p:cNvPr>
            <p:cNvSpPr>
              <a:spLocks noChangeArrowheads="1"/>
            </p:cNvSpPr>
            <p:nvPr/>
          </p:nvSpPr>
          <p:spPr bwMode="auto">
            <a:xfrm>
              <a:off x="1392" y="3744"/>
              <a:ext cx="144" cy="135"/>
            </a:xfrm>
            <a:prstGeom prst="ellipse">
              <a:avLst/>
            </a:prstGeom>
            <a:solidFill>
              <a:srgbClr val="FF737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 name="Oval 123">
              <a:extLst>
                <a:ext uri="{FF2B5EF4-FFF2-40B4-BE49-F238E27FC236}">
                  <a16:creationId xmlns:a16="http://schemas.microsoft.com/office/drawing/2014/main" id="{4437F903-5CD8-75A2-9114-838EFD7EADF5}"/>
                </a:ext>
              </a:extLst>
            </p:cNvPr>
            <p:cNvSpPr>
              <a:spLocks noChangeArrowheads="1"/>
            </p:cNvSpPr>
            <p:nvPr/>
          </p:nvSpPr>
          <p:spPr bwMode="auto">
            <a:xfrm>
              <a:off x="2352" y="3345"/>
              <a:ext cx="144" cy="135"/>
            </a:xfrm>
            <a:prstGeom prst="ellipse">
              <a:avLst/>
            </a:prstGeom>
            <a:solidFill>
              <a:srgbClr val="FF7373">
                <a:alpha val="82001"/>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 name="Oval 124">
              <a:extLst>
                <a:ext uri="{FF2B5EF4-FFF2-40B4-BE49-F238E27FC236}">
                  <a16:creationId xmlns:a16="http://schemas.microsoft.com/office/drawing/2014/main" id="{474DA4FF-C45A-A79F-69BB-D55EB98D12E9}"/>
                </a:ext>
              </a:extLst>
            </p:cNvPr>
            <p:cNvSpPr>
              <a:spLocks noChangeArrowheads="1"/>
            </p:cNvSpPr>
            <p:nvPr/>
          </p:nvSpPr>
          <p:spPr bwMode="auto">
            <a:xfrm>
              <a:off x="1872" y="3513"/>
              <a:ext cx="144" cy="135"/>
            </a:xfrm>
            <a:prstGeom prst="ellipse">
              <a:avLst/>
            </a:prstGeom>
            <a:solidFill>
              <a:srgbClr val="FF737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 name="Oval 126">
              <a:extLst>
                <a:ext uri="{FF2B5EF4-FFF2-40B4-BE49-F238E27FC236}">
                  <a16:creationId xmlns:a16="http://schemas.microsoft.com/office/drawing/2014/main" id="{9D1EE8E3-75D5-1791-8ADC-39CB04A43F85}"/>
                </a:ext>
              </a:extLst>
            </p:cNvPr>
            <p:cNvSpPr>
              <a:spLocks noChangeArrowheads="1"/>
            </p:cNvSpPr>
            <p:nvPr/>
          </p:nvSpPr>
          <p:spPr bwMode="auto">
            <a:xfrm>
              <a:off x="1392" y="3293"/>
              <a:ext cx="144" cy="135"/>
            </a:xfrm>
            <a:prstGeom prst="ellipse">
              <a:avLst/>
            </a:prstGeom>
            <a:solidFill>
              <a:srgbClr val="63E1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 name="Oval 127">
              <a:extLst>
                <a:ext uri="{FF2B5EF4-FFF2-40B4-BE49-F238E27FC236}">
                  <a16:creationId xmlns:a16="http://schemas.microsoft.com/office/drawing/2014/main" id="{3C830C8C-A46C-17CD-33E7-F0C04CD8F78B}"/>
                </a:ext>
              </a:extLst>
            </p:cNvPr>
            <p:cNvSpPr>
              <a:spLocks noChangeArrowheads="1"/>
            </p:cNvSpPr>
            <p:nvPr/>
          </p:nvSpPr>
          <p:spPr bwMode="auto">
            <a:xfrm>
              <a:off x="2352" y="3264"/>
              <a:ext cx="144" cy="135"/>
            </a:xfrm>
            <a:prstGeom prst="ellipse">
              <a:avLst/>
            </a:prstGeom>
            <a:solidFill>
              <a:srgbClr val="63E1FF">
                <a:alpha val="39999"/>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 name="Oval 132">
              <a:extLst>
                <a:ext uri="{FF2B5EF4-FFF2-40B4-BE49-F238E27FC236}">
                  <a16:creationId xmlns:a16="http://schemas.microsoft.com/office/drawing/2014/main" id="{FD813711-057A-A56F-56CC-D0B702E01B16}"/>
                </a:ext>
              </a:extLst>
            </p:cNvPr>
            <p:cNvSpPr>
              <a:spLocks noChangeAspect="1" noChangeArrowheads="1"/>
            </p:cNvSpPr>
            <p:nvPr/>
          </p:nvSpPr>
          <p:spPr bwMode="auto">
            <a:xfrm>
              <a:off x="3651" y="3204"/>
              <a:ext cx="184" cy="173"/>
            </a:xfrm>
            <a:prstGeom prst="ellipse">
              <a:avLst/>
            </a:prstGeom>
            <a:solidFill>
              <a:srgbClr val="FF737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 name="Text Box 133">
              <a:extLst>
                <a:ext uri="{FF2B5EF4-FFF2-40B4-BE49-F238E27FC236}">
                  <a16:creationId xmlns:a16="http://schemas.microsoft.com/office/drawing/2014/main" id="{C2C12EED-233D-7E9A-F1C1-80C1013FF07F}"/>
                </a:ext>
              </a:extLst>
            </p:cNvPr>
            <p:cNvSpPr txBox="1">
              <a:spLocks noChangeArrowheads="1"/>
            </p:cNvSpPr>
            <p:nvPr/>
          </p:nvSpPr>
          <p:spPr bwMode="auto">
            <a:xfrm rot="10800000">
              <a:off x="244" y="3109"/>
              <a:ext cx="1104" cy="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dirty="0">
                  <a:latin typeface="Times New Roman" panose="02020603050405020304" pitchFamily="18" charset="0"/>
                </a:rPr>
                <a:t>From linear accelerator</a:t>
              </a:r>
            </a:p>
          </p:txBody>
        </p:sp>
        <p:sp>
          <p:nvSpPr>
            <p:cNvPr id="53" name="Text Box 134">
              <a:extLst>
                <a:ext uri="{FF2B5EF4-FFF2-40B4-BE49-F238E27FC236}">
                  <a16:creationId xmlns:a16="http://schemas.microsoft.com/office/drawing/2014/main" id="{B8B91A2F-4DAC-FF8A-F7FA-3837DBD8703E}"/>
                </a:ext>
              </a:extLst>
            </p:cNvPr>
            <p:cNvSpPr txBox="1">
              <a:spLocks noChangeArrowheads="1"/>
            </p:cNvSpPr>
            <p:nvPr/>
          </p:nvSpPr>
          <p:spPr bwMode="auto">
            <a:xfrm rot="10800000">
              <a:off x="288" y="4091"/>
              <a:ext cx="110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dirty="0">
                  <a:latin typeface="Times New Roman" panose="02020603050405020304" pitchFamily="18" charset="0"/>
                </a:rPr>
                <a:t>accumulator ring</a:t>
              </a:r>
            </a:p>
          </p:txBody>
        </p:sp>
        <p:sp>
          <p:nvSpPr>
            <p:cNvPr id="54" name="Text Box 135">
              <a:extLst>
                <a:ext uri="{FF2B5EF4-FFF2-40B4-BE49-F238E27FC236}">
                  <a16:creationId xmlns:a16="http://schemas.microsoft.com/office/drawing/2014/main" id="{8F2500A8-30E8-E4C9-CD0C-38E8F2EBA637}"/>
                </a:ext>
              </a:extLst>
            </p:cNvPr>
            <p:cNvSpPr txBox="1">
              <a:spLocks noChangeArrowheads="1"/>
            </p:cNvSpPr>
            <p:nvPr/>
          </p:nvSpPr>
          <p:spPr bwMode="auto">
            <a:xfrm rot="10800000">
              <a:off x="1567" y="3642"/>
              <a:ext cx="1056" cy="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400" dirty="0">
                  <a:latin typeface="Times New Roman" panose="02020603050405020304" pitchFamily="18" charset="0"/>
                </a:rPr>
                <a:t>circulating proton beam</a:t>
              </a:r>
            </a:p>
          </p:txBody>
        </p:sp>
        <p:sp>
          <p:nvSpPr>
            <p:cNvPr id="55" name="Text Box 139">
              <a:extLst>
                <a:ext uri="{FF2B5EF4-FFF2-40B4-BE49-F238E27FC236}">
                  <a16:creationId xmlns:a16="http://schemas.microsoft.com/office/drawing/2014/main" id="{DC4AE2D1-DA97-174A-08B7-070E05806876}"/>
                </a:ext>
              </a:extLst>
            </p:cNvPr>
            <p:cNvSpPr txBox="1">
              <a:spLocks noChangeArrowheads="1"/>
            </p:cNvSpPr>
            <p:nvPr/>
          </p:nvSpPr>
          <p:spPr bwMode="auto">
            <a:xfrm rot="10800000">
              <a:off x="3001" y="2832"/>
              <a:ext cx="23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dirty="0">
                  <a:solidFill>
                    <a:srgbClr val="339933"/>
                  </a:solidFill>
                </a:rPr>
                <a:t>e</a:t>
              </a:r>
              <a:r>
                <a:rPr lang="en-US" altLang="en-US" sz="1800" baseline="30000" dirty="0">
                  <a:solidFill>
                    <a:srgbClr val="339933"/>
                  </a:solidFill>
                </a:rPr>
                <a:t>-</a:t>
              </a:r>
            </a:p>
          </p:txBody>
        </p:sp>
        <p:sp>
          <p:nvSpPr>
            <p:cNvPr id="56" name="Text Box 140">
              <a:extLst>
                <a:ext uri="{FF2B5EF4-FFF2-40B4-BE49-F238E27FC236}">
                  <a16:creationId xmlns:a16="http://schemas.microsoft.com/office/drawing/2014/main" id="{32ECBED8-42C4-ABF9-1D1E-542B14AC633F}"/>
                </a:ext>
              </a:extLst>
            </p:cNvPr>
            <p:cNvSpPr txBox="1">
              <a:spLocks noChangeArrowheads="1"/>
            </p:cNvSpPr>
            <p:nvPr/>
          </p:nvSpPr>
          <p:spPr bwMode="auto">
            <a:xfrm rot="10800000">
              <a:off x="3035" y="3545"/>
              <a:ext cx="23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dirty="0">
                  <a:solidFill>
                    <a:srgbClr val="339933"/>
                  </a:solidFill>
                </a:rPr>
                <a:t>e</a:t>
              </a:r>
              <a:r>
                <a:rPr lang="en-US" altLang="en-US" sz="1800" baseline="30000" dirty="0">
                  <a:solidFill>
                    <a:srgbClr val="339933"/>
                  </a:solidFill>
                </a:rPr>
                <a:t>-</a:t>
              </a:r>
            </a:p>
          </p:txBody>
        </p:sp>
        <p:sp>
          <p:nvSpPr>
            <p:cNvPr id="57" name="Line 142">
              <a:extLst>
                <a:ext uri="{FF2B5EF4-FFF2-40B4-BE49-F238E27FC236}">
                  <a16:creationId xmlns:a16="http://schemas.microsoft.com/office/drawing/2014/main" id="{9728B40B-F1F9-338A-3712-B3C1F30387C1}"/>
                </a:ext>
              </a:extLst>
            </p:cNvPr>
            <p:cNvSpPr>
              <a:spLocks noChangeShapeType="1"/>
            </p:cNvSpPr>
            <p:nvPr/>
          </p:nvSpPr>
          <p:spPr bwMode="auto">
            <a:xfrm flipV="1">
              <a:off x="2880" y="2928"/>
              <a:ext cx="96" cy="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 name="Line 143">
              <a:extLst>
                <a:ext uri="{FF2B5EF4-FFF2-40B4-BE49-F238E27FC236}">
                  <a16:creationId xmlns:a16="http://schemas.microsoft.com/office/drawing/2014/main" id="{0F03154F-EF94-FDAC-8FC2-C84CC90DF7AF}"/>
                </a:ext>
              </a:extLst>
            </p:cNvPr>
            <p:cNvSpPr>
              <a:spLocks noChangeShapeType="1"/>
            </p:cNvSpPr>
            <p:nvPr/>
          </p:nvSpPr>
          <p:spPr bwMode="auto">
            <a:xfrm>
              <a:off x="2880" y="3456"/>
              <a:ext cx="144" cy="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9" name="Group 58">
            <a:extLst>
              <a:ext uri="{FF2B5EF4-FFF2-40B4-BE49-F238E27FC236}">
                <a16:creationId xmlns:a16="http://schemas.microsoft.com/office/drawing/2014/main" id="{C772BB42-9411-161E-91EF-196CBC733B65}"/>
              </a:ext>
            </a:extLst>
          </p:cNvPr>
          <p:cNvGrpSpPr/>
          <p:nvPr/>
        </p:nvGrpSpPr>
        <p:grpSpPr>
          <a:xfrm>
            <a:off x="546261" y="1266034"/>
            <a:ext cx="5151533" cy="3000029"/>
            <a:chOff x="1469148" y="1290010"/>
            <a:chExt cx="5151533" cy="3000029"/>
          </a:xfrm>
        </p:grpSpPr>
        <p:grpSp>
          <p:nvGrpSpPr>
            <p:cNvPr id="60" name="Group 59">
              <a:extLst>
                <a:ext uri="{FF2B5EF4-FFF2-40B4-BE49-F238E27FC236}">
                  <a16:creationId xmlns:a16="http://schemas.microsoft.com/office/drawing/2014/main" id="{EF0A7FA7-4256-D36D-5C83-F924B959299E}"/>
                </a:ext>
              </a:extLst>
            </p:cNvPr>
            <p:cNvGrpSpPr/>
            <p:nvPr/>
          </p:nvGrpSpPr>
          <p:grpSpPr>
            <a:xfrm>
              <a:off x="1469148" y="1290010"/>
              <a:ext cx="5151533" cy="3000029"/>
              <a:chOff x="1375841" y="944773"/>
              <a:chExt cx="5151533" cy="3000029"/>
            </a:xfrm>
          </p:grpSpPr>
          <p:pic>
            <p:nvPicPr>
              <p:cNvPr id="62" name="Picture 61">
                <a:extLst>
                  <a:ext uri="{FF2B5EF4-FFF2-40B4-BE49-F238E27FC236}">
                    <a16:creationId xmlns:a16="http://schemas.microsoft.com/office/drawing/2014/main" id="{591D000C-AA33-E8F0-08A4-2D1453BDAAAC}"/>
                  </a:ext>
                </a:extLst>
              </p:cNvPr>
              <p:cNvPicPr>
                <a:picLocks noChangeAspect="1"/>
              </p:cNvPicPr>
              <p:nvPr/>
            </p:nvPicPr>
            <p:blipFill>
              <a:blip r:embed="rId3"/>
              <a:stretch>
                <a:fillRect/>
              </a:stretch>
            </p:blipFill>
            <p:spPr>
              <a:xfrm>
                <a:off x="1717742" y="944773"/>
                <a:ext cx="4809632" cy="2698256"/>
              </a:xfrm>
              <a:prstGeom prst="rect">
                <a:avLst/>
              </a:prstGeom>
            </p:spPr>
          </p:pic>
          <p:sp>
            <p:nvSpPr>
              <p:cNvPr id="63" name="TextBox 62">
                <a:extLst>
                  <a:ext uri="{FF2B5EF4-FFF2-40B4-BE49-F238E27FC236}">
                    <a16:creationId xmlns:a16="http://schemas.microsoft.com/office/drawing/2014/main" id="{5F156A93-A5EF-075B-8DBD-8FEEE455CC29}"/>
                  </a:ext>
                </a:extLst>
              </p:cNvPr>
              <p:cNvSpPr txBox="1"/>
              <p:nvPr/>
            </p:nvSpPr>
            <p:spPr>
              <a:xfrm>
                <a:off x="3904702" y="3603170"/>
                <a:ext cx="723275" cy="341632"/>
              </a:xfrm>
              <a:prstGeom prst="rect">
                <a:avLst/>
              </a:prstGeom>
              <a:noFill/>
            </p:spPr>
            <p:txBody>
              <a:bodyPr wrap="none" rtlCol="0">
                <a:spAutoFit/>
              </a:bodyPr>
              <a:lstStyle/>
              <a:p>
                <a:pPr algn="l">
                  <a:lnSpc>
                    <a:spcPct val="90000"/>
                  </a:lnSpc>
                </a:pPr>
                <a:r>
                  <a:rPr lang="en-US" dirty="0">
                    <a:latin typeface="+mn-lt"/>
                  </a:rPr>
                  <a:t>Turns</a:t>
                </a:r>
              </a:p>
            </p:txBody>
          </p:sp>
          <p:sp>
            <p:nvSpPr>
              <p:cNvPr id="64" name="TextBox 63">
                <a:extLst>
                  <a:ext uri="{FF2B5EF4-FFF2-40B4-BE49-F238E27FC236}">
                    <a16:creationId xmlns:a16="http://schemas.microsoft.com/office/drawing/2014/main" id="{3A908DF3-02E5-9779-657B-D0C1646A4ADE}"/>
                  </a:ext>
                </a:extLst>
              </p:cNvPr>
              <p:cNvSpPr txBox="1"/>
              <p:nvPr/>
            </p:nvSpPr>
            <p:spPr>
              <a:xfrm rot="16200000">
                <a:off x="491720" y="2074498"/>
                <a:ext cx="2109873" cy="341632"/>
              </a:xfrm>
              <a:prstGeom prst="rect">
                <a:avLst/>
              </a:prstGeom>
              <a:noFill/>
            </p:spPr>
            <p:txBody>
              <a:bodyPr wrap="none" rtlCol="0">
                <a:spAutoFit/>
              </a:bodyPr>
              <a:lstStyle/>
              <a:p>
                <a:pPr algn="l">
                  <a:lnSpc>
                    <a:spcPct val="90000"/>
                  </a:lnSpc>
                </a:pPr>
                <a:r>
                  <a:rPr lang="en-US" dirty="0">
                    <a:latin typeface="+mn-lt"/>
                  </a:rPr>
                  <a:t>Beam current (A)</a:t>
                </a:r>
              </a:p>
            </p:txBody>
          </p:sp>
          <p:sp>
            <p:nvSpPr>
              <p:cNvPr id="65" name="TextBox 64">
                <a:extLst>
                  <a:ext uri="{FF2B5EF4-FFF2-40B4-BE49-F238E27FC236}">
                    <a16:creationId xmlns:a16="http://schemas.microsoft.com/office/drawing/2014/main" id="{B2A2F3E3-FF52-9078-629B-CD79533CBE91}"/>
                  </a:ext>
                </a:extLst>
              </p:cNvPr>
              <p:cNvSpPr txBox="1"/>
              <p:nvPr/>
            </p:nvSpPr>
            <p:spPr>
              <a:xfrm>
                <a:off x="4178873" y="1600519"/>
                <a:ext cx="925253" cy="341632"/>
              </a:xfrm>
              <a:prstGeom prst="rect">
                <a:avLst/>
              </a:prstGeom>
              <a:noFill/>
            </p:spPr>
            <p:txBody>
              <a:bodyPr wrap="none" rtlCol="0">
                <a:spAutoFit/>
              </a:bodyPr>
              <a:lstStyle/>
              <a:p>
                <a:pPr algn="l">
                  <a:lnSpc>
                    <a:spcPct val="90000"/>
                  </a:lnSpc>
                </a:pPr>
                <a:r>
                  <a:rPr lang="en-US" dirty="0">
                    <a:latin typeface="+mn-lt"/>
                  </a:rPr>
                  <a:t>In Ring</a:t>
                </a:r>
              </a:p>
            </p:txBody>
          </p:sp>
          <p:sp>
            <p:nvSpPr>
              <p:cNvPr id="66" name="TextBox 65">
                <a:extLst>
                  <a:ext uri="{FF2B5EF4-FFF2-40B4-BE49-F238E27FC236}">
                    <a16:creationId xmlns:a16="http://schemas.microsoft.com/office/drawing/2014/main" id="{0AC14B61-2AF1-D968-BDDA-D228CBFB956D}"/>
                  </a:ext>
                </a:extLst>
              </p:cNvPr>
              <p:cNvSpPr txBox="1"/>
              <p:nvPr/>
            </p:nvSpPr>
            <p:spPr>
              <a:xfrm>
                <a:off x="4841526" y="2504191"/>
                <a:ext cx="1043876" cy="590931"/>
              </a:xfrm>
              <a:prstGeom prst="rect">
                <a:avLst/>
              </a:prstGeom>
              <a:noFill/>
            </p:spPr>
            <p:txBody>
              <a:bodyPr wrap="none" rtlCol="0">
                <a:spAutoFit/>
              </a:bodyPr>
              <a:lstStyle/>
              <a:p>
                <a:pPr algn="l">
                  <a:lnSpc>
                    <a:spcPct val="90000"/>
                  </a:lnSpc>
                </a:pPr>
                <a:r>
                  <a:rPr lang="en-US" dirty="0">
                    <a:latin typeface="+mn-lt"/>
                  </a:rPr>
                  <a:t>In Linac</a:t>
                </a:r>
              </a:p>
              <a:p>
                <a:pPr algn="l">
                  <a:lnSpc>
                    <a:spcPct val="90000"/>
                  </a:lnSpc>
                </a:pPr>
                <a:r>
                  <a:rPr lang="en-US" dirty="0">
                    <a:latin typeface="+mn-lt"/>
                  </a:rPr>
                  <a:t>38 mA</a:t>
                </a:r>
              </a:p>
            </p:txBody>
          </p:sp>
          <p:cxnSp>
            <p:nvCxnSpPr>
              <p:cNvPr id="67" name="Straight Arrow Connector 66">
                <a:extLst>
                  <a:ext uri="{FF2B5EF4-FFF2-40B4-BE49-F238E27FC236}">
                    <a16:creationId xmlns:a16="http://schemas.microsoft.com/office/drawing/2014/main" id="{838BD5C3-99B6-2AC4-D35F-056814E2C97B}"/>
                  </a:ext>
                </a:extLst>
              </p:cNvPr>
              <p:cNvCxnSpPr/>
              <p:nvPr/>
            </p:nvCxnSpPr>
            <p:spPr>
              <a:xfrm flipH="1">
                <a:off x="5019869" y="2976780"/>
                <a:ext cx="205274" cy="323471"/>
              </a:xfrm>
              <a:prstGeom prst="straightConnector1">
                <a:avLst/>
              </a:prstGeom>
              <a:ln>
                <a:solidFill>
                  <a:srgbClr val="0000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61" name="TextBox 60">
              <a:extLst>
                <a:ext uri="{FF2B5EF4-FFF2-40B4-BE49-F238E27FC236}">
                  <a16:creationId xmlns:a16="http://schemas.microsoft.com/office/drawing/2014/main" id="{08A9BD11-BADA-F851-C882-541DFED7A498}"/>
                </a:ext>
              </a:extLst>
            </p:cNvPr>
            <p:cNvSpPr txBox="1"/>
            <p:nvPr/>
          </p:nvSpPr>
          <p:spPr>
            <a:xfrm>
              <a:off x="2241379" y="1511146"/>
              <a:ext cx="1015021" cy="341632"/>
            </a:xfrm>
            <a:prstGeom prst="rect">
              <a:avLst/>
            </a:prstGeom>
            <a:noFill/>
          </p:spPr>
          <p:txBody>
            <a:bodyPr wrap="none" rtlCol="0">
              <a:spAutoFit/>
            </a:bodyPr>
            <a:lstStyle/>
            <a:p>
              <a:pPr algn="l">
                <a:lnSpc>
                  <a:spcPct val="90000"/>
                </a:lnSpc>
              </a:pPr>
              <a:r>
                <a:rPr lang="en-US" dirty="0">
                  <a:latin typeface="+mn-lt"/>
                </a:rPr>
                <a:t>1.4-MW</a:t>
              </a:r>
            </a:p>
          </p:txBody>
        </p:sp>
      </p:grpSp>
      <p:sp>
        <p:nvSpPr>
          <p:cNvPr id="68" name="TextBox 67">
            <a:extLst>
              <a:ext uri="{FF2B5EF4-FFF2-40B4-BE49-F238E27FC236}">
                <a16:creationId xmlns:a16="http://schemas.microsoft.com/office/drawing/2014/main" id="{753F5B5E-8E8C-42C0-3390-717B342D159D}"/>
              </a:ext>
            </a:extLst>
          </p:cNvPr>
          <p:cNvSpPr txBox="1"/>
          <p:nvPr/>
        </p:nvSpPr>
        <p:spPr>
          <a:xfrm>
            <a:off x="620753" y="4468833"/>
            <a:ext cx="5961568" cy="759247"/>
          </a:xfrm>
          <a:prstGeom prst="rect">
            <a:avLst/>
          </a:prstGeom>
          <a:noFill/>
        </p:spPr>
        <p:txBody>
          <a:bodyPr wrap="none" rtlCol="0">
            <a:spAutoFit/>
          </a:bodyPr>
          <a:lstStyle/>
          <a:p>
            <a:pPr algn="l">
              <a:lnSpc>
                <a:spcPct val="90000"/>
              </a:lnSpc>
            </a:pPr>
            <a:r>
              <a:rPr lang="en-US" sz="2400" dirty="0">
                <a:latin typeface="+mn-lt"/>
              </a:rPr>
              <a:t>This happens in 1 </a:t>
            </a:r>
            <a:r>
              <a:rPr lang="en-US" sz="2400" dirty="0" err="1">
                <a:latin typeface="+mn-lt"/>
              </a:rPr>
              <a:t>ms</a:t>
            </a:r>
            <a:r>
              <a:rPr lang="en-US" sz="2400" dirty="0">
                <a:latin typeface="+mn-lt"/>
              </a:rPr>
              <a:t>, and repeats</a:t>
            </a:r>
          </a:p>
          <a:p>
            <a:pPr algn="l">
              <a:lnSpc>
                <a:spcPct val="90000"/>
              </a:lnSpc>
            </a:pPr>
            <a:r>
              <a:rPr lang="en-US" sz="2400" dirty="0">
                <a:latin typeface="+mn-lt"/>
              </a:rPr>
              <a:t>60 times a second or 5.2 million times a day</a:t>
            </a:r>
          </a:p>
        </p:txBody>
      </p:sp>
      <p:sp>
        <p:nvSpPr>
          <p:cNvPr id="69" name="TextBox 68">
            <a:extLst>
              <a:ext uri="{FF2B5EF4-FFF2-40B4-BE49-F238E27FC236}">
                <a16:creationId xmlns:a16="http://schemas.microsoft.com/office/drawing/2014/main" id="{D8F4FC5B-5603-8F86-4101-DC0028BD6307}"/>
              </a:ext>
            </a:extLst>
          </p:cNvPr>
          <p:cNvSpPr txBox="1"/>
          <p:nvPr/>
        </p:nvSpPr>
        <p:spPr>
          <a:xfrm>
            <a:off x="4708632" y="5379020"/>
            <a:ext cx="3418756" cy="259558"/>
          </a:xfrm>
          <a:prstGeom prst="rect">
            <a:avLst/>
          </a:prstGeom>
          <a:noFill/>
        </p:spPr>
        <p:txBody>
          <a:bodyPr wrap="none" rtlCol="0">
            <a:spAutoFit/>
          </a:bodyPr>
          <a:lstStyle/>
          <a:p>
            <a:pPr algn="l">
              <a:lnSpc>
                <a:spcPct val="90000"/>
              </a:lnSpc>
            </a:pPr>
            <a:r>
              <a:rPr lang="en-US" sz="1200" dirty="0">
                <a:latin typeface="+mn-lt"/>
              </a:rPr>
              <a:t>Each line corresponds to one mini-pulse, ~700 ns</a:t>
            </a:r>
          </a:p>
        </p:txBody>
      </p:sp>
      <p:sp>
        <p:nvSpPr>
          <p:cNvPr id="70" name="Rectangle 69">
            <a:extLst>
              <a:ext uri="{FF2B5EF4-FFF2-40B4-BE49-F238E27FC236}">
                <a16:creationId xmlns:a16="http://schemas.microsoft.com/office/drawing/2014/main" id="{1EA68C56-82A0-2864-ABCC-6E426A64768A}"/>
              </a:ext>
            </a:extLst>
          </p:cNvPr>
          <p:cNvSpPr/>
          <p:nvPr/>
        </p:nvSpPr>
        <p:spPr>
          <a:xfrm>
            <a:off x="10374164" y="3383162"/>
            <a:ext cx="860669" cy="618043"/>
          </a:xfrm>
          <a:prstGeom prst="rect">
            <a:avLst/>
          </a:prstGeom>
          <a:solidFill>
            <a:schemeClr val="bg1"/>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1" name="Rectangle 70">
            <a:extLst>
              <a:ext uri="{FF2B5EF4-FFF2-40B4-BE49-F238E27FC236}">
                <a16:creationId xmlns:a16="http://schemas.microsoft.com/office/drawing/2014/main" id="{D55CBBB4-4487-287F-E881-6A019D834755}"/>
              </a:ext>
            </a:extLst>
          </p:cNvPr>
          <p:cNvSpPr/>
          <p:nvPr/>
        </p:nvSpPr>
        <p:spPr>
          <a:xfrm>
            <a:off x="7977051" y="6355437"/>
            <a:ext cx="2540262" cy="156134"/>
          </a:xfrm>
          <a:prstGeom prst="rect">
            <a:avLst/>
          </a:prstGeom>
          <a:solidFill>
            <a:schemeClr val="bg1"/>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2" name="Rectangle 71">
            <a:extLst>
              <a:ext uri="{FF2B5EF4-FFF2-40B4-BE49-F238E27FC236}">
                <a16:creationId xmlns:a16="http://schemas.microsoft.com/office/drawing/2014/main" id="{29571BAC-4455-BA30-E5D4-FD84160CFB7F}"/>
              </a:ext>
            </a:extLst>
          </p:cNvPr>
          <p:cNvSpPr/>
          <p:nvPr/>
        </p:nvSpPr>
        <p:spPr>
          <a:xfrm>
            <a:off x="10871165" y="4888914"/>
            <a:ext cx="363668" cy="263887"/>
          </a:xfrm>
          <a:prstGeom prst="rect">
            <a:avLst/>
          </a:prstGeom>
          <a:solidFill>
            <a:schemeClr val="bg1"/>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3" name="Rectangle 72">
            <a:extLst>
              <a:ext uri="{FF2B5EF4-FFF2-40B4-BE49-F238E27FC236}">
                <a16:creationId xmlns:a16="http://schemas.microsoft.com/office/drawing/2014/main" id="{0EB50985-9E62-236C-2009-20826E0ABE22}"/>
              </a:ext>
            </a:extLst>
          </p:cNvPr>
          <p:cNvSpPr/>
          <p:nvPr/>
        </p:nvSpPr>
        <p:spPr>
          <a:xfrm>
            <a:off x="8341570" y="5330574"/>
            <a:ext cx="379662" cy="164289"/>
          </a:xfrm>
          <a:prstGeom prst="rect">
            <a:avLst/>
          </a:prstGeom>
          <a:solidFill>
            <a:schemeClr val="bg1"/>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4" name="Rectangle 73">
            <a:extLst>
              <a:ext uri="{FF2B5EF4-FFF2-40B4-BE49-F238E27FC236}">
                <a16:creationId xmlns:a16="http://schemas.microsoft.com/office/drawing/2014/main" id="{35AF2FDC-25CF-22C3-AC3B-0F7162EB8772}"/>
              </a:ext>
            </a:extLst>
          </p:cNvPr>
          <p:cNvSpPr/>
          <p:nvPr/>
        </p:nvSpPr>
        <p:spPr>
          <a:xfrm>
            <a:off x="10517313" y="4163626"/>
            <a:ext cx="194731" cy="139575"/>
          </a:xfrm>
          <a:prstGeom prst="rect">
            <a:avLst/>
          </a:prstGeom>
          <a:solidFill>
            <a:schemeClr val="bg1"/>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5" name="Rectangle 74">
            <a:extLst>
              <a:ext uri="{FF2B5EF4-FFF2-40B4-BE49-F238E27FC236}">
                <a16:creationId xmlns:a16="http://schemas.microsoft.com/office/drawing/2014/main" id="{16DA2297-80F7-59C1-A752-14EC5EE331B8}"/>
              </a:ext>
            </a:extLst>
          </p:cNvPr>
          <p:cNvSpPr/>
          <p:nvPr/>
        </p:nvSpPr>
        <p:spPr>
          <a:xfrm>
            <a:off x="8721232" y="3680408"/>
            <a:ext cx="297723" cy="421693"/>
          </a:xfrm>
          <a:prstGeom prst="rect">
            <a:avLst/>
          </a:prstGeom>
          <a:solidFill>
            <a:schemeClr val="bg1"/>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76" name="Group 75">
            <a:extLst>
              <a:ext uri="{FF2B5EF4-FFF2-40B4-BE49-F238E27FC236}">
                <a16:creationId xmlns:a16="http://schemas.microsoft.com/office/drawing/2014/main" id="{6313A08E-08C4-B1F3-0FDA-6BEC61F4B311}"/>
              </a:ext>
            </a:extLst>
          </p:cNvPr>
          <p:cNvGrpSpPr/>
          <p:nvPr/>
        </p:nvGrpSpPr>
        <p:grpSpPr>
          <a:xfrm>
            <a:off x="5949974" y="1125765"/>
            <a:ext cx="3083038" cy="2931528"/>
            <a:chOff x="5949974" y="950665"/>
            <a:chExt cx="3083038" cy="2931528"/>
          </a:xfrm>
        </p:grpSpPr>
        <p:pic>
          <p:nvPicPr>
            <p:cNvPr id="77" name="Picture 31" descr="1108c.JPG">
              <a:extLst>
                <a:ext uri="{FF2B5EF4-FFF2-40B4-BE49-F238E27FC236}">
                  <a16:creationId xmlns:a16="http://schemas.microsoft.com/office/drawing/2014/main" id="{97B7109B-BC90-67D1-4CE2-B62E06FBF533}"/>
                </a:ext>
              </a:extLst>
            </p:cNvPr>
            <p:cNvPicPr>
              <a:picLocks noChangeAspect="1"/>
            </p:cNvPicPr>
            <p:nvPr/>
          </p:nvPicPr>
          <p:blipFill>
            <a:blip r:embed="rId4"/>
            <a:srcRect l="24117" b="10303"/>
            <a:stretch>
              <a:fillRect/>
            </a:stretch>
          </p:blipFill>
          <p:spPr bwMode="auto">
            <a:xfrm>
              <a:off x="5985487" y="954186"/>
              <a:ext cx="2117725" cy="1878012"/>
            </a:xfrm>
            <a:prstGeom prst="rect">
              <a:avLst/>
            </a:prstGeom>
            <a:noFill/>
            <a:ln w="9525">
              <a:noFill/>
              <a:miter lim="800000"/>
              <a:headEnd/>
              <a:tailEnd/>
            </a:ln>
          </p:spPr>
        </p:pic>
        <p:sp>
          <p:nvSpPr>
            <p:cNvPr id="78" name="TextBox 77">
              <a:extLst>
                <a:ext uri="{FF2B5EF4-FFF2-40B4-BE49-F238E27FC236}">
                  <a16:creationId xmlns:a16="http://schemas.microsoft.com/office/drawing/2014/main" id="{F7CB5E83-F84D-8573-5AE4-6CC415FB0DD2}"/>
                </a:ext>
              </a:extLst>
            </p:cNvPr>
            <p:cNvSpPr txBox="1"/>
            <p:nvPr/>
          </p:nvSpPr>
          <p:spPr>
            <a:xfrm>
              <a:off x="5949974" y="950665"/>
              <a:ext cx="1290738" cy="313932"/>
            </a:xfrm>
            <a:prstGeom prst="rect">
              <a:avLst/>
            </a:prstGeom>
            <a:noFill/>
          </p:spPr>
          <p:txBody>
            <a:bodyPr wrap="none" rtlCol="0">
              <a:spAutoFit/>
            </a:bodyPr>
            <a:lstStyle/>
            <a:p>
              <a:pPr algn="l">
                <a:lnSpc>
                  <a:spcPct val="90000"/>
                </a:lnSpc>
              </a:pPr>
              <a:r>
                <a:rPr lang="en-US" sz="1600" dirty="0">
                  <a:latin typeface="+mn-lt"/>
                </a:rPr>
                <a:t>Carbon foil</a:t>
              </a:r>
            </a:p>
          </p:txBody>
        </p:sp>
        <p:cxnSp>
          <p:nvCxnSpPr>
            <p:cNvPr id="79" name="Straight Arrow Connector 78">
              <a:extLst>
                <a:ext uri="{FF2B5EF4-FFF2-40B4-BE49-F238E27FC236}">
                  <a16:creationId xmlns:a16="http://schemas.microsoft.com/office/drawing/2014/main" id="{BC0469D9-A72C-8FF4-C2C7-7CB96A9C2F23}"/>
                </a:ext>
              </a:extLst>
            </p:cNvPr>
            <p:cNvCxnSpPr/>
            <p:nvPr/>
          </p:nvCxnSpPr>
          <p:spPr>
            <a:xfrm>
              <a:off x="7863381" y="2484466"/>
              <a:ext cx="1169631" cy="1397727"/>
            </a:xfrm>
            <a:prstGeom prst="straightConnector1">
              <a:avLst/>
            </a:prstGeom>
            <a:ln w="28575">
              <a:solidFill>
                <a:schemeClr val="accent4">
                  <a:lumMod val="50000"/>
                </a:schemeClr>
              </a:solidFill>
              <a:miter lim="800000"/>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907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2"/>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27"/>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6"/>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0"/>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34"/>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35" grpId="0" animBg="1"/>
      <p:bldP spid="6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1632A-0B42-9D03-3244-323548D63D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A249A9-6869-0420-4047-CFB882803DDB}"/>
              </a:ext>
            </a:extLst>
          </p:cNvPr>
          <p:cNvSpPr>
            <a:spLocks noGrp="1"/>
          </p:cNvSpPr>
          <p:nvPr>
            <p:ph type="title"/>
          </p:nvPr>
        </p:nvSpPr>
        <p:spPr/>
        <p:txBody>
          <a:bodyPr/>
          <a:lstStyle/>
          <a:p>
            <a:r>
              <a:rPr lang="en-US" dirty="0"/>
              <a:t>Proton Power Upgrade Project</a:t>
            </a:r>
          </a:p>
        </p:txBody>
      </p:sp>
    </p:spTree>
    <p:extLst>
      <p:ext uri="{BB962C8B-B14F-4D97-AF65-F5344CB8AC3E}">
        <p14:creationId xmlns:p14="http://schemas.microsoft.com/office/powerpoint/2010/main" val="657118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68E9E-B733-EEAA-52C7-7AAE4B278DE6}"/>
              </a:ext>
            </a:extLst>
          </p:cNvPr>
          <p:cNvSpPr>
            <a:spLocks noGrp="1"/>
          </p:cNvSpPr>
          <p:nvPr>
            <p:ph type="title"/>
          </p:nvPr>
        </p:nvSpPr>
        <p:spPr/>
        <p:txBody>
          <a:bodyPr/>
          <a:lstStyle/>
          <a:p>
            <a:r>
              <a:rPr lang="en-US" dirty="0"/>
              <a:t>Proton Power Upgrade Project Goals</a:t>
            </a:r>
          </a:p>
        </p:txBody>
      </p:sp>
      <p:sp>
        <p:nvSpPr>
          <p:cNvPr id="4" name="Content Placeholder 2">
            <a:extLst>
              <a:ext uri="{FF2B5EF4-FFF2-40B4-BE49-F238E27FC236}">
                <a16:creationId xmlns:a16="http://schemas.microsoft.com/office/drawing/2014/main" id="{B64CE4B5-51BE-D013-E358-571AE3416B3A}"/>
              </a:ext>
            </a:extLst>
          </p:cNvPr>
          <p:cNvSpPr>
            <a:spLocks noGrp="1"/>
          </p:cNvSpPr>
          <p:nvPr>
            <p:ph idx="1"/>
          </p:nvPr>
        </p:nvSpPr>
        <p:spPr>
          <a:xfrm>
            <a:off x="429767" y="1121890"/>
            <a:ext cx="11430000" cy="4047778"/>
          </a:xfrm>
        </p:spPr>
        <p:txBody>
          <a:bodyPr/>
          <a:lstStyle/>
          <a:p>
            <a:r>
              <a:rPr lang="en-US" sz="2400" dirty="0"/>
              <a:t>Accelerator: upgrade or replace components to enable 2.8 MW beam operation</a:t>
            </a:r>
          </a:p>
          <a:p>
            <a:r>
              <a:rPr lang="en-US" sz="2400" dirty="0"/>
              <a:t>First Target Station: upgrade for 2-MW beam at 1.3 GeV, 60 pps</a:t>
            </a:r>
          </a:p>
          <a:p>
            <a:endParaRPr lang="en-US" sz="2400" dirty="0"/>
          </a:p>
          <a:p>
            <a:endParaRPr lang="en-US" sz="2400" dirty="0"/>
          </a:p>
        </p:txBody>
      </p:sp>
      <p:grpSp>
        <p:nvGrpSpPr>
          <p:cNvPr id="3" name="Group 2">
            <a:extLst>
              <a:ext uri="{FF2B5EF4-FFF2-40B4-BE49-F238E27FC236}">
                <a16:creationId xmlns:a16="http://schemas.microsoft.com/office/drawing/2014/main" id="{9536A29E-7803-510F-6980-69A0484419B2}"/>
              </a:ext>
            </a:extLst>
          </p:cNvPr>
          <p:cNvGrpSpPr/>
          <p:nvPr/>
        </p:nvGrpSpPr>
        <p:grpSpPr>
          <a:xfrm>
            <a:off x="429767" y="2443002"/>
            <a:ext cx="11589629" cy="4221488"/>
            <a:chOff x="429767" y="2443002"/>
            <a:chExt cx="11589629" cy="4221488"/>
          </a:xfrm>
        </p:grpSpPr>
        <p:grpSp>
          <p:nvGrpSpPr>
            <p:cNvPr id="5" name="Group 4">
              <a:extLst>
                <a:ext uri="{FF2B5EF4-FFF2-40B4-BE49-F238E27FC236}">
                  <a16:creationId xmlns:a16="http://schemas.microsoft.com/office/drawing/2014/main" id="{8DC599F5-7D4A-CD13-75B5-D08C488B6942}"/>
                </a:ext>
              </a:extLst>
            </p:cNvPr>
            <p:cNvGrpSpPr/>
            <p:nvPr/>
          </p:nvGrpSpPr>
          <p:grpSpPr>
            <a:xfrm>
              <a:off x="6971434" y="2741018"/>
              <a:ext cx="5047962" cy="3923472"/>
              <a:chOff x="6971434" y="2741018"/>
              <a:chExt cx="5047962" cy="3923472"/>
            </a:xfrm>
          </p:grpSpPr>
          <p:pic>
            <p:nvPicPr>
              <p:cNvPr id="6" name="Picture 5">
                <a:extLst>
                  <a:ext uri="{FF2B5EF4-FFF2-40B4-BE49-F238E27FC236}">
                    <a16:creationId xmlns:a16="http://schemas.microsoft.com/office/drawing/2014/main" id="{23BA7A40-4004-BB60-78EA-8B4F19837A27}"/>
                  </a:ext>
                </a:extLst>
              </p:cNvPr>
              <p:cNvPicPr>
                <a:picLocks noChangeAspect="1"/>
              </p:cNvPicPr>
              <p:nvPr/>
            </p:nvPicPr>
            <p:blipFill rotWithShape="1">
              <a:blip r:embed="rId2"/>
              <a:srcRect b="20334"/>
              <a:stretch/>
            </p:blipFill>
            <p:spPr>
              <a:xfrm>
                <a:off x="6971434" y="2741018"/>
                <a:ext cx="3540254" cy="2428650"/>
              </a:xfrm>
              <a:prstGeom prst="rect">
                <a:avLst/>
              </a:prstGeom>
            </p:spPr>
          </p:pic>
          <p:pic>
            <p:nvPicPr>
              <p:cNvPr id="7" name="Picture 6">
                <a:extLst>
                  <a:ext uri="{FF2B5EF4-FFF2-40B4-BE49-F238E27FC236}">
                    <a16:creationId xmlns:a16="http://schemas.microsoft.com/office/drawing/2014/main" id="{F263F130-6401-C27C-7683-9E9419706B6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0599573">
                <a:off x="7311924" y="4766868"/>
                <a:ext cx="2159737" cy="1745830"/>
              </a:xfrm>
              <a:prstGeom prst="rect">
                <a:avLst/>
              </a:prstGeom>
            </p:spPr>
          </p:pic>
          <p:pic>
            <p:nvPicPr>
              <p:cNvPr id="8" name="Picture 7">
                <a:extLst>
                  <a:ext uri="{FF2B5EF4-FFF2-40B4-BE49-F238E27FC236}">
                    <a16:creationId xmlns:a16="http://schemas.microsoft.com/office/drawing/2014/main" id="{36308C75-0C0F-539F-6A41-9EC64A4C708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3317410">
                <a:off x="9812788" y="3268869"/>
                <a:ext cx="1843694" cy="2162660"/>
              </a:xfrm>
              <a:prstGeom prst="rect">
                <a:avLst/>
              </a:prstGeom>
              <a:noFill/>
            </p:spPr>
          </p:pic>
          <p:sp>
            <p:nvSpPr>
              <p:cNvPr id="9" name="Rectangle 8">
                <a:extLst>
                  <a:ext uri="{FF2B5EF4-FFF2-40B4-BE49-F238E27FC236}">
                    <a16:creationId xmlns:a16="http://schemas.microsoft.com/office/drawing/2014/main" id="{494604CA-31C3-21E2-0C6C-6127903286F8}"/>
                  </a:ext>
                </a:extLst>
              </p:cNvPr>
              <p:cNvSpPr/>
              <p:nvPr/>
            </p:nvSpPr>
            <p:spPr>
              <a:xfrm rot="19500000">
                <a:off x="8021653" y="4009346"/>
                <a:ext cx="1289786" cy="279133"/>
              </a:xfrm>
              <a:prstGeom prst="rect">
                <a:avLst/>
              </a:prstGeom>
              <a:solidFill>
                <a:schemeClr val="bg1"/>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0" name="Rectangle 9">
                <a:extLst>
                  <a:ext uri="{FF2B5EF4-FFF2-40B4-BE49-F238E27FC236}">
                    <a16:creationId xmlns:a16="http://schemas.microsoft.com/office/drawing/2014/main" id="{642E830F-6582-998C-170F-82573BF520E8}"/>
                  </a:ext>
                </a:extLst>
              </p:cNvPr>
              <p:cNvSpPr/>
              <p:nvPr/>
            </p:nvSpPr>
            <p:spPr>
              <a:xfrm>
                <a:off x="9068066" y="4148912"/>
                <a:ext cx="342233" cy="344820"/>
              </a:xfrm>
              <a:prstGeom prst="rect">
                <a:avLst/>
              </a:prstGeom>
              <a:solidFill>
                <a:schemeClr val="bg1"/>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1" name="Freeform: Shape 10">
                <a:extLst>
                  <a:ext uri="{FF2B5EF4-FFF2-40B4-BE49-F238E27FC236}">
                    <a16:creationId xmlns:a16="http://schemas.microsoft.com/office/drawing/2014/main" id="{684C26EF-F9E3-B4C2-2CBB-2D53D9E8E8DE}"/>
                  </a:ext>
                </a:extLst>
              </p:cNvPr>
              <p:cNvSpPr/>
              <p:nvPr/>
            </p:nvSpPr>
            <p:spPr>
              <a:xfrm>
                <a:off x="7283716" y="3254041"/>
                <a:ext cx="247650" cy="768350"/>
              </a:xfrm>
              <a:custGeom>
                <a:avLst/>
                <a:gdLst>
                  <a:gd name="connsiteX0" fmla="*/ 0 w 247650"/>
                  <a:gd name="connsiteY0" fmla="*/ 0 h 768350"/>
                  <a:gd name="connsiteX1" fmla="*/ 247650 w 247650"/>
                  <a:gd name="connsiteY1" fmla="*/ 768350 h 768350"/>
                </a:gdLst>
                <a:ahLst/>
                <a:cxnLst>
                  <a:cxn ang="0">
                    <a:pos x="connsiteX0" y="connsiteY0"/>
                  </a:cxn>
                  <a:cxn ang="0">
                    <a:pos x="connsiteX1" y="connsiteY1"/>
                  </a:cxn>
                </a:cxnLst>
                <a:rect l="l" t="t" r="r" b="b"/>
                <a:pathLst>
                  <a:path w="247650" h="768350">
                    <a:moveTo>
                      <a:pt x="0" y="0"/>
                    </a:moveTo>
                    <a:lnTo>
                      <a:pt x="247650" y="768350"/>
                    </a:lnTo>
                  </a:path>
                </a:pathLst>
              </a:custGeom>
              <a:noFill/>
              <a:ln w="3175">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682ED099-CB4F-DCD8-A222-91CB4A1F2E5F}"/>
                  </a:ext>
                </a:extLst>
              </p:cNvPr>
              <p:cNvSpPr/>
              <p:nvPr/>
            </p:nvSpPr>
            <p:spPr>
              <a:xfrm>
                <a:off x="7588516" y="3361991"/>
                <a:ext cx="2997200" cy="1104900"/>
              </a:xfrm>
              <a:custGeom>
                <a:avLst/>
                <a:gdLst>
                  <a:gd name="connsiteX0" fmla="*/ 0 w 2997200"/>
                  <a:gd name="connsiteY0" fmla="*/ 723900 h 1104900"/>
                  <a:gd name="connsiteX1" fmla="*/ 120650 w 2997200"/>
                  <a:gd name="connsiteY1" fmla="*/ 869950 h 1104900"/>
                  <a:gd name="connsiteX2" fmla="*/ 476250 w 2997200"/>
                  <a:gd name="connsiteY2" fmla="*/ 933450 h 1104900"/>
                  <a:gd name="connsiteX3" fmla="*/ 1892300 w 2997200"/>
                  <a:gd name="connsiteY3" fmla="*/ 0 h 1104900"/>
                  <a:gd name="connsiteX4" fmla="*/ 1993900 w 2997200"/>
                  <a:gd name="connsiteY4" fmla="*/ 0 h 1104900"/>
                  <a:gd name="connsiteX5" fmla="*/ 2171700 w 2997200"/>
                  <a:gd name="connsiteY5" fmla="*/ 38100 h 1104900"/>
                  <a:gd name="connsiteX6" fmla="*/ 2273300 w 2997200"/>
                  <a:gd name="connsiteY6" fmla="*/ 82550 h 1104900"/>
                  <a:gd name="connsiteX7" fmla="*/ 2997200 w 2997200"/>
                  <a:gd name="connsiteY7" fmla="*/ 110490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7200" h="1104900">
                    <a:moveTo>
                      <a:pt x="0" y="723900"/>
                    </a:moveTo>
                    <a:lnTo>
                      <a:pt x="120650" y="869950"/>
                    </a:lnTo>
                    <a:lnTo>
                      <a:pt x="476250" y="933450"/>
                    </a:lnTo>
                    <a:lnTo>
                      <a:pt x="1892300" y="0"/>
                    </a:lnTo>
                    <a:lnTo>
                      <a:pt x="1993900" y="0"/>
                    </a:lnTo>
                    <a:lnTo>
                      <a:pt x="2171700" y="38100"/>
                    </a:lnTo>
                    <a:lnTo>
                      <a:pt x="2273300" y="82550"/>
                    </a:lnTo>
                    <a:lnTo>
                      <a:pt x="2997200" y="1104900"/>
                    </a:lnTo>
                  </a:path>
                </a:pathLst>
              </a:custGeom>
              <a:noFill/>
              <a:ln w="38100">
                <a:solidFill>
                  <a:schemeClr val="accent4">
                    <a:lumMod val="50000"/>
                  </a:schemeClr>
                </a:solidFill>
                <a:miter lim="800000"/>
                <a:headEnd type="none" w="med" len="med"/>
                <a:tailEnd type="arrow" w="med" len="med"/>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71966E8C-DA42-B741-9FA1-446BE3362B3A}"/>
                  </a:ext>
                </a:extLst>
              </p:cNvPr>
              <p:cNvCxnSpPr/>
              <p:nvPr/>
            </p:nvCxnSpPr>
            <p:spPr>
              <a:xfrm>
                <a:off x="7283716" y="3254041"/>
                <a:ext cx="292100" cy="894871"/>
              </a:xfrm>
              <a:prstGeom prst="line">
                <a:avLst/>
              </a:prstGeom>
              <a:ln w="57150">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948D4F8-2BA6-9233-9BB4-F7561096E78F}"/>
                  </a:ext>
                </a:extLst>
              </p:cNvPr>
              <p:cNvCxnSpPr>
                <a:cxnSpLocks/>
              </p:cNvCxnSpPr>
              <p:nvPr/>
            </p:nvCxnSpPr>
            <p:spPr>
              <a:xfrm>
                <a:off x="7575816" y="4157900"/>
                <a:ext cx="742950" cy="1115441"/>
              </a:xfrm>
              <a:prstGeom prst="straightConnector1">
                <a:avLst/>
              </a:prstGeom>
              <a:ln w="57150">
                <a:solidFill>
                  <a:schemeClr val="accent6">
                    <a:lumMod val="75000"/>
                  </a:schemeClr>
                </a:solidFill>
                <a:miter lim="8000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80AA6E1-4158-6E8A-59C1-0F719C6C1128}"/>
                  </a:ext>
                </a:extLst>
              </p:cNvPr>
              <p:cNvSpPr txBox="1"/>
              <p:nvPr/>
            </p:nvSpPr>
            <p:spPr>
              <a:xfrm>
                <a:off x="7783462" y="6378258"/>
                <a:ext cx="1669111" cy="286232"/>
              </a:xfrm>
              <a:prstGeom prst="rect">
                <a:avLst/>
              </a:prstGeom>
              <a:noFill/>
            </p:spPr>
            <p:txBody>
              <a:bodyPr wrap="none" rtlCol="0">
                <a:spAutoFit/>
              </a:bodyPr>
              <a:lstStyle/>
              <a:p>
                <a:pPr algn="l">
                  <a:lnSpc>
                    <a:spcPct val="90000"/>
                  </a:lnSpc>
                </a:pPr>
                <a:r>
                  <a:rPr lang="en-US" sz="1400" dirty="0">
                    <a:latin typeface="Arial Nova" panose="020B0604020202020204" pitchFamily="34" charset="0"/>
                  </a:rPr>
                  <a:t>First Target Station</a:t>
                </a:r>
              </a:p>
            </p:txBody>
          </p:sp>
          <p:sp>
            <p:nvSpPr>
              <p:cNvPr id="16" name="TextBox 15">
                <a:extLst>
                  <a:ext uri="{FF2B5EF4-FFF2-40B4-BE49-F238E27FC236}">
                    <a16:creationId xmlns:a16="http://schemas.microsoft.com/office/drawing/2014/main" id="{5B6460D9-CD8B-18FA-8D5B-2732D06724B3}"/>
                  </a:ext>
                </a:extLst>
              </p:cNvPr>
              <p:cNvSpPr txBox="1"/>
              <p:nvPr/>
            </p:nvSpPr>
            <p:spPr>
              <a:xfrm>
                <a:off x="10078031" y="5496584"/>
                <a:ext cx="1941365" cy="286232"/>
              </a:xfrm>
              <a:prstGeom prst="rect">
                <a:avLst/>
              </a:prstGeom>
              <a:noFill/>
            </p:spPr>
            <p:txBody>
              <a:bodyPr wrap="none" rtlCol="0">
                <a:spAutoFit/>
              </a:bodyPr>
              <a:lstStyle/>
              <a:p>
                <a:pPr algn="l">
                  <a:lnSpc>
                    <a:spcPct val="90000"/>
                  </a:lnSpc>
                </a:pPr>
                <a:r>
                  <a:rPr lang="en-US" sz="1400" dirty="0">
                    <a:latin typeface="Arial Nova" panose="020B0604020202020204" pitchFamily="34" charset="0"/>
                  </a:rPr>
                  <a:t>Second Target Station</a:t>
                </a:r>
              </a:p>
            </p:txBody>
          </p:sp>
        </p:grpSp>
        <p:sp>
          <p:nvSpPr>
            <p:cNvPr id="17" name="Content Placeholder 2">
              <a:extLst>
                <a:ext uri="{FF2B5EF4-FFF2-40B4-BE49-F238E27FC236}">
                  <a16:creationId xmlns:a16="http://schemas.microsoft.com/office/drawing/2014/main" id="{6FFB315F-0BE7-D291-0434-C369FDB99DCB}"/>
                </a:ext>
              </a:extLst>
            </p:cNvPr>
            <p:cNvSpPr txBox="1">
              <a:spLocks/>
            </p:cNvSpPr>
            <p:nvPr/>
          </p:nvSpPr>
          <p:spPr bwMode="auto">
            <a:xfrm>
              <a:off x="429767" y="2443002"/>
              <a:ext cx="6587532" cy="40477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400" dirty="0">
                <a:latin typeface="Aptos Light" panose="020B0004020202020204" pitchFamily="34" charset="0"/>
              </a:endParaRPr>
            </a:p>
            <a:p>
              <a:endParaRPr lang="en-US" sz="2400" dirty="0">
                <a:latin typeface="Aptos Light" panose="020B0004020202020204" pitchFamily="34" charset="0"/>
              </a:endParaRPr>
            </a:p>
            <a:p>
              <a:r>
                <a:rPr lang="en-US" sz="2400" dirty="0">
                  <a:latin typeface="Aptos Light" panose="020B0004020202020204" pitchFamily="34" charset="0"/>
                </a:rPr>
                <a:t>Second target station (STS) is a separate project (received CD-1, CD-3a and CD-3b)</a:t>
              </a:r>
            </a:p>
            <a:p>
              <a:r>
                <a:rPr lang="en-US" sz="2400" dirty="0">
                  <a:latin typeface="Aptos Light" panose="020B0004020202020204" pitchFamily="34" charset="0"/>
                </a:rPr>
                <a:t>Beam distribution after STS</a:t>
              </a:r>
            </a:p>
            <a:p>
              <a:pPr lvl="1"/>
              <a:r>
                <a:rPr lang="en-US" sz="2000" dirty="0">
                  <a:latin typeface="Aptos Light" panose="020B0004020202020204" pitchFamily="34" charset="0"/>
                </a:rPr>
                <a:t>45 pps to First Target Station (2.0 MW)</a:t>
              </a:r>
            </a:p>
            <a:p>
              <a:pPr lvl="1"/>
              <a:r>
                <a:rPr lang="en-US" sz="2000" dirty="0">
                  <a:latin typeface="Aptos Light" panose="020B0004020202020204" pitchFamily="34" charset="0"/>
                </a:rPr>
                <a:t>15 pps to Second Target Station (0.7 MW)</a:t>
              </a:r>
            </a:p>
            <a:p>
              <a:pPr lvl="1"/>
              <a:r>
                <a:rPr lang="en-US" sz="2000" dirty="0">
                  <a:latin typeface="Aptos Light" panose="020B0004020202020204" pitchFamily="34" charset="0"/>
                </a:rPr>
                <a:t>Beam energy per pulse ~ 46.7 kJ</a:t>
              </a:r>
            </a:p>
          </p:txBody>
        </p:sp>
        <p:sp>
          <p:nvSpPr>
            <p:cNvPr id="18" name="TextBox 17">
              <a:extLst>
                <a:ext uri="{FF2B5EF4-FFF2-40B4-BE49-F238E27FC236}">
                  <a16:creationId xmlns:a16="http://schemas.microsoft.com/office/drawing/2014/main" id="{857E87C5-7C1B-51B0-3923-FC84384F1B2F}"/>
                </a:ext>
              </a:extLst>
            </p:cNvPr>
            <p:cNvSpPr txBox="1"/>
            <p:nvPr/>
          </p:nvSpPr>
          <p:spPr>
            <a:xfrm>
              <a:off x="8124404" y="4633135"/>
              <a:ext cx="809837" cy="341632"/>
            </a:xfrm>
            <a:prstGeom prst="rect">
              <a:avLst/>
            </a:prstGeom>
            <a:noFill/>
          </p:spPr>
          <p:txBody>
            <a:bodyPr wrap="none" rtlCol="0">
              <a:spAutoFit/>
            </a:bodyPr>
            <a:lstStyle/>
            <a:p>
              <a:pPr algn="l">
                <a:lnSpc>
                  <a:spcPct val="90000"/>
                </a:lnSpc>
              </a:pPr>
              <a:r>
                <a:rPr lang="en-US" dirty="0">
                  <a:latin typeface="+mn-lt"/>
                </a:rPr>
                <a:t>2 MW</a:t>
              </a:r>
            </a:p>
          </p:txBody>
        </p:sp>
        <p:sp>
          <p:nvSpPr>
            <p:cNvPr id="19" name="TextBox 18">
              <a:extLst>
                <a:ext uri="{FF2B5EF4-FFF2-40B4-BE49-F238E27FC236}">
                  <a16:creationId xmlns:a16="http://schemas.microsoft.com/office/drawing/2014/main" id="{0C5B625D-0419-65E6-D5EB-F705BE336F1C}"/>
                </a:ext>
              </a:extLst>
            </p:cNvPr>
            <p:cNvSpPr txBox="1"/>
            <p:nvPr/>
          </p:nvSpPr>
          <p:spPr>
            <a:xfrm>
              <a:off x="9676716" y="3132091"/>
              <a:ext cx="1002197" cy="341632"/>
            </a:xfrm>
            <a:prstGeom prst="rect">
              <a:avLst/>
            </a:prstGeom>
            <a:noFill/>
          </p:spPr>
          <p:txBody>
            <a:bodyPr wrap="none" rtlCol="0">
              <a:spAutoFit/>
            </a:bodyPr>
            <a:lstStyle/>
            <a:p>
              <a:pPr algn="l">
                <a:lnSpc>
                  <a:spcPct val="90000"/>
                </a:lnSpc>
              </a:pPr>
              <a:r>
                <a:rPr lang="en-US" dirty="0">
                  <a:latin typeface="+mn-lt"/>
                </a:rPr>
                <a:t>0.7 MW</a:t>
              </a:r>
            </a:p>
          </p:txBody>
        </p:sp>
      </p:grpSp>
    </p:spTree>
    <p:extLst>
      <p:ext uri="{BB962C8B-B14F-4D97-AF65-F5344CB8AC3E}">
        <p14:creationId xmlns:p14="http://schemas.microsoft.com/office/powerpoint/2010/main" val="187446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13018-8C99-AB2B-B5F0-7039505FBFF6}"/>
              </a:ext>
            </a:extLst>
          </p:cNvPr>
          <p:cNvSpPr>
            <a:spLocks noGrp="1"/>
          </p:cNvSpPr>
          <p:nvPr>
            <p:ph type="title"/>
          </p:nvPr>
        </p:nvSpPr>
        <p:spPr/>
        <p:txBody>
          <a:bodyPr/>
          <a:lstStyle/>
          <a:p>
            <a:r>
              <a:rPr lang="en-US" dirty="0"/>
              <a:t>Baseline Beam Pulse distribution (all 60 Hz spacing)</a:t>
            </a:r>
          </a:p>
        </p:txBody>
      </p:sp>
      <p:sp>
        <p:nvSpPr>
          <p:cNvPr id="4" name="Rectangle 3">
            <a:extLst>
              <a:ext uri="{FF2B5EF4-FFF2-40B4-BE49-F238E27FC236}">
                <a16:creationId xmlns:a16="http://schemas.microsoft.com/office/drawing/2014/main" id="{BEB0A7F1-7D75-2D12-523D-89865A9F076E}"/>
              </a:ext>
            </a:extLst>
          </p:cNvPr>
          <p:cNvSpPr/>
          <p:nvPr/>
        </p:nvSpPr>
        <p:spPr>
          <a:xfrm>
            <a:off x="2968080" y="1211580"/>
            <a:ext cx="45720" cy="9144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 name="Rectangle 4">
            <a:extLst>
              <a:ext uri="{FF2B5EF4-FFF2-40B4-BE49-F238E27FC236}">
                <a16:creationId xmlns:a16="http://schemas.microsoft.com/office/drawing/2014/main" id="{A3A21A4A-7EBD-A4FA-8BB6-C39592045903}"/>
              </a:ext>
            </a:extLst>
          </p:cNvPr>
          <p:cNvSpPr/>
          <p:nvPr/>
        </p:nvSpPr>
        <p:spPr>
          <a:xfrm>
            <a:off x="3120480" y="1211580"/>
            <a:ext cx="45720" cy="9144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 name="Rectangle 5">
            <a:extLst>
              <a:ext uri="{FF2B5EF4-FFF2-40B4-BE49-F238E27FC236}">
                <a16:creationId xmlns:a16="http://schemas.microsoft.com/office/drawing/2014/main" id="{5ED0D840-D2CE-DED4-63CD-0137425CD316}"/>
              </a:ext>
            </a:extLst>
          </p:cNvPr>
          <p:cNvSpPr/>
          <p:nvPr/>
        </p:nvSpPr>
        <p:spPr>
          <a:xfrm>
            <a:off x="3272880" y="1211580"/>
            <a:ext cx="45720" cy="9144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 name="Rectangle 6">
            <a:extLst>
              <a:ext uri="{FF2B5EF4-FFF2-40B4-BE49-F238E27FC236}">
                <a16:creationId xmlns:a16="http://schemas.microsoft.com/office/drawing/2014/main" id="{A912C2E0-CA9F-7A06-3DE5-9FDD5196FF89}"/>
              </a:ext>
            </a:extLst>
          </p:cNvPr>
          <p:cNvSpPr/>
          <p:nvPr/>
        </p:nvSpPr>
        <p:spPr>
          <a:xfrm>
            <a:off x="3425280" y="1211580"/>
            <a:ext cx="45720" cy="9144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8" name="Rectangle 7">
            <a:extLst>
              <a:ext uri="{FF2B5EF4-FFF2-40B4-BE49-F238E27FC236}">
                <a16:creationId xmlns:a16="http://schemas.microsoft.com/office/drawing/2014/main" id="{C0F53C59-C885-7F50-146C-65501DAC2549}"/>
              </a:ext>
            </a:extLst>
          </p:cNvPr>
          <p:cNvSpPr/>
          <p:nvPr/>
        </p:nvSpPr>
        <p:spPr>
          <a:xfrm>
            <a:off x="3577680" y="1212323"/>
            <a:ext cx="45720" cy="9144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9" name="Rectangle 8">
            <a:extLst>
              <a:ext uri="{FF2B5EF4-FFF2-40B4-BE49-F238E27FC236}">
                <a16:creationId xmlns:a16="http://schemas.microsoft.com/office/drawing/2014/main" id="{3CF722F4-6C6F-E57D-5B79-D46F9BC4E872}"/>
              </a:ext>
            </a:extLst>
          </p:cNvPr>
          <p:cNvSpPr/>
          <p:nvPr/>
        </p:nvSpPr>
        <p:spPr>
          <a:xfrm>
            <a:off x="3730080" y="1211580"/>
            <a:ext cx="45720" cy="9144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0" name="Rectangle 9">
            <a:extLst>
              <a:ext uri="{FF2B5EF4-FFF2-40B4-BE49-F238E27FC236}">
                <a16:creationId xmlns:a16="http://schemas.microsoft.com/office/drawing/2014/main" id="{A16BC504-B539-219E-7C76-7E3D3AA0DF5D}"/>
              </a:ext>
            </a:extLst>
          </p:cNvPr>
          <p:cNvSpPr/>
          <p:nvPr/>
        </p:nvSpPr>
        <p:spPr>
          <a:xfrm>
            <a:off x="3882480" y="1211580"/>
            <a:ext cx="45720" cy="9144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1" name="Rectangle 10">
            <a:extLst>
              <a:ext uri="{FF2B5EF4-FFF2-40B4-BE49-F238E27FC236}">
                <a16:creationId xmlns:a16="http://schemas.microsoft.com/office/drawing/2014/main" id="{6E5AFDD6-68A9-9AFA-3E5D-FDC5EEE6F7D9}"/>
              </a:ext>
            </a:extLst>
          </p:cNvPr>
          <p:cNvSpPr/>
          <p:nvPr/>
        </p:nvSpPr>
        <p:spPr>
          <a:xfrm>
            <a:off x="4034880" y="1211580"/>
            <a:ext cx="45720" cy="9144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49B32237-CF4B-ABC0-B273-86EC522D6A10}"/>
              </a:ext>
            </a:extLst>
          </p:cNvPr>
          <p:cNvSpPr/>
          <p:nvPr/>
        </p:nvSpPr>
        <p:spPr>
          <a:xfrm>
            <a:off x="4187280" y="1212323"/>
            <a:ext cx="45720" cy="9144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919D2282-1A04-8EE7-F351-77FB8AAA45E1}"/>
              </a:ext>
            </a:extLst>
          </p:cNvPr>
          <p:cNvSpPr/>
          <p:nvPr/>
        </p:nvSpPr>
        <p:spPr>
          <a:xfrm>
            <a:off x="4339680" y="1219943"/>
            <a:ext cx="45720" cy="9144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4" name="Rectangle 13">
            <a:extLst>
              <a:ext uri="{FF2B5EF4-FFF2-40B4-BE49-F238E27FC236}">
                <a16:creationId xmlns:a16="http://schemas.microsoft.com/office/drawing/2014/main" id="{A902F232-D7B3-50BD-AC6F-50DF65AB7D8D}"/>
              </a:ext>
            </a:extLst>
          </p:cNvPr>
          <p:cNvSpPr/>
          <p:nvPr/>
        </p:nvSpPr>
        <p:spPr>
          <a:xfrm>
            <a:off x="4492080" y="1211580"/>
            <a:ext cx="45720" cy="9144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5" name="Rectangle 14">
            <a:extLst>
              <a:ext uri="{FF2B5EF4-FFF2-40B4-BE49-F238E27FC236}">
                <a16:creationId xmlns:a16="http://schemas.microsoft.com/office/drawing/2014/main" id="{C5449056-AF2D-3AEC-BEF6-767B7FE8AE17}"/>
              </a:ext>
            </a:extLst>
          </p:cNvPr>
          <p:cNvSpPr/>
          <p:nvPr/>
        </p:nvSpPr>
        <p:spPr>
          <a:xfrm>
            <a:off x="4644480" y="1219943"/>
            <a:ext cx="45720" cy="9144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8B50F102-5621-D51F-D1BE-41011B3D2B7D}"/>
              </a:ext>
            </a:extLst>
          </p:cNvPr>
          <p:cNvSpPr/>
          <p:nvPr/>
        </p:nvSpPr>
        <p:spPr>
          <a:xfrm>
            <a:off x="4796880" y="1219943"/>
            <a:ext cx="45720" cy="9144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7" name="Rectangle 16">
            <a:extLst>
              <a:ext uri="{FF2B5EF4-FFF2-40B4-BE49-F238E27FC236}">
                <a16:creationId xmlns:a16="http://schemas.microsoft.com/office/drawing/2014/main" id="{3995B3A8-C5DF-FAD5-B74B-47A853490025}"/>
              </a:ext>
            </a:extLst>
          </p:cNvPr>
          <p:cNvSpPr/>
          <p:nvPr/>
        </p:nvSpPr>
        <p:spPr>
          <a:xfrm>
            <a:off x="4949280" y="1219943"/>
            <a:ext cx="45720" cy="9144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8" name="Rectangle 17">
            <a:extLst>
              <a:ext uri="{FF2B5EF4-FFF2-40B4-BE49-F238E27FC236}">
                <a16:creationId xmlns:a16="http://schemas.microsoft.com/office/drawing/2014/main" id="{7BDC8E2C-73A4-8A58-CDC7-7B36CC9675C6}"/>
              </a:ext>
            </a:extLst>
          </p:cNvPr>
          <p:cNvSpPr/>
          <p:nvPr/>
        </p:nvSpPr>
        <p:spPr>
          <a:xfrm>
            <a:off x="5101680" y="1211580"/>
            <a:ext cx="45720" cy="9144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9" name="Rectangle 18">
            <a:extLst>
              <a:ext uri="{FF2B5EF4-FFF2-40B4-BE49-F238E27FC236}">
                <a16:creationId xmlns:a16="http://schemas.microsoft.com/office/drawing/2014/main" id="{B4D99366-FF4D-94FC-22D8-4D40A01F1300}"/>
              </a:ext>
            </a:extLst>
          </p:cNvPr>
          <p:cNvSpPr/>
          <p:nvPr/>
        </p:nvSpPr>
        <p:spPr>
          <a:xfrm>
            <a:off x="5254080" y="1211580"/>
            <a:ext cx="45720" cy="9144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0" name="Rectangle 19">
            <a:extLst>
              <a:ext uri="{FF2B5EF4-FFF2-40B4-BE49-F238E27FC236}">
                <a16:creationId xmlns:a16="http://schemas.microsoft.com/office/drawing/2014/main" id="{B4423E6A-1C66-583C-C9CA-BB7D8D841E90}"/>
              </a:ext>
            </a:extLst>
          </p:cNvPr>
          <p:cNvSpPr/>
          <p:nvPr/>
        </p:nvSpPr>
        <p:spPr>
          <a:xfrm>
            <a:off x="5406480" y="1203217"/>
            <a:ext cx="45720" cy="9144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1" name="Rectangle 20">
            <a:extLst>
              <a:ext uri="{FF2B5EF4-FFF2-40B4-BE49-F238E27FC236}">
                <a16:creationId xmlns:a16="http://schemas.microsoft.com/office/drawing/2014/main" id="{8334BDBE-62E1-D8A4-5A63-6867137AC929}"/>
              </a:ext>
            </a:extLst>
          </p:cNvPr>
          <p:cNvSpPr/>
          <p:nvPr/>
        </p:nvSpPr>
        <p:spPr>
          <a:xfrm>
            <a:off x="5558880" y="1203217"/>
            <a:ext cx="45720" cy="9144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1C6935CE-77B5-2439-717B-AE6807FCA963}"/>
              </a:ext>
            </a:extLst>
          </p:cNvPr>
          <p:cNvSpPr/>
          <p:nvPr/>
        </p:nvSpPr>
        <p:spPr>
          <a:xfrm>
            <a:off x="5711280" y="1203217"/>
            <a:ext cx="45720" cy="9144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3" name="Rectangle 22">
            <a:extLst>
              <a:ext uri="{FF2B5EF4-FFF2-40B4-BE49-F238E27FC236}">
                <a16:creationId xmlns:a16="http://schemas.microsoft.com/office/drawing/2014/main" id="{0A599D3D-B639-F1C7-C701-A4D3BD4A6BF2}"/>
              </a:ext>
            </a:extLst>
          </p:cNvPr>
          <p:cNvSpPr/>
          <p:nvPr/>
        </p:nvSpPr>
        <p:spPr>
          <a:xfrm>
            <a:off x="5863680" y="1203217"/>
            <a:ext cx="45720" cy="9144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ABF80083-3955-940D-CFB6-0C941EDDECE3}"/>
              </a:ext>
            </a:extLst>
          </p:cNvPr>
          <p:cNvSpPr/>
          <p:nvPr/>
        </p:nvSpPr>
        <p:spPr>
          <a:xfrm>
            <a:off x="6016080" y="1203960"/>
            <a:ext cx="45720" cy="9144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5" name="Rectangle 24">
            <a:extLst>
              <a:ext uri="{FF2B5EF4-FFF2-40B4-BE49-F238E27FC236}">
                <a16:creationId xmlns:a16="http://schemas.microsoft.com/office/drawing/2014/main" id="{ECAB288E-ED8D-31E2-395D-28E35FAF3CD9}"/>
              </a:ext>
            </a:extLst>
          </p:cNvPr>
          <p:cNvSpPr/>
          <p:nvPr/>
        </p:nvSpPr>
        <p:spPr>
          <a:xfrm>
            <a:off x="6168480" y="1203217"/>
            <a:ext cx="45720" cy="9144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6" name="Rectangle 25">
            <a:extLst>
              <a:ext uri="{FF2B5EF4-FFF2-40B4-BE49-F238E27FC236}">
                <a16:creationId xmlns:a16="http://schemas.microsoft.com/office/drawing/2014/main" id="{E33F47EC-BB55-F4E1-1C54-012ABFFF5706}"/>
              </a:ext>
            </a:extLst>
          </p:cNvPr>
          <p:cNvSpPr/>
          <p:nvPr/>
        </p:nvSpPr>
        <p:spPr>
          <a:xfrm>
            <a:off x="6320880" y="1203217"/>
            <a:ext cx="45720" cy="9144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7" name="Rectangle 26">
            <a:extLst>
              <a:ext uri="{FF2B5EF4-FFF2-40B4-BE49-F238E27FC236}">
                <a16:creationId xmlns:a16="http://schemas.microsoft.com/office/drawing/2014/main" id="{8CF47F83-34E5-A3C5-3652-A11618A21BCB}"/>
              </a:ext>
            </a:extLst>
          </p:cNvPr>
          <p:cNvSpPr/>
          <p:nvPr/>
        </p:nvSpPr>
        <p:spPr>
          <a:xfrm>
            <a:off x="6473280" y="1203217"/>
            <a:ext cx="45720" cy="9144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8" name="Rectangle 27">
            <a:extLst>
              <a:ext uri="{FF2B5EF4-FFF2-40B4-BE49-F238E27FC236}">
                <a16:creationId xmlns:a16="http://schemas.microsoft.com/office/drawing/2014/main" id="{D9C6F1E1-0352-15D3-66F0-06D2BFCE6276}"/>
              </a:ext>
            </a:extLst>
          </p:cNvPr>
          <p:cNvSpPr/>
          <p:nvPr/>
        </p:nvSpPr>
        <p:spPr>
          <a:xfrm>
            <a:off x="6625680" y="1203960"/>
            <a:ext cx="45720" cy="9144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9" name="Rectangle 28">
            <a:extLst>
              <a:ext uri="{FF2B5EF4-FFF2-40B4-BE49-F238E27FC236}">
                <a16:creationId xmlns:a16="http://schemas.microsoft.com/office/drawing/2014/main" id="{55A02AAC-5B6A-B505-5139-F26BAF2F14F8}"/>
              </a:ext>
            </a:extLst>
          </p:cNvPr>
          <p:cNvSpPr/>
          <p:nvPr/>
        </p:nvSpPr>
        <p:spPr>
          <a:xfrm>
            <a:off x="6778080" y="1211580"/>
            <a:ext cx="45720" cy="9144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0" name="Rectangle 29">
            <a:extLst>
              <a:ext uri="{FF2B5EF4-FFF2-40B4-BE49-F238E27FC236}">
                <a16:creationId xmlns:a16="http://schemas.microsoft.com/office/drawing/2014/main" id="{1C2D774F-6958-1EE0-AEDB-AB28F475D6AB}"/>
              </a:ext>
            </a:extLst>
          </p:cNvPr>
          <p:cNvSpPr/>
          <p:nvPr/>
        </p:nvSpPr>
        <p:spPr>
          <a:xfrm>
            <a:off x="6930480" y="1203217"/>
            <a:ext cx="45720" cy="9144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1" name="Rectangle 30">
            <a:extLst>
              <a:ext uri="{FF2B5EF4-FFF2-40B4-BE49-F238E27FC236}">
                <a16:creationId xmlns:a16="http://schemas.microsoft.com/office/drawing/2014/main" id="{C27C7931-2640-9FC3-1A35-A578FC9615E5}"/>
              </a:ext>
            </a:extLst>
          </p:cNvPr>
          <p:cNvSpPr/>
          <p:nvPr/>
        </p:nvSpPr>
        <p:spPr>
          <a:xfrm>
            <a:off x="7082880" y="1211580"/>
            <a:ext cx="45720" cy="9144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2" name="Rectangle 31">
            <a:extLst>
              <a:ext uri="{FF2B5EF4-FFF2-40B4-BE49-F238E27FC236}">
                <a16:creationId xmlns:a16="http://schemas.microsoft.com/office/drawing/2014/main" id="{C05D0A4F-D7F4-17EE-967A-454B901CFE88}"/>
              </a:ext>
            </a:extLst>
          </p:cNvPr>
          <p:cNvSpPr/>
          <p:nvPr/>
        </p:nvSpPr>
        <p:spPr>
          <a:xfrm>
            <a:off x="7235280" y="1211580"/>
            <a:ext cx="45720" cy="9144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3" name="Rectangle 32">
            <a:extLst>
              <a:ext uri="{FF2B5EF4-FFF2-40B4-BE49-F238E27FC236}">
                <a16:creationId xmlns:a16="http://schemas.microsoft.com/office/drawing/2014/main" id="{0476C186-AC6A-8D03-2EC5-5EF9B198E307}"/>
              </a:ext>
            </a:extLst>
          </p:cNvPr>
          <p:cNvSpPr/>
          <p:nvPr/>
        </p:nvSpPr>
        <p:spPr>
          <a:xfrm>
            <a:off x="7387680" y="1211580"/>
            <a:ext cx="45720" cy="9144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4" name="Rectangle 33">
            <a:extLst>
              <a:ext uri="{FF2B5EF4-FFF2-40B4-BE49-F238E27FC236}">
                <a16:creationId xmlns:a16="http://schemas.microsoft.com/office/drawing/2014/main" id="{488938BA-4EB3-8C8D-7971-46F24C36714C}"/>
              </a:ext>
            </a:extLst>
          </p:cNvPr>
          <p:cNvSpPr/>
          <p:nvPr/>
        </p:nvSpPr>
        <p:spPr>
          <a:xfrm>
            <a:off x="7540080" y="1203217"/>
            <a:ext cx="45720" cy="9144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5" name="Rectangle 34">
            <a:extLst>
              <a:ext uri="{FF2B5EF4-FFF2-40B4-BE49-F238E27FC236}">
                <a16:creationId xmlns:a16="http://schemas.microsoft.com/office/drawing/2014/main" id="{BC67778E-7876-CDEC-786A-EA87F8A36E2D}"/>
              </a:ext>
            </a:extLst>
          </p:cNvPr>
          <p:cNvSpPr/>
          <p:nvPr/>
        </p:nvSpPr>
        <p:spPr>
          <a:xfrm>
            <a:off x="7692480" y="1203217"/>
            <a:ext cx="45720" cy="9144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6" name="Rectangle 35">
            <a:extLst>
              <a:ext uri="{FF2B5EF4-FFF2-40B4-BE49-F238E27FC236}">
                <a16:creationId xmlns:a16="http://schemas.microsoft.com/office/drawing/2014/main" id="{D0F00E15-43FA-5554-267D-3FAC7EB8DACC}"/>
              </a:ext>
            </a:extLst>
          </p:cNvPr>
          <p:cNvSpPr/>
          <p:nvPr/>
        </p:nvSpPr>
        <p:spPr>
          <a:xfrm>
            <a:off x="7844880" y="1194854"/>
            <a:ext cx="45720" cy="9144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7" name="Rectangle 36">
            <a:extLst>
              <a:ext uri="{FF2B5EF4-FFF2-40B4-BE49-F238E27FC236}">
                <a16:creationId xmlns:a16="http://schemas.microsoft.com/office/drawing/2014/main" id="{DE69D265-8348-F020-9341-41AC5EB1C9AB}"/>
              </a:ext>
            </a:extLst>
          </p:cNvPr>
          <p:cNvSpPr/>
          <p:nvPr/>
        </p:nvSpPr>
        <p:spPr>
          <a:xfrm>
            <a:off x="7997280" y="1194854"/>
            <a:ext cx="45720" cy="9144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8" name="Rectangle 37">
            <a:extLst>
              <a:ext uri="{FF2B5EF4-FFF2-40B4-BE49-F238E27FC236}">
                <a16:creationId xmlns:a16="http://schemas.microsoft.com/office/drawing/2014/main" id="{89B4ABC7-A89B-B034-97FE-0F9BBD6D49B6}"/>
              </a:ext>
            </a:extLst>
          </p:cNvPr>
          <p:cNvSpPr/>
          <p:nvPr/>
        </p:nvSpPr>
        <p:spPr>
          <a:xfrm>
            <a:off x="8149680" y="1194854"/>
            <a:ext cx="45720" cy="9144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EEC6236A-EA5C-22F1-908F-08AB2CEE39C7}"/>
              </a:ext>
            </a:extLst>
          </p:cNvPr>
          <p:cNvSpPr/>
          <p:nvPr/>
        </p:nvSpPr>
        <p:spPr>
          <a:xfrm>
            <a:off x="8302080" y="1194854"/>
            <a:ext cx="45720" cy="9144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2AFB90C0-9282-BA12-06B6-4C97F9EE2F61}"/>
              </a:ext>
            </a:extLst>
          </p:cNvPr>
          <p:cNvSpPr/>
          <p:nvPr/>
        </p:nvSpPr>
        <p:spPr>
          <a:xfrm>
            <a:off x="8454480" y="1195597"/>
            <a:ext cx="45720" cy="9144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1" name="Rectangle 40">
            <a:extLst>
              <a:ext uri="{FF2B5EF4-FFF2-40B4-BE49-F238E27FC236}">
                <a16:creationId xmlns:a16="http://schemas.microsoft.com/office/drawing/2014/main" id="{C60B3BC6-57CF-DBE7-726F-47DA596CFF40}"/>
              </a:ext>
            </a:extLst>
          </p:cNvPr>
          <p:cNvSpPr/>
          <p:nvPr/>
        </p:nvSpPr>
        <p:spPr>
          <a:xfrm>
            <a:off x="8606880" y="1194854"/>
            <a:ext cx="45720" cy="9144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2" name="Rectangle 41">
            <a:extLst>
              <a:ext uri="{FF2B5EF4-FFF2-40B4-BE49-F238E27FC236}">
                <a16:creationId xmlns:a16="http://schemas.microsoft.com/office/drawing/2014/main" id="{7ABC216C-B977-87EA-6F76-9F12E4420179}"/>
              </a:ext>
            </a:extLst>
          </p:cNvPr>
          <p:cNvSpPr/>
          <p:nvPr/>
        </p:nvSpPr>
        <p:spPr>
          <a:xfrm>
            <a:off x="8759280" y="1194854"/>
            <a:ext cx="45720" cy="9144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3" name="Rectangle 42">
            <a:extLst>
              <a:ext uri="{FF2B5EF4-FFF2-40B4-BE49-F238E27FC236}">
                <a16:creationId xmlns:a16="http://schemas.microsoft.com/office/drawing/2014/main" id="{25FE0CDA-16B1-1178-488A-80DD19BD7047}"/>
              </a:ext>
            </a:extLst>
          </p:cNvPr>
          <p:cNvSpPr/>
          <p:nvPr/>
        </p:nvSpPr>
        <p:spPr>
          <a:xfrm>
            <a:off x="8911680" y="1194854"/>
            <a:ext cx="45720" cy="9144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4" name="Rectangle 43">
            <a:extLst>
              <a:ext uri="{FF2B5EF4-FFF2-40B4-BE49-F238E27FC236}">
                <a16:creationId xmlns:a16="http://schemas.microsoft.com/office/drawing/2014/main" id="{06D79808-0E85-0B0C-0501-151C0FA18D02}"/>
              </a:ext>
            </a:extLst>
          </p:cNvPr>
          <p:cNvSpPr/>
          <p:nvPr/>
        </p:nvSpPr>
        <p:spPr>
          <a:xfrm>
            <a:off x="9064080" y="1195597"/>
            <a:ext cx="45720" cy="9144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5" name="Rectangle 44">
            <a:extLst>
              <a:ext uri="{FF2B5EF4-FFF2-40B4-BE49-F238E27FC236}">
                <a16:creationId xmlns:a16="http://schemas.microsoft.com/office/drawing/2014/main" id="{5E815BD0-3236-0E8A-3AE7-860350D09757}"/>
              </a:ext>
            </a:extLst>
          </p:cNvPr>
          <p:cNvSpPr/>
          <p:nvPr/>
        </p:nvSpPr>
        <p:spPr>
          <a:xfrm>
            <a:off x="9216480" y="1203217"/>
            <a:ext cx="45720" cy="9144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6" name="Rectangle 45">
            <a:extLst>
              <a:ext uri="{FF2B5EF4-FFF2-40B4-BE49-F238E27FC236}">
                <a16:creationId xmlns:a16="http://schemas.microsoft.com/office/drawing/2014/main" id="{0825504A-0A73-CC30-7C28-F40E92B1FAAD}"/>
              </a:ext>
            </a:extLst>
          </p:cNvPr>
          <p:cNvSpPr/>
          <p:nvPr/>
        </p:nvSpPr>
        <p:spPr>
          <a:xfrm>
            <a:off x="9368880" y="1194854"/>
            <a:ext cx="45720" cy="9144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7" name="Rectangle 46">
            <a:extLst>
              <a:ext uri="{FF2B5EF4-FFF2-40B4-BE49-F238E27FC236}">
                <a16:creationId xmlns:a16="http://schemas.microsoft.com/office/drawing/2014/main" id="{2A8A272D-047C-C63B-27AB-566DF2870448}"/>
              </a:ext>
            </a:extLst>
          </p:cNvPr>
          <p:cNvSpPr/>
          <p:nvPr/>
        </p:nvSpPr>
        <p:spPr>
          <a:xfrm>
            <a:off x="9521280" y="1203217"/>
            <a:ext cx="45720" cy="9144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8" name="Rectangle 47">
            <a:extLst>
              <a:ext uri="{FF2B5EF4-FFF2-40B4-BE49-F238E27FC236}">
                <a16:creationId xmlns:a16="http://schemas.microsoft.com/office/drawing/2014/main" id="{5D114069-BE12-1465-DCDD-5CED6E7AB5E9}"/>
              </a:ext>
            </a:extLst>
          </p:cNvPr>
          <p:cNvSpPr/>
          <p:nvPr/>
        </p:nvSpPr>
        <p:spPr>
          <a:xfrm>
            <a:off x="9673680" y="1203217"/>
            <a:ext cx="45720" cy="9144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9" name="Rectangle 48">
            <a:extLst>
              <a:ext uri="{FF2B5EF4-FFF2-40B4-BE49-F238E27FC236}">
                <a16:creationId xmlns:a16="http://schemas.microsoft.com/office/drawing/2014/main" id="{18110142-B304-20E4-441A-3C6FB56F7C79}"/>
              </a:ext>
            </a:extLst>
          </p:cNvPr>
          <p:cNvSpPr/>
          <p:nvPr/>
        </p:nvSpPr>
        <p:spPr>
          <a:xfrm>
            <a:off x="9826080" y="1203217"/>
            <a:ext cx="45720" cy="9144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0" name="Rectangle 49">
            <a:extLst>
              <a:ext uri="{FF2B5EF4-FFF2-40B4-BE49-F238E27FC236}">
                <a16:creationId xmlns:a16="http://schemas.microsoft.com/office/drawing/2014/main" id="{9A167F1D-AFB7-0525-498C-2AFFD86E13E1}"/>
              </a:ext>
            </a:extLst>
          </p:cNvPr>
          <p:cNvSpPr/>
          <p:nvPr/>
        </p:nvSpPr>
        <p:spPr>
          <a:xfrm>
            <a:off x="9978480" y="1194854"/>
            <a:ext cx="45720" cy="9144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1" name="Rectangle 50">
            <a:extLst>
              <a:ext uri="{FF2B5EF4-FFF2-40B4-BE49-F238E27FC236}">
                <a16:creationId xmlns:a16="http://schemas.microsoft.com/office/drawing/2014/main" id="{8CF207D4-0FE9-9D2F-6E3F-B54946F82B06}"/>
              </a:ext>
            </a:extLst>
          </p:cNvPr>
          <p:cNvSpPr/>
          <p:nvPr/>
        </p:nvSpPr>
        <p:spPr>
          <a:xfrm>
            <a:off x="10130880" y="1194854"/>
            <a:ext cx="45720" cy="9144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2" name="Rectangle 51">
            <a:extLst>
              <a:ext uri="{FF2B5EF4-FFF2-40B4-BE49-F238E27FC236}">
                <a16:creationId xmlns:a16="http://schemas.microsoft.com/office/drawing/2014/main" id="{00E6E976-8226-B44F-2D28-AD8D7169DA38}"/>
              </a:ext>
            </a:extLst>
          </p:cNvPr>
          <p:cNvSpPr/>
          <p:nvPr/>
        </p:nvSpPr>
        <p:spPr>
          <a:xfrm>
            <a:off x="10283280" y="1186491"/>
            <a:ext cx="45720" cy="9144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3" name="Rectangle 52">
            <a:extLst>
              <a:ext uri="{FF2B5EF4-FFF2-40B4-BE49-F238E27FC236}">
                <a16:creationId xmlns:a16="http://schemas.microsoft.com/office/drawing/2014/main" id="{DDA1E9C8-D3AD-7C30-4E38-69F1F30C917B}"/>
              </a:ext>
            </a:extLst>
          </p:cNvPr>
          <p:cNvSpPr/>
          <p:nvPr/>
        </p:nvSpPr>
        <p:spPr>
          <a:xfrm>
            <a:off x="10435680" y="1186491"/>
            <a:ext cx="45720" cy="9144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4" name="Rectangle 53">
            <a:extLst>
              <a:ext uri="{FF2B5EF4-FFF2-40B4-BE49-F238E27FC236}">
                <a16:creationId xmlns:a16="http://schemas.microsoft.com/office/drawing/2014/main" id="{6E9B7394-CB39-E36D-0984-E3C286D238EB}"/>
              </a:ext>
            </a:extLst>
          </p:cNvPr>
          <p:cNvSpPr/>
          <p:nvPr/>
        </p:nvSpPr>
        <p:spPr>
          <a:xfrm>
            <a:off x="10588080" y="1186491"/>
            <a:ext cx="45720" cy="9144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5" name="Rectangle 54">
            <a:extLst>
              <a:ext uri="{FF2B5EF4-FFF2-40B4-BE49-F238E27FC236}">
                <a16:creationId xmlns:a16="http://schemas.microsoft.com/office/drawing/2014/main" id="{3C78B692-464D-C24E-F0AA-8F9306F3EED8}"/>
              </a:ext>
            </a:extLst>
          </p:cNvPr>
          <p:cNvSpPr/>
          <p:nvPr/>
        </p:nvSpPr>
        <p:spPr>
          <a:xfrm>
            <a:off x="10740480" y="1186491"/>
            <a:ext cx="45720" cy="9144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6" name="Rectangle 55">
            <a:extLst>
              <a:ext uri="{FF2B5EF4-FFF2-40B4-BE49-F238E27FC236}">
                <a16:creationId xmlns:a16="http://schemas.microsoft.com/office/drawing/2014/main" id="{2EB8A95D-F172-EF1C-3A0A-63BAA0595B8B}"/>
              </a:ext>
            </a:extLst>
          </p:cNvPr>
          <p:cNvSpPr/>
          <p:nvPr/>
        </p:nvSpPr>
        <p:spPr>
          <a:xfrm>
            <a:off x="10892880" y="1187234"/>
            <a:ext cx="45720" cy="9144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7" name="Rectangle 56">
            <a:extLst>
              <a:ext uri="{FF2B5EF4-FFF2-40B4-BE49-F238E27FC236}">
                <a16:creationId xmlns:a16="http://schemas.microsoft.com/office/drawing/2014/main" id="{D3D67F76-6B8C-CB75-1A66-DCE691DF5069}"/>
              </a:ext>
            </a:extLst>
          </p:cNvPr>
          <p:cNvSpPr/>
          <p:nvPr/>
        </p:nvSpPr>
        <p:spPr>
          <a:xfrm>
            <a:off x="11045280" y="1186491"/>
            <a:ext cx="45720" cy="9144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8" name="Rectangle 57">
            <a:extLst>
              <a:ext uri="{FF2B5EF4-FFF2-40B4-BE49-F238E27FC236}">
                <a16:creationId xmlns:a16="http://schemas.microsoft.com/office/drawing/2014/main" id="{D3D8EDF7-334C-A67E-2FDB-CDE1DC73D0D2}"/>
              </a:ext>
            </a:extLst>
          </p:cNvPr>
          <p:cNvSpPr/>
          <p:nvPr/>
        </p:nvSpPr>
        <p:spPr>
          <a:xfrm>
            <a:off x="11197680" y="1186491"/>
            <a:ext cx="45720" cy="9144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9" name="Rectangle 58">
            <a:extLst>
              <a:ext uri="{FF2B5EF4-FFF2-40B4-BE49-F238E27FC236}">
                <a16:creationId xmlns:a16="http://schemas.microsoft.com/office/drawing/2014/main" id="{3C60D4BA-DAD2-2D45-9937-4F2DD8D97272}"/>
              </a:ext>
            </a:extLst>
          </p:cNvPr>
          <p:cNvSpPr/>
          <p:nvPr/>
        </p:nvSpPr>
        <p:spPr>
          <a:xfrm>
            <a:off x="11350080" y="1186491"/>
            <a:ext cx="45720" cy="9144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0" name="Rectangle 59">
            <a:extLst>
              <a:ext uri="{FF2B5EF4-FFF2-40B4-BE49-F238E27FC236}">
                <a16:creationId xmlns:a16="http://schemas.microsoft.com/office/drawing/2014/main" id="{A3018190-B238-5945-EBD3-193954B5B237}"/>
              </a:ext>
            </a:extLst>
          </p:cNvPr>
          <p:cNvSpPr/>
          <p:nvPr/>
        </p:nvSpPr>
        <p:spPr>
          <a:xfrm>
            <a:off x="11502480" y="1187234"/>
            <a:ext cx="45720" cy="9144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1" name="Rectangle 60">
            <a:extLst>
              <a:ext uri="{FF2B5EF4-FFF2-40B4-BE49-F238E27FC236}">
                <a16:creationId xmlns:a16="http://schemas.microsoft.com/office/drawing/2014/main" id="{E53CF5B2-55CF-796A-66DD-D9B5B74A40B9}"/>
              </a:ext>
            </a:extLst>
          </p:cNvPr>
          <p:cNvSpPr/>
          <p:nvPr/>
        </p:nvSpPr>
        <p:spPr>
          <a:xfrm>
            <a:off x="11654880" y="1194854"/>
            <a:ext cx="45720" cy="9144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2" name="Rectangle 61">
            <a:extLst>
              <a:ext uri="{FF2B5EF4-FFF2-40B4-BE49-F238E27FC236}">
                <a16:creationId xmlns:a16="http://schemas.microsoft.com/office/drawing/2014/main" id="{93F045CD-4456-F767-62E8-E369A36CD412}"/>
              </a:ext>
            </a:extLst>
          </p:cNvPr>
          <p:cNvSpPr/>
          <p:nvPr/>
        </p:nvSpPr>
        <p:spPr>
          <a:xfrm>
            <a:off x="11807280" y="1186491"/>
            <a:ext cx="45720" cy="9144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3" name="Rectangle 62">
            <a:extLst>
              <a:ext uri="{FF2B5EF4-FFF2-40B4-BE49-F238E27FC236}">
                <a16:creationId xmlns:a16="http://schemas.microsoft.com/office/drawing/2014/main" id="{5F34506B-9CBB-B43D-5DEA-AB221245513E}"/>
              </a:ext>
            </a:extLst>
          </p:cNvPr>
          <p:cNvSpPr/>
          <p:nvPr/>
        </p:nvSpPr>
        <p:spPr>
          <a:xfrm>
            <a:off x="11959680" y="1194854"/>
            <a:ext cx="45720" cy="914400"/>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24" name="TextBox 123">
            <a:extLst>
              <a:ext uri="{FF2B5EF4-FFF2-40B4-BE49-F238E27FC236}">
                <a16:creationId xmlns:a16="http://schemas.microsoft.com/office/drawing/2014/main" id="{C2CBB91B-0540-6A54-0C1D-AA3ADD82AEB9}"/>
              </a:ext>
            </a:extLst>
          </p:cNvPr>
          <p:cNvSpPr txBox="1"/>
          <p:nvPr/>
        </p:nvSpPr>
        <p:spPr>
          <a:xfrm>
            <a:off x="384647" y="1364951"/>
            <a:ext cx="2416046" cy="590931"/>
          </a:xfrm>
          <a:prstGeom prst="rect">
            <a:avLst/>
          </a:prstGeom>
          <a:noFill/>
        </p:spPr>
        <p:txBody>
          <a:bodyPr wrap="none" rtlCol="0">
            <a:spAutoFit/>
          </a:bodyPr>
          <a:lstStyle/>
          <a:p>
            <a:pPr algn="ctr">
              <a:lnSpc>
                <a:spcPct val="90000"/>
              </a:lnSpc>
            </a:pPr>
            <a:r>
              <a:rPr lang="en-US" dirty="0">
                <a:latin typeface="+mn-lt"/>
              </a:rPr>
              <a:t>FTS: 2 MW at 60 pps </a:t>
            </a:r>
          </a:p>
          <a:p>
            <a:pPr algn="ctr">
              <a:lnSpc>
                <a:spcPct val="90000"/>
              </a:lnSpc>
            </a:pPr>
            <a:r>
              <a:rPr lang="en-US" dirty="0">
                <a:latin typeface="+mn-lt"/>
              </a:rPr>
              <a:t>(33.3 kJ/pulse)</a:t>
            </a:r>
          </a:p>
        </p:txBody>
      </p:sp>
      <p:grpSp>
        <p:nvGrpSpPr>
          <p:cNvPr id="3" name="Group 2">
            <a:extLst>
              <a:ext uri="{FF2B5EF4-FFF2-40B4-BE49-F238E27FC236}">
                <a16:creationId xmlns:a16="http://schemas.microsoft.com/office/drawing/2014/main" id="{9779B52A-2DC3-7312-D96C-4EE9033FF042}"/>
              </a:ext>
            </a:extLst>
          </p:cNvPr>
          <p:cNvGrpSpPr/>
          <p:nvPr/>
        </p:nvGrpSpPr>
        <p:grpSpPr>
          <a:xfrm>
            <a:off x="376774" y="2534602"/>
            <a:ext cx="11628626" cy="4203231"/>
            <a:chOff x="376774" y="2534602"/>
            <a:chExt cx="11628626" cy="4203231"/>
          </a:xfrm>
        </p:grpSpPr>
        <p:sp>
          <p:nvSpPr>
            <p:cNvPr id="64" name="Rectangle 63">
              <a:extLst>
                <a:ext uri="{FF2B5EF4-FFF2-40B4-BE49-F238E27FC236}">
                  <a16:creationId xmlns:a16="http://schemas.microsoft.com/office/drawing/2014/main" id="{DD87B7FB-88E9-AF80-CF33-DFAEB1C52439}"/>
                </a:ext>
              </a:extLst>
            </p:cNvPr>
            <p:cNvSpPr/>
            <p:nvPr/>
          </p:nvSpPr>
          <p:spPr>
            <a:xfrm>
              <a:off x="2968080" y="2623699"/>
              <a:ext cx="45720" cy="1216152"/>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5" name="Rectangle 64">
              <a:extLst>
                <a:ext uri="{FF2B5EF4-FFF2-40B4-BE49-F238E27FC236}">
                  <a16:creationId xmlns:a16="http://schemas.microsoft.com/office/drawing/2014/main" id="{C5311A32-3FF7-BDC0-9CC8-402649B7259D}"/>
                </a:ext>
              </a:extLst>
            </p:cNvPr>
            <p:cNvSpPr/>
            <p:nvPr/>
          </p:nvSpPr>
          <p:spPr>
            <a:xfrm>
              <a:off x="3120480" y="2623699"/>
              <a:ext cx="45720" cy="1216152"/>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6" name="Rectangle 65">
              <a:extLst>
                <a:ext uri="{FF2B5EF4-FFF2-40B4-BE49-F238E27FC236}">
                  <a16:creationId xmlns:a16="http://schemas.microsoft.com/office/drawing/2014/main" id="{C0E13417-C6E7-5B3E-C501-72B80BE29122}"/>
                </a:ext>
              </a:extLst>
            </p:cNvPr>
            <p:cNvSpPr/>
            <p:nvPr/>
          </p:nvSpPr>
          <p:spPr>
            <a:xfrm>
              <a:off x="3272880" y="2623699"/>
              <a:ext cx="45720" cy="1216152"/>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7" name="Rectangle 66">
              <a:extLst>
                <a:ext uri="{FF2B5EF4-FFF2-40B4-BE49-F238E27FC236}">
                  <a16:creationId xmlns:a16="http://schemas.microsoft.com/office/drawing/2014/main" id="{869779BD-3543-1764-0665-CF0AC1D32BFF}"/>
                </a:ext>
              </a:extLst>
            </p:cNvPr>
            <p:cNvSpPr/>
            <p:nvPr/>
          </p:nvSpPr>
          <p:spPr>
            <a:xfrm>
              <a:off x="3425280" y="2555271"/>
              <a:ext cx="45720" cy="1280160"/>
            </a:xfrm>
            <a:prstGeom prst="rect">
              <a:avLst/>
            </a:prstGeom>
            <a:solidFill>
              <a:srgbClr val="0070C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8" name="Rectangle 67">
              <a:extLst>
                <a:ext uri="{FF2B5EF4-FFF2-40B4-BE49-F238E27FC236}">
                  <a16:creationId xmlns:a16="http://schemas.microsoft.com/office/drawing/2014/main" id="{46138A36-C089-F49E-F9A3-6DB8462FC0BB}"/>
                </a:ext>
              </a:extLst>
            </p:cNvPr>
            <p:cNvSpPr/>
            <p:nvPr/>
          </p:nvSpPr>
          <p:spPr>
            <a:xfrm>
              <a:off x="3577680" y="2624442"/>
              <a:ext cx="45720" cy="1216152"/>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9" name="Rectangle 68">
              <a:extLst>
                <a:ext uri="{FF2B5EF4-FFF2-40B4-BE49-F238E27FC236}">
                  <a16:creationId xmlns:a16="http://schemas.microsoft.com/office/drawing/2014/main" id="{6EBD6A8C-4EF8-09D9-C47E-1B9BC44D8249}"/>
                </a:ext>
              </a:extLst>
            </p:cNvPr>
            <p:cNvSpPr/>
            <p:nvPr/>
          </p:nvSpPr>
          <p:spPr>
            <a:xfrm>
              <a:off x="3730080" y="2623699"/>
              <a:ext cx="45720" cy="1216152"/>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0" name="Rectangle 69">
              <a:extLst>
                <a:ext uri="{FF2B5EF4-FFF2-40B4-BE49-F238E27FC236}">
                  <a16:creationId xmlns:a16="http://schemas.microsoft.com/office/drawing/2014/main" id="{90D3C2D4-014C-263D-64E4-875D74B461B5}"/>
                </a:ext>
              </a:extLst>
            </p:cNvPr>
            <p:cNvSpPr/>
            <p:nvPr/>
          </p:nvSpPr>
          <p:spPr>
            <a:xfrm>
              <a:off x="3882480" y="2623699"/>
              <a:ext cx="45720" cy="1216152"/>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1" name="Rectangle 70">
              <a:extLst>
                <a:ext uri="{FF2B5EF4-FFF2-40B4-BE49-F238E27FC236}">
                  <a16:creationId xmlns:a16="http://schemas.microsoft.com/office/drawing/2014/main" id="{60ED70A6-5D0A-3CDA-22E3-BA435BBBF301}"/>
                </a:ext>
              </a:extLst>
            </p:cNvPr>
            <p:cNvSpPr/>
            <p:nvPr/>
          </p:nvSpPr>
          <p:spPr>
            <a:xfrm>
              <a:off x="4034880" y="2559691"/>
              <a:ext cx="45720" cy="1280160"/>
            </a:xfrm>
            <a:prstGeom prst="rect">
              <a:avLst/>
            </a:prstGeom>
            <a:solidFill>
              <a:srgbClr val="0070C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2" name="Rectangle 71">
              <a:extLst>
                <a:ext uri="{FF2B5EF4-FFF2-40B4-BE49-F238E27FC236}">
                  <a16:creationId xmlns:a16="http://schemas.microsoft.com/office/drawing/2014/main" id="{447CCDA0-DF19-BC2B-B12D-E740CD790A3F}"/>
                </a:ext>
              </a:extLst>
            </p:cNvPr>
            <p:cNvSpPr/>
            <p:nvPr/>
          </p:nvSpPr>
          <p:spPr>
            <a:xfrm>
              <a:off x="4187280" y="2624442"/>
              <a:ext cx="45720" cy="1216152"/>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3" name="Rectangle 72">
              <a:extLst>
                <a:ext uri="{FF2B5EF4-FFF2-40B4-BE49-F238E27FC236}">
                  <a16:creationId xmlns:a16="http://schemas.microsoft.com/office/drawing/2014/main" id="{800C3DAC-C138-C1E9-9A25-71F3087D7018}"/>
                </a:ext>
              </a:extLst>
            </p:cNvPr>
            <p:cNvSpPr/>
            <p:nvPr/>
          </p:nvSpPr>
          <p:spPr>
            <a:xfrm>
              <a:off x="4339680" y="2632062"/>
              <a:ext cx="45720" cy="1216152"/>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4" name="Rectangle 73">
              <a:extLst>
                <a:ext uri="{FF2B5EF4-FFF2-40B4-BE49-F238E27FC236}">
                  <a16:creationId xmlns:a16="http://schemas.microsoft.com/office/drawing/2014/main" id="{51CFFDB2-83EA-E79A-25A8-64592561827E}"/>
                </a:ext>
              </a:extLst>
            </p:cNvPr>
            <p:cNvSpPr/>
            <p:nvPr/>
          </p:nvSpPr>
          <p:spPr>
            <a:xfrm>
              <a:off x="4492080" y="2623699"/>
              <a:ext cx="45720" cy="1216152"/>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5" name="Rectangle 74">
              <a:extLst>
                <a:ext uri="{FF2B5EF4-FFF2-40B4-BE49-F238E27FC236}">
                  <a16:creationId xmlns:a16="http://schemas.microsoft.com/office/drawing/2014/main" id="{534FBA40-CE3A-0CA0-443C-BF1872D2A0BA}"/>
                </a:ext>
              </a:extLst>
            </p:cNvPr>
            <p:cNvSpPr/>
            <p:nvPr/>
          </p:nvSpPr>
          <p:spPr>
            <a:xfrm>
              <a:off x="4644480" y="2568054"/>
              <a:ext cx="45720" cy="1280160"/>
            </a:xfrm>
            <a:prstGeom prst="rect">
              <a:avLst/>
            </a:prstGeom>
            <a:solidFill>
              <a:srgbClr val="0070C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6" name="Rectangle 75">
              <a:extLst>
                <a:ext uri="{FF2B5EF4-FFF2-40B4-BE49-F238E27FC236}">
                  <a16:creationId xmlns:a16="http://schemas.microsoft.com/office/drawing/2014/main" id="{E597DF72-6473-6021-CD16-ECE7196964DE}"/>
                </a:ext>
              </a:extLst>
            </p:cNvPr>
            <p:cNvSpPr/>
            <p:nvPr/>
          </p:nvSpPr>
          <p:spPr>
            <a:xfrm>
              <a:off x="4796880" y="2632062"/>
              <a:ext cx="45720" cy="1216152"/>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7" name="Rectangle 76">
              <a:extLst>
                <a:ext uri="{FF2B5EF4-FFF2-40B4-BE49-F238E27FC236}">
                  <a16:creationId xmlns:a16="http://schemas.microsoft.com/office/drawing/2014/main" id="{D2E8E566-5B78-D8C5-790A-3986642BB9E4}"/>
                </a:ext>
              </a:extLst>
            </p:cNvPr>
            <p:cNvSpPr/>
            <p:nvPr/>
          </p:nvSpPr>
          <p:spPr>
            <a:xfrm>
              <a:off x="4949280" y="2632062"/>
              <a:ext cx="45720" cy="1216152"/>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8" name="Rectangle 77">
              <a:extLst>
                <a:ext uri="{FF2B5EF4-FFF2-40B4-BE49-F238E27FC236}">
                  <a16:creationId xmlns:a16="http://schemas.microsoft.com/office/drawing/2014/main" id="{01C9B269-B622-3F6D-4184-9D8C5CD511FD}"/>
                </a:ext>
              </a:extLst>
            </p:cNvPr>
            <p:cNvSpPr/>
            <p:nvPr/>
          </p:nvSpPr>
          <p:spPr>
            <a:xfrm>
              <a:off x="5101680" y="2623699"/>
              <a:ext cx="45720" cy="1216152"/>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9" name="Rectangle 78">
              <a:extLst>
                <a:ext uri="{FF2B5EF4-FFF2-40B4-BE49-F238E27FC236}">
                  <a16:creationId xmlns:a16="http://schemas.microsoft.com/office/drawing/2014/main" id="{2FB4ADA8-B953-B867-0990-1DF62BCF9A6D}"/>
                </a:ext>
              </a:extLst>
            </p:cNvPr>
            <p:cNvSpPr/>
            <p:nvPr/>
          </p:nvSpPr>
          <p:spPr>
            <a:xfrm>
              <a:off x="5254080" y="2559691"/>
              <a:ext cx="45720" cy="1280160"/>
            </a:xfrm>
            <a:prstGeom prst="rect">
              <a:avLst/>
            </a:prstGeom>
            <a:solidFill>
              <a:srgbClr val="0070C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80" name="Rectangle 79">
              <a:extLst>
                <a:ext uri="{FF2B5EF4-FFF2-40B4-BE49-F238E27FC236}">
                  <a16:creationId xmlns:a16="http://schemas.microsoft.com/office/drawing/2014/main" id="{864E6719-8C63-2669-44CB-D38437DC885F}"/>
                </a:ext>
              </a:extLst>
            </p:cNvPr>
            <p:cNvSpPr/>
            <p:nvPr/>
          </p:nvSpPr>
          <p:spPr>
            <a:xfrm>
              <a:off x="5406480" y="2615336"/>
              <a:ext cx="45720" cy="1216152"/>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81" name="Rectangle 80">
              <a:extLst>
                <a:ext uri="{FF2B5EF4-FFF2-40B4-BE49-F238E27FC236}">
                  <a16:creationId xmlns:a16="http://schemas.microsoft.com/office/drawing/2014/main" id="{2952644E-CB09-38B7-40B0-5714AAE78C9C}"/>
                </a:ext>
              </a:extLst>
            </p:cNvPr>
            <p:cNvSpPr/>
            <p:nvPr/>
          </p:nvSpPr>
          <p:spPr>
            <a:xfrm>
              <a:off x="5558880" y="2615336"/>
              <a:ext cx="45720" cy="1216152"/>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82" name="Rectangle 81">
              <a:extLst>
                <a:ext uri="{FF2B5EF4-FFF2-40B4-BE49-F238E27FC236}">
                  <a16:creationId xmlns:a16="http://schemas.microsoft.com/office/drawing/2014/main" id="{021D43C2-C93E-CDFC-804E-83B3FE45CDB5}"/>
                </a:ext>
              </a:extLst>
            </p:cNvPr>
            <p:cNvSpPr/>
            <p:nvPr/>
          </p:nvSpPr>
          <p:spPr>
            <a:xfrm>
              <a:off x="5711280" y="2615336"/>
              <a:ext cx="45720" cy="1216152"/>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83" name="Rectangle 82">
              <a:extLst>
                <a:ext uri="{FF2B5EF4-FFF2-40B4-BE49-F238E27FC236}">
                  <a16:creationId xmlns:a16="http://schemas.microsoft.com/office/drawing/2014/main" id="{97BA0785-26C5-CDD8-FF6E-C491E1580B31}"/>
                </a:ext>
              </a:extLst>
            </p:cNvPr>
            <p:cNvSpPr/>
            <p:nvPr/>
          </p:nvSpPr>
          <p:spPr>
            <a:xfrm>
              <a:off x="5863680" y="2551328"/>
              <a:ext cx="45720" cy="1280160"/>
            </a:xfrm>
            <a:prstGeom prst="rect">
              <a:avLst/>
            </a:prstGeom>
            <a:solidFill>
              <a:srgbClr val="0070C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84" name="Rectangle 83">
              <a:extLst>
                <a:ext uri="{FF2B5EF4-FFF2-40B4-BE49-F238E27FC236}">
                  <a16:creationId xmlns:a16="http://schemas.microsoft.com/office/drawing/2014/main" id="{401A0055-30F0-09D7-767B-4486E490CA5F}"/>
                </a:ext>
              </a:extLst>
            </p:cNvPr>
            <p:cNvSpPr/>
            <p:nvPr/>
          </p:nvSpPr>
          <p:spPr>
            <a:xfrm>
              <a:off x="6016080" y="2616079"/>
              <a:ext cx="45720" cy="1216152"/>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85" name="Rectangle 84">
              <a:extLst>
                <a:ext uri="{FF2B5EF4-FFF2-40B4-BE49-F238E27FC236}">
                  <a16:creationId xmlns:a16="http://schemas.microsoft.com/office/drawing/2014/main" id="{2DA702E0-ED5F-3A3E-DE8C-8239BD9AAE4B}"/>
                </a:ext>
              </a:extLst>
            </p:cNvPr>
            <p:cNvSpPr/>
            <p:nvPr/>
          </p:nvSpPr>
          <p:spPr>
            <a:xfrm>
              <a:off x="6168480" y="2615336"/>
              <a:ext cx="45720" cy="1216152"/>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86" name="Rectangle 85">
              <a:extLst>
                <a:ext uri="{FF2B5EF4-FFF2-40B4-BE49-F238E27FC236}">
                  <a16:creationId xmlns:a16="http://schemas.microsoft.com/office/drawing/2014/main" id="{AA55BE83-EAFC-E19C-E179-32CE8A6C7ABF}"/>
                </a:ext>
              </a:extLst>
            </p:cNvPr>
            <p:cNvSpPr/>
            <p:nvPr/>
          </p:nvSpPr>
          <p:spPr>
            <a:xfrm>
              <a:off x="6320880" y="2615336"/>
              <a:ext cx="45720" cy="1216152"/>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87" name="Rectangle 86">
              <a:extLst>
                <a:ext uri="{FF2B5EF4-FFF2-40B4-BE49-F238E27FC236}">
                  <a16:creationId xmlns:a16="http://schemas.microsoft.com/office/drawing/2014/main" id="{8C181432-060F-7A1F-B603-40751F767765}"/>
                </a:ext>
              </a:extLst>
            </p:cNvPr>
            <p:cNvSpPr/>
            <p:nvPr/>
          </p:nvSpPr>
          <p:spPr>
            <a:xfrm>
              <a:off x="6473280" y="2551328"/>
              <a:ext cx="45720" cy="1280160"/>
            </a:xfrm>
            <a:prstGeom prst="rect">
              <a:avLst/>
            </a:prstGeom>
            <a:solidFill>
              <a:srgbClr val="0070C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88" name="Rectangle 87">
              <a:extLst>
                <a:ext uri="{FF2B5EF4-FFF2-40B4-BE49-F238E27FC236}">
                  <a16:creationId xmlns:a16="http://schemas.microsoft.com/office/drawing/2014/main" id="{74ADBB71-2727-23F5-32A3-3118ABA65E41}"/>
                </a:ext>
              </a:extLst>
            </p:cNvPr>
            <p:cNvSpPr/>
            <p:nvPr/>
          </p:nvSpPr>
          <p:spPr>
            <a:xfrm>
              <a:off x="6625680" y="2616079"/>
              <a:ext cx="45720" cy="1216152"/>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89" name="Rectangle 88">
              <a:extLst>
                <a:ext uri="{FF2B5EF4-FFF2-40B4-BE49-F238E27FC236}">
                  <a16:creationId xmlns:a16="http://schemas.microsoft.com/office/drawing/2014/main" id="{BD70A0B9-56DB-82C9-739B-ADB5FBC212FC}"/>
                </a:ext>
              </a:extLst>
            </p:cNvPr>
            <p:cNvSpPr/>
            <p:nvPr/>
          </p:nvSpPr>
          <p:spPr>
            <a:xfrm>
              <a:off x="6778080" y="2623699"/>
              <a:ext cx="45720" cy="1216152"/>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90" name="Rectangle 89">
              <a:extLst>
                <a:ext uri="{FF2B5EF4-FFF2-40B4-BE49-F238E27FC236}">
                  <a16:creationId xmlns:a16="http://schemas.microsoft.com/office/drawing/2014/main" id="{DD3DF196-6BDB-BE02-AF56-3F929E677FD2}"/>
                </a:ext>
              </a:extLst>
            </p:cNvPr>
            <p:cNvSpPr/>
            <p:nvPr/>
          </p:nvSpPr>
          <p:spPr>
            <a:xfrm>
              <a:off x="6930480" y="2615336"/>
              <a:ext cx="45720" cy="1216152"/>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91" name="Rectangle 90">
              <a:extLst>
                <a:ext uri="{FF2B5EF4-FFF2-40B4-BE49-F238E27FC236}">
                  <a16:creationId xmlns:a16="http://schemas.microsoft.com/office/drawing/2014/main" id="{E64F8D30-D510-9967-1F9C-1C1CE91DEF58}"/>
                </a:ext>
              </a:extLst>
            </p:cNvPr>
            <p:cNvSpPr/>
            <p:nvPr/>
          </p:nvSpPr>
          <p:spPr>
            <a:xfrm>
              <a:off x="7082880" y="2559691"/>
              <a:ext cx="45720" cy="1280160"/>
            </a:xfrm>
            <a:prstGeom prst="rect">
              <a:avLst/>
            </a:prstGeom>
            <a:solidFill>
              <a:srgbClr val="0070C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92" name="Rectangle 91">
              <a:extLst>
                <a:ext uri="{FF2B5EF4-FFF2-40B4-BE49-F238E27FC236}">
                  <a16:creationId xmlns:a16="http://schemas.microsoft.com/office/drawing/2014/main" id="{C4E6BEC6-2440-CA11-0E4A-44CFCADE0764}"/>
                </a:ext>
              </a:extLst>
            </p:cNvPr>
            <p:cNvSpPr/>
            <p:nvPr/>
          </p:nvSpPr>
          <p:spPr>
            <a:xfrm>
              <a:off x="7235280" y="2623699"/>
              <a:ext cx="45720" cy="1216152"/>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93" name="Rectangle 92">
              <a:extLst>
                <a:ext uri="{FF2B5EF4-FFF2-40B4-BE49-F238E27FC236}">
                  <a16:creationId xmlns:a16="http://schemas.microsoft.com/office/drawing/2014/main" id="{95920FC8-5CB9-5002-5EC3-B325A32F6F6D}"/>
                </a:ext>
              </a:extLst>
            </p:cNvPr>
            <p:cNvSpPr/>
            <p:nvPr/>
          </p:nvSpPr>
          <p:spPr>
            <a:xfrm>
              <a:off x="7387680" y="2623699"/>
              <a:ext cx="45720" cy="1216152"/>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94" name="Rectangle 93">
              <a:extLst>
                <a:ext uri="{FF2B5EF4-FFF2-40B4-BE49-F238E27FC236}">
                  <a16:creationId xmlns:a16="http://schemas.microsoft.com/office/drawing/2014/main" id="{756C8459-89A1-F4E6-0641-082C41189E8E}"/>
                </a:ext>
              </a:extLst>
            </p:cNvPr>
            <p:cNvSpPr/>
            <p:nvPr/>
          </p:nvSpPr>
          <p:spPr>
            <a:xfrm>
              <a:off x="7540080" y="2615336"/>
              <a:ext cx="45720" cy="1216152"/>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95" name="Rectangle 94">
              <a:extLst>
                <a:ext uri="{FF2B5EF4-FFF2-40B4-BE49-F238E27FC236}">
                  <a16:creationId xmlns:a16="http://schemas.microsoft.com/office/drawing/2014/main" id="{BE96E490-370C-CA73-9FB5-1EC672CDA1D1}"/>
                </a:ext>
              </a:extLst>
            </p:cNvPr>
            <p:cNvSpPr/>
            <p:nvPr/>
          </p:nvSpPr>
          <p:spPr>
            <a:xfrm>
              <a:off x="7692480" y="2551328"/>
              <a:ext cx="45720" cy="1280160"/>
            </a:xfrm>
            <a:prstGeom prst="rect">
              <a:avLst/>
            </a:prstGeom>
            <a:solidFill>
              <a:srgbClr val="0070C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96" name="Rectangle 95">
              <a:extLst>
                <a:ext uri="{FF2B5EF4-FFF2-40B4-BE49-F238E27FC236}">
                  <a16:creationId xmlns:a16="http://schemas.microsoft.com/office/drawing/2014/main" id="{748E58FF-1E8E-012D-22F0-9079329627E5}"/>
                </a:ext>
              </a:extLst>
            </p:cNvPr>
            <p:cNvSpPr/>
            <p:nvPr/>
          </p:nvSpPr>
          <p:spPr>
            <a:xfrm>
              <a:off x="7844880" y="2606973"/>
              <a:ext cx="45720" cy="1216152"/>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97" name="Rectangle 96">
              <a:extLst>
                <a:ext uri="{FF2B5EF4-FFF2-40B4-BE49-F238E27FC236}">
                  <a16:creationId xmlns:a16="http://schemas.microsoft.com/office/drawing/2014/main" id="{81D6E10D-4889-166F-AA50-67EB05C86A69}"/>
                </a:ext>
              </a:extLst>
            </p:cNvPr>
            <p:cNvSpPr/>
            <p:nvPr/>
          </p:nvSpPr>
          <p:spPr>
            <a:xfrm>
              <a:off x="7997280" y="2606973"/>
              <a:ext cx="45720" cy="1216152"/>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98" name="Rectangle 97">
              <a:extLst>
                <a:ext uri="{FF2B5EF4-FFF2-40B4-BE49-F238E27FC236}">
                  <a16:creationId xmlns:a16="http://schemas.microsoft.com/office/drawing/2014/main" id="{2AD125EF-23E0-3FE3-28B9-BCBBB11418A3}"/>
                </a:ext>
              </a:extLst>
            </p:cNvPr>
            <p:cNvSpPr/>
            <p:nvPr/>
          </p:nvSpPr>
          <p:spPr>
            <a:xfrm>
              <a:off x="8149680" y="2606973"/>
              <a:ext cx="45720" cy="1216152"/>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99" name="Rectangle 98">
              <a:extLst>
                <a:ext uri="{FF2B5EF4-FFF2-40B4-BE49-F238E27FC236}">
                  <a16:creationId xmlns:a16="http://schemas.microsoft.com/office/drawing/2014/main" id="{7CBE8626-6459-BFCF-CEE1-9328F4100155}"/>
                </a:ext>
              </a:extLst>
            </p:cNvPr>
            <p:cNvSpPr/>
            <p:nvPr/>
          </p:nvSpPr>
          <p:spPr>
            <a:xfrm>
              <a:off x="8302080" y="2542965"/>
              <a:ext cx="45720" cy="1280160"/>
            </a:xfrm>
            <a:prstGeom prst="rect">
              <a:avLst/>
            </a:prstGeom>
            <a:solidFill>
              <a:srgbClr val="0070C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00" name="Rectangle 99">
              <a:extLst>
                <a:ext uri="{FF2B5EF4-FFF2-40B4-BE49-F238E27FC236}">
                  <a16:creationId xmlns:a16="http://schemas.microsoft.com/office/drawing/2014/main" id="{8F1E2947-4F35-D9CB-8864-A7AD8714718E}"/>
                </a:ext>
              </a:extLst>
            </p:cNvPr>
            <p:cNvSpPr/>
            <p:nvPr/>
          </p:nvSpPr>
          <p:spPr>
            <a:xfrm>
              <a:off x="8454480" y="2607716"/>
              <a:ext cx="45720" cy="1216152"/>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01" name="Rectangle 100">
              <a:extLst>
                <a:ext uri="{FF2B5EF4-FFF2-40B4-BE49-F238E27FC236}">
                  <a16:creationId xmlns:a16="http://schemas.microsoft.com/office/drawing/2014/main" id="{EF64BA46-5366-CCC5-73D2-0A72EAA5BCBF}"/>
                </a:ext>
              </a:extLst>
            </p:cNvPr>
            <p:cNvSpPr/>
            <p:nvPr/>
          </p:nvSpPr>
          <p:spPr>
            <a:xfrm>
              <a:off x="8606880" y="2606973"/>
              <a:ext cx="45720" cy="1216152"/>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02" name="Rectangle 101">
              <a:extLst>
                <a:ext uri="{FF2B5EF4-FFF2-40B4-BE49-F238E27FC236}">
                  <a16:creationId xmlns:a16="http://schemas.microsoft.com/office/drawing/2014/main" id="{AF0F9A8A-29A6-8337-22B1-6D6DE85C04CA}"/>
                </a:ext>
              </a:extLst>
            </p:cNvPr>
            <p:cNvSpPr/>
            <p:nvPr/>
          </p:nvSpPr>
          <p:spPr>
            <a:xfrm>
              <a:off x="8759280" y="2606973"/>
              <a:ext cx="45720" cy="1216152"/>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03" name="Rectangle 102">
              <a:extLst>
                <a:ext uri="{FF2B5EF4-FFF2-40B4-BE49-F238E27FC236}">
                  <a16:creationId xmlns:a16="http://schemas.microsoft.com/office/drawing/2014/main" id="{566BF3DF-6D48-E8DF-ED5D-7CE569977799}"/>
                </a:ext>
              </a:extLst>
            </p:cNvPr>
            <p:cNvSpPr/>
            <p:nvPr/>
          </p:nvSpPr>
          <p:spPr>
            <a:xfrm>
              <a:off x="8911680" y="2542965"/>
              <a:ext cx="45720" cy="1280160"/>
            </a:xfrm>
            <a:prstGeom prst="rect">
              <a:avLst/>
            </a:prstGeom>
            <a:solidFill>
              <a:srgbClr val="0070C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04" name="Rectangle 103">
              <a:extLst>
                <a:ext uri="{FF2B5EF4-FFF2-40B4-BE49-F238E27FC236}">
                  <a16:creationId xmlns:a16="http://schemas.microsoft.com/office/drawing/2014/main" id="{3E01D68A-523B-A4A5-2620-288B8B872D87}"/>
                </a:ext>
              </a:extLst>
            </p:cNvPr>
            <p:cNvSpPr/>
            <p:nvPr/>
          </p:nvSpPr>
          <p:spPr>
            <a:xfrm>
              <a:off x="9064080" y="2607716"/>
              <a:ext cx="45720" cy="1216152"/>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05" name="Rectangle 104">
              <a:extLst>
                <a:ext uri="{FF2B5EF4-FFF2-40B4-BE49-F238E27FC236}">
                  <a16:creationId xmlns:a16="http://schemas.microsoft.com/office/drawing/2014/main" id="{C65E9233-B3E6-2CFA-CDC4-F09FCF809815}"/>
                </a:ext>
              </a:extLst>
            </p:cNvPr>
            <p:cNvSpPr/>
            <p:nvPr/>
          </p:nvSpPr>
          <p:spPr>
            <a:xfrm>
              <a:off x="9216480" y="2615336"/>
              <a:ext cx="45720" cy="1216152"/>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06" name="Rectangle 105">
              <a:extLst>
                <a:ext uri="{FF2B5EF4-FFF2-40B4-BE49-F238E27FC236}">
                  <a16:creationId xmlns:a16="http://schemas.microsoft.com/office/drawing/2014/main" id="{D6D6543D-2E82-5ADA-A8FC-28945A46D916}"/>
                </a:ext>
              </a:extLst>
            </p:cNvPr>
            <p:cNvSpPr/>
            <p:nvPr/>
          </p:nvSpPr>
          <p:spPr>
            <a:xfrm>
              <a:off x="9368880" y="2606973"/>
              <a:ext cx="45720" cy="1216152"/>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07" name="Rectangle 106">
              <a:extLst>
                <a:ext uri="{FF2B5EF4-FFF2-40B4-BE49-F238E27FC236}">
                  <a16:creationId xmlns:a16="http://schemas.microsoft.com/office/drawing/2014/main" id="{842B17B7-D4F1-8434-B7BA-916B9B39630F}"/>
                </a:ext>
              </a:extLst>
            </p:cNvPr>
            <p:cNvSpPr/>
            <p:nvPr/>
          </p:nvSpPr>
          <p:spPr>
            <a:xfrm>
              <a:off x="9521280" y="2551328"/>
              <a:ext cx="45720" cy="1280160"/>
            </a:xfrm>
            <a:prstGeom prst="rect">
              <a:avLst/>
            </a:prstGeom>
            <a:solidFill>
              <a:srgbClr val="0070C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08" name="Rectangle 107">
              <a:extLst>
                <a:ext uri="{FF2B5EF4-FFF2-40B4-BE49-F238E27FC236}">
                  <a16:creationId xmlns:a16="http://schemas.microsoft.com/office/drawing/2014/main" id="{86EB6EA1-C93B-1BB8-6F64-91990EBA02BD}"/>
                </a:ext>
              </a:extLst>
            </p:cNvPr>
            <p:cNvSpPr/>
            <p:nvPr/>
          </p:nvSpPr>
          <p:spPr>
            <a:xfrm>
              <a:off x="9673680" y="2615336"/>
              <a:ext cx="45720" cy="1216152"/>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09" name="Rectangle 108">
              <a:extLst>
                <a:ext uri="{FF2B5EF4-FFF2-40B4-BE49-F238E27FC236}">
                  <a16:creationId xmlns:a16="http://schemas.microsoft.com/office/drawing/2014/main" id="{026DA639-0D44-2DB5-3D91-80C389903564}"/>
                </a:ext>
              </a:extLst>
            </p:cNvPr>
            <p:cNvSpPr/>
            <p:nvPr/>
          </p:nvSpPr>
          <p:spPr>
            <a:xfrm>
              <a:off x="9826080" y="2615336"/>
              <a:ext cx="45720" cy="1216152"/>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10" name="Rectangle 109">
              <a:extLst>
                <a:ext uri="{FF2B5EF4-FFF2-40B4-BE49-F238E27FC236}">
                  <a16:creationId xmlns:a16="http://schemas.microsoft.com/office/drawing/2014/main" id="{E4E0FC11-4013-55CA-5FC6-8B7B6A49411C}"/>
                </a:ext>
              </a:extLst>
            </p:cNvPr>
            <p:cNvSpPr/>
            <p:nvPr/>
          </p:nvSpPr>
          <p:spPr>
            <a:xfrm>
              <a:off x="9978480" y="2606973"/>
              <a:ext cx="45720" cy="1216152"/>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11" name="Rectangle 110">
              <a:extLst>
                <a:ext uri="{FF2B5EF4-FFF2-40B4-BE49-F238E27FC236}">
                  <a16:creationId xmlns:a16="http://schemas.microsoft.com/office/drawing/2014/main" id="{3056A67C-3CC9-B23F-0D85-444AE17A0E26}"/>
                </a:ext>
              </a:extLst>
            </p:cNvPr>
            <p:cNvSpPr/>
            <p:nvPr/>
          </p:nvSpPr>
          <p:spPr>
            <a:xfrm>
              <a:off x="10130880" y="2542965"/>
              <a:ext cx="45720" cy="1280160"/>
            </a:xfrm>
            <a:prstGeom prst="rect">
              <a:avLst/>
            </a:prstGeom>
            <a:solidFill>
              <a:srgbClr val="0070C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12" name="Rectangle 111">
              <a:extLst>
                <a:ext uri="{FF2B5EF4-FFF2-40B4-BE49-F238E27FC236}">
                  <a16:creationId xmlns:a16="http://schemas.microsoft.com/office/drawing/2014/main" id="{4672BA2A-DA56-3DE0-7AC5-B771F601897D}"/>
                </a:ext>
              </a:extLst>
            </p:cNvPr>
            <p:cNvSpPr/>
            <p:nvPr/>
          </p:nvSpPr>
          <p:spPr>
            <a:xfrm>
              <a:off x="10283280" y="2598610"/>
              <a:ext cx="45720" cy="1216152"/>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13" name="Rectangle 112">
              <a:extLst>
                <a:ext uri="{FF2B5EF4-FFF2-40B4-BE49-F238E27FC236}">
                  <a16:creationId xmlns:a16="http://schemas.microsoft.com/office/drawing/2014/main" id="{8D20F088-A036-5203-9025-8583D88E9744}"/>
                </a:ext>
              </a:extLst>
            </p:cNvPr>
            <p:cNvSpPr/>
            <p:nvPr/>
          </p:nvSpPr>
          <p:spPr>
            <a:xfrm>
              <a:off x="10435680" y="2598610"/>
              <a:ext cx="45720" cy="1216152"/>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14" name="Rectangle 113">
              <a:extLst>
                <a:ext uri="{FF2B5EF4-FFF2-40B4-BE49-F238E27FC236}">
                  <a16:creationId xmlns:a16="http://schemas.microsoft.com/office/drawing/2014/main" id="{0E42DC4F-5BC2-0C19-34A1-CA6AC7DA411D}"/>
                </a:ext>
              </a:extLst>
            </p:cNvPr>
            <p:cNvSpPr/>
            <p:nvPr/>
          </p:nvSpPr>
          <p:spPr>
            <a:xfrm>
              <a:off x="10588080" y="2598610"/>
              <a:ext cx="45720" cy="1216152"/>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15" name="Rectangle 114">
              <a:extLst>
                <a:ext uri="{FF2B5EF4-FFF2-40B4-BE49-F238E27FC236}">
                  <a16:creationId xmlns:a16="http://schemas.microsoft.com/office/drawing/2014/main" id="{E6A85F7C-C3EE-7653-5032-A04969BAEEB4}"/>
                </a:ext>
              </a:extLst>
            </p:cNvPr>
            <p:cNvSpPr/>
            <p:nvPr/>
          </p:nvSpPr>
          <p:spPr>
            <a:xfrm>
              <a:off x="10740480" y="2534602"/>
              <a:ext cx="45720" cy="1280160"/>
            </a:xfrm>
            <a:prstGeom prst="rect">
              <a:avLst/>
            </a:prstGeom>
            <a:solidFill>
              <a:srgbClr val="0070C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16" name="Rectangle 115">
              <a:extLst>
                <a:ext uri="{FF2B5EF4-FFF2-40B4-BE49-F238E27FC236}">
                  <a16:creationId xmlns:a16="http://schemas.microsoft.com/office/drawing/2014/main" id="{D4933F4D-6691-4CE3-FF8C-61BAE744CB04}"/>
                </a:ext>
              </a:extLst>
            </p:cNvPr>
            <p:cNvSpPr/>
            <p:nvPr/>
          </p:nvSpPr>
          <p:spPr>
            <a:xfrm>
              <a:off x="10892880" y="2599353"/>
              <a:ext cx="45720" cy="1216152"/>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17" name="Rectangle 116">
              <a:extLst>
                <a:ext uri="{FF2B5EF4-FFF2-40B4-BE49-F238E27FC236}">
                  <a16:creationId xmlns:a16="http://schemas.microsoft.com/office/drawing/2014/main" id="{4302FE6C-4833-AF0F-30A7-814F83A232DE}"/>
                </a:ext>
              </a:extLst>
            </p:cNvPr>
            <p:cNvSpPr/>
            <p:nvPr/>
          </p:nvSpPr>
          <p:spPr>
            <a:xfrm>
              <a:off x="11045280" y="2598610"/>
              <a:ext cx="45720" cy="1216152"/>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18" name="Rectangle 117">
              <a:extLst>
                <a:ext uri="{FF2B5EF4-FFF2-40B4-BE49-F238E27FC236}">
                  <a16:creationId xmlns:a16="http://schemas.microsoft.com/office/drawing/2014/main" id="{C8A7B815-7AB8-1E51-898F-12FE00C0CDA9}"/>
                </a:ext>
              </a:extLst>
            </p:cNvPr>
            <p:cNvSpPr/>
            <p:nvPr/>
          </p:nvSpPr>
          <p:spPr>
            <a:xfrm>
              <a:off x="11197680" y="2598610"/>
              <a:ext cx="45720" cy="1216152"/>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19" name="Rectangle 118">
              <a:extLst>
                <a:ext uri="{FF2B5EF4-FFF2-40B4-BE49-F238E27FC236}">
                  <a16:creationId xmlns:a16="http://schemas.microsoft.com/office/drawing/2014/main" id="{1B6BC1EC-FBE5-37D2-9513-32B78856D6B2}"/>
                </a:ext>
              </a:extLst>
            </p:cNvPr>
            <p:cNvSpPr/>
            <p:nvPr/>
          </p:nvSpPr>
          <p:spPr>
            <a:xfrm>
              <a:off x="11350080" y="2534602"/>
              <a:ext cx="45720" cy="1280160"/>
            </a:xfrm>
            <a:prstGeom prst="rect">
              <a:avLst/>
            </a:prstGeom>
            <a:solidFill>
              <a:srgbClr val="0070C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20" name="Rectangle 119">
              <a:extLst>
                <a:ext uri="{FF2B5EF4-FFF2-40B4-BE49-F238E27FC236}">
                  <a16:creationId xmlns:a16="http://schemas.microsoft.com/office/drawing/2014/main" id="{38CEDC85-9BFD-F5CE-1CA5-44D94CE465C4}"/>
                </a:ext>
              </a:extLst>
            </p:cNvPr>
            <p:cNvSpPr/>
            <p:nvPr/>
          </p:nvSpPr>
          <p:spPr>
            <a:xfrm>
              <a:off x="11502480" y="2599353"/>
              <a:ext cx="45720" cy="1216152"/>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21" name="Rectangle 120">
              <a:extLst>
                <a:ext uri="{FF2B5EF4-FFF2-40B4-BE49-F238E27FC236}">
                  <a16:creationId xmlns:a16="http://schemas.microsoft.com/office/drawing/2014/main" id="{CC0503C0-9B63-EC8E-C793-E0F2DA5DB04D}"/>
                </a:ext>
              </a:extLst>
            </p:cNvPr>
            <p:cNvSpPr/>
            <p:nvPr/>
          </p:nvSpPr>
          <p:spPr>
            <a:xfrm>
              <a:off x="11654880" y="2606973"/>
              <a:ext cx="45720" cy="1216152"/>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22" name="Rectangle 121">
              <a:extLst>
                <a:ext uri="{FF2B5EF4-FFF2-40B4-BE49-F238E27FC236}">
                  <a16:creationId xmlns:a16="http://schemas.microsoft.com/office/drawing/2014/main" id="{625382EB-E074-4E4F-165E-97C4A0C7F3A3}"/>
                </a:ext>
              </a:extLst>
            </p:cNvPr>
            <p:cNvSpPr/>
            <p:nvPr/>
          </p:nvSpPr>
          <p:spPr>
            <a:xfrm>
              <a:off x="11807280" y="2598610"/>
              <a:ext cx="45720" cy="1216152"/>
            </a:xfrm>
            <a:prstGeom prst="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23" name="Rectangle 122">
              <a:extLst>
                <a:ext uri="{FF2B5EF4-FFF2-40B4-BE49-F238E27FC236}">
                  <a16:creationId xmlns:a16="http://schemas.microsoft.com/office/drawing/2014/main" id="{D0730A29-BE27-03C7-3F03-77242149A88C}"/>
                </a:ext>
              </a:extLst>
            </p:cNvPr>
            <p:cNvSpPr/>
            <p:nvPr/>
          </p:nvSpPr>
          <p:spPr>
            <a:xfrm>
              <a:off x="11959680" y="2542965"/>
              <a:ext cx="45720" cy="1280160"/>
            </a:xfrm>
            <a:prstGeom prst="rect">
              <a:avLst/>
            </a:prstGeom>
            <a:solidFill>
              <a:srgbClr val="0070C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25" name="TextBox 124">
              <a:extLst>
                <a:ext uri="{FF2B5EF4-FFF2-40B4-BE49-F238E27FC236}">
                  <a16:creationId xmlns:a16="http://schemas.microsoft.com/office/drawing/2014/main" id="{6E804067-F51E-333C-401A-78AFFF2CF28B}"/>
                </a:ext>
              </a:extLst>
            </p:cNvPr>
            <p:cNvSpPr txBox="1"/>
            <p:nvPr/>
          </p:nvSpPr>
          <p:spPr>
            <a:xfrm>
              <a:off x="376774" y="2534602"/>
              <a:ext cx="2416047" cy="590931"/>
            </a:xfrm>
            <a:prstGeom prst="rect">
              <a:avLst/>
            </a:prstGeom>
            <a:noFill/>
          </p:spPr>
          <p:txBody>
            <a:bodyPr wrap="none" rtlCol="0">
              <a:spAutoFit/>
            </a:bodyPr>
            <a:lstStyle/>
            <a:p>
              <a:pPr algn="ctr">
                <a:lnSpc>
                  <a:spcPct val="90000"/>
                </a:lnSpc>
              </a:pPr>
              <a:r>
                <a:rPr lang="en-US" dirty="0">
                  <a:latin typeface="+mn-lt"/>
                </a:rPr>
                <a:t>FTS: 2 MW at 45 pps </a:t>
              </a:r>
            </a:p>
            <a:p>
              <a:pPr algn="ctr">
                <a:lnSpc>
                  <a:spcPct val="90000"/>
                </a:lnSpc>
              </a:pPr>
              <a:r>
                <a:rPr lang="en-US" dirty="0">
                  <a:latin typeface="+mn-lt"/>
                </a:rPr>
                <a:t>(44.5 kJ/pulse)</a:t>
              </a:r>
            </a:p>
          </p:txBody>
        </p:sp>
        <p:sp>
          <p:nvSpPr>
            <p:cNvPr id="126" name="TextBox 125">
              <a:extLst>
                <a:ext uri="{FF2B5EF4-FFF2-40B4-BE49-F238E27FC236}">
                  <a16:creationId xmlns:a16="http://schemas.microsoft.com/office/drawing/2014/main" id="{859EA1A0-D955-95B3-4633-B66190F8C0C3}"/>
                </a:ext>
              </a:extLst>
            </p:cNvPr>
            <p:cNvSpPr txBox="1"/>
            <p:nvPr/>
          </p:nvSpPr>
          <p:spPr>
            <a:xfrm>
              <a:off x="381134" y="3227394"/>
              <a:ext cx="2407326" cy="592535"/>
            </a:xfrm>
            <a:prstGeom prst="rect">
              <a:avLst/>
            </a:prstGeom>
            <a:noFill/>
          </p:spPr>
          <p:txBody>
            <a:bodyPr wrap="none" rtlCol="0">
              <a:spAutoFit/>
            </a:bodyPr>
            <a:lstStyle/>
            <a:p>
              <a:pPr algn="ctr">
                <a:lnSpc>
                  <a:spcPct val="90000"/>
                </a:lnSpc>
              </a:pPr>
              <a:r>
                <a:rPr lang="en-US" dirty="0">
                  <a:solidFill>
                    <a:srgbClr val="005776"/>
                  </a:solidFill>
                  <a:latin typeface="+mn-lt"/>
                </a:rPr>
                <a:t>STS: 0.7 MW at 15 pps </a:t>
              </a:r>
            </a:p>
            <a:p>
              <a:pPr algn="ctr">
                <a:lnSpc>
                  <a:spcPct val="90000"/>
                </a:lnSpc>
              </a:pPr>
              <a:r>
                <a:rPr lang="en-US" dirty="0">
                  <a:solidFill>
                    <a:srgbClr val="005776"/>
                  </a:solidFill>
                  <a:latin typeface="+mn-lt"/>
                </a:rPr>
                <a:t>(46.7 kJ/pulse)</a:t>
              </a:r>
            </a:p>
          </p:txBody>
        </p:sp>
        <p:cxnSp>
          <p:nvCxnSpPr>
            <p:cNvPr id="127" name="Straight Connector 126">
              <a:extLst>
                <a:ext uri="{FF2B5EF4-FFF2-40B4-BE49-F238E27FC236}">
                  <a16:creationId xmlns:a16="http://schemas.microsoft.com/office/drawing/2014/main" id="{99829BE1-DD4B-D00B-9205-A8C1F933D092}"/>
                </a:ext>
              </a:extLst>
            </p:cNvPr>
            <p:cNvCxnSpPr/>
            <p:nvPr/>
          </p:nvCxnSpPr>
          <p:spPr>
            <a:xfrm>
              <a:off x="635463" y="3171533"/>
              <a:ext cx="1914414" cy="0"/>
            </a:xfrm>
            <a:prstGeom prst="line">
              <a:avLst/>
            </a:prstGeom>
            <a:ln w="28575">
              <a:solidFill>
                <a:schemeClr val="bg1">
                  <a:lumMod val="65000"/>
                </a:schemeClr>
              </a:solidFill>
            </a:ln>
          </p:spPr>
          <p:style>
            <a:lnRef idx="2">
              <a:schemeClr val="accent5"/>
            </a:lnRef>
            <a:fillRef idx="0">
              <a:schemeClr val="accent5"/>
            </a:fillRef>
            <a:effectRef idx="1">
              <a:schemeClr val="accent5"/>
            </a:effectRef>
            <a:fontRef idx="minor">
              <a:schemeClr val="tx1"/>
            </a:fontRef>
          </p:style>
        </p:cxnSp>
        <p:grpSp>
          <p:nvGrpSpPr>
            <p:cNvPr id="128" name="Group 127">
              <a:extLst>
                <a:ext uri="{FF2B5EF4-FFF2-40B4-BE49-F238E27FC236}">
                  <a16:creationId xmlns:a16="http://schemas.microsoft.com/office/drawing/2014/main" id="{90877E73-0A91-70B6-94CF-8F057E7563F2}"/>
                </a:ext>
              </a:extLst>
            </p:cNvPr>
            <p:cNvGrpSpPr>
              <a:grpSpLocks noChangeAspect="1"/>
            </p:cNvGrpSpPr>
            <p:nvPr/>
          </p:nvGrpSpPr>
          <p:grpSpPr>
            <a:xfrm>
              <a:off x="7749226" y="3928897"/>
              <a:ext cx="3646574" cy="2808936"/>
              <a:chOff x="3115244" y="1629394"/>
              <a:chExt cx="6287367" cy="4843123"/>
            </a:xfrm>
          </p:grpSpPr>
          <p:pic>
            <p:nvPicPr>
              <p:cNvPr id="129" name="Picture 128">
                <a:extLst>
                  <a:ext uri="{FF2B5EF4-FFF2-40B4-BE49-F238E27FC236}">
                    <a16:creationId xmlns:a16="http://schemas.microsoft.com/office/drawing/2014/main" id="{18D5DCCA-7965-D884-6214-330650F2DEDF}"/>
                  </a:ext>
                </a:extLst>
              </p:cNvPr>
              <p:cNvPicPr>
                <a:picLocks noChangeAspect="1"/>
              </p:cNvPicPr>
              <p:nvPr/>
            </p:nvPicPr>
            <p:blipFill rotWithShape="1">
              <a:blip r:embed="rId2"/>
              <a:srcRect b="20334"/>
              <a:stretch/>
            </p:blipFill>
            <p:spPr>
              <a:xfrm>
                <a:off x="3115244" y="1629394"/>
                <a:ext cx="4409478" cy="2997919"/>
              </a:xfrm>
              <a:prstGeom prst="rect">
                <a:avLst/>
              </a:prstGeom>
            </p:spPr>
          </p:pic>
          <p:pic>
            <p:nvPicPr>
              <p:cNvPr id="130" name="Picture 129">
                <a:extLst>
                  <a:ext uri="{FF2B5EF4-FFF2-40B4-BE49-F238E27FC236}">
                    <a16:creationId xmlns:a16="http://schemas.microsoft.com/office/drawing/2014/main" id="{903198DB-6541-E4CA-9E38-1924F542000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0599573">
                <a:off x="3539333" y="4130098"/>
                <a:ext cx="2690008" cy="2155048"/>
              </a:xfrm>
              <a:prstGeom prst="rect">
                <a:avLst/>
              </a:prstGeom>
            </p:spPr>
          </p:pic>
          <p:pic>
            <p:nvPicPr>
              <p:cNvPr id="131" name="Picture 130">
                <a:extLst>
                  <a:ext uri="{FF2B5EF4-FFF2-40B4-BE49-F238E27FC236}">
                    <a16:creationId xmlns:a16="http://schemas.microsoft.com/office/drawing/2014/main" id="{ED6C839D-18F5-BEBA-D297-7BCF10FAF44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3317410">
                <a:off x="6664483" y="2268938"/>
                <a:ext cx="2275851" cy="2693649"/>
              </a:xfrm>
              <a:prstGeom prst="rect">
                <a:avLst/>
              </a:prstGeom>
              <a:noFill/>
            </p:spPr>
          </p:pic>
          <p:sp>
            <p:nvSpPr>
              <p:cNvPr id="132" name="Rectangle 131">
                <a:extLst>
                  <a:ext uri="{FF2B5EF4-FFF2-40B4-BE49-F238E27FC236}">
                    <a16:creationId xmlns:a16="http://schemas.microsoft.com/office/drawing/2014/main" id="{27E487AC-503C-29D6-E447-6D438640A88E}"/>
                  </a:ext>
                </a:extLst>
              </p:cNvPr>
              <p:cNvSpPr/>
              <p:nvPr/>
            </p:nvSpPr>
            <p:spPr>
              <a:xfrm rot="19500000">
                <a:off x="4423319" y="3195015"/>
                <a:ext cx="1606462" cy="344561"/>
              </a:xfrm>
              <a:prstGeom prst="rect">
                <a:avLst/>
              </a:prstGeom>
              <a:solidFill>
                <a:schemeClr val="bg1"/>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33" name="Rectangle 132">
                <a:extLst>
                  <a:ext uri="{FF2B5EF4-FFF2-40B4-BE49-F238E27FC236}">
                    <a16:creationId xmlns:a16="http://schemas.microsoft.com/office/drawing/2014/main" id="{A6EF9053-525A-AA84-F1A9-F68AB50239F5}"/>
                  </a:ext>
                </a:extLst>
              </p:cNvPr>
              <p:cNvSpPr/>
              <p:nvPr/>
            </p:nvSpPr>
            <p:spPr>
              <a:xfrm>
                <a:off x="5726653" y="3367294"/>
                <a:ext cx="426260" cy="425645"/>
              </a:xfrm>
              <a:prstGeom prst="rect">
                <a:avLst/>
              </a:prstGeom>
              <a:solidFill>
                <a:schemeClr val="bg1"/>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34" name="Freeform: Shape 133">
                <a:extLst>
                  <a:ext uri="{FF2B5EF4-FFF2-40B4-BE49-F238E27FC236}">
                    <a16:creationId xmlns:a16="http://schemas.microsoft.com/office/drawing/2014/main" id="{004F68D8-D698-4F74-E3AB-A3229EB4E178}"/>
                  </a:ext>
                </a:extLst>
              </p:cNvPr>
              <p:cNvSpPr/>
              <p:nvPr/>
            </p:nvSpPr>
            <p:spPr>
              <a:xfrm>
                <a:off x="3504199" y="2262668"/>
                <a:ext cx="308454" cy="948449"/>
              </a:xfrm>
              <a:custGeom>
                <a:avLst/>
                <a:gdLst>
                  <a:gd name="connsiteX0" fmla="*/ 0 w 247650"/>
                  <a:gd name="connsiteY0" fmla="*/ 0 h 768350"/>
                  <a:gd name="connsiteX1" fmla="*/ 247650 w 247650"/>
                  <a:gd name="connsiteY1" fmla="*/ 768350 h 768350"/>
                </a:gdLst>
                <a:ahLst/>
                <a:cxnLst>
                  <a:cxn ang="0">
                    <a:pos x="connsiteX0" y="connsiteY0"/>
                  </a:cxn>
                  <a:cxn ang="0">
                    <a:pos x="connsiteX1" y="connsiteY1"/>
                  </a:cxn>
                </a:cxnLst>
                <a:rect l="l" t="t" r="r" b="b"/>
                <a:pathLst>
                  <a:path w="247650" h="768350">
                    <a:moveTo>
                      <a:pt x="0" y="0"/>
                    </a:moveTo>
                    <a:lnTo>
                      <a:pt x="247650" y="768350"/>
                    </a:lnTo>
                  </a:path>
                </a:pathLst>
              </a:custGeom>
              <a:noFill/>
              <a:ln w="3175">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35" name="Freeform: Shape 134">
                <a:extLst>
                  <a:ext uri="{FF2B5EF4-FFF2-40B4-BE49-F238E27FC236}">
                    <a16:creationId xmlns:a16="http://schemas.microsoft.com/office/drawing/2014/main" id="{3BFF9482-FC2A-7B4D-4EA9-0624996303C0}"/>
                  </a:ext>
                </a:extLst>
              </p:cNvPr>
              <p:cNvSpPr/>
              <p:nvPr/>
            </p:nvSpPr>
            <p:spPr>
              <a:xfrm>
                <a:off x="3883836" y="2395921"/>
                <a:ext cx="3733090" cy="1363886"/>
              </a:xfrm>
              <a:custGeom>
                <a:avLst/>
                <a:gdLst>
                  <a:gd name="connsiteX0" fmla="*/ 0 w 2997200"/>
                  <a:gd name="connsiteY0" fmla="*/ 723900 h 1104900"/>
                  <a:gd name="connsiteX1" fmla="*/ 120650 w 2997200"/>
                  <a:gd name="connsiteY1" fmla="*/ 869950 h 1104900"/>
                  <a:gd name="connsiteX2" fmla="*/ 476250 w 2997200"/>
                  <a:gd name="connsiteY2" fmla="*/ 933450 h 1104900"/>
                  <a:gd name="connsiteX3" fmla="*/ 1892300 w 2997200"/>
                  <a:gd name="connsiteY3" fmla="*/ 0 h 1104900"/>
                  <a:gd name="connsiteX4" fmla="*/ 1993900 w 2997200"/>
                  <a:gd name="connsiteY4" fmla="*/ 0 h 1104900"/>
                  <a:gd name="connsiteX5" fmla="*/ 2171700 w 2997200"/>
                  <a:gd name="connsiteY5" fmla="*/ 38100 h 1104900"/>
                  <a:gd name="connsiteX6" fmla="*/ 2273300 w 2997200"/>
                  <a:gd name="connsiteY6" fmla="*/ 82550 h 1104900"/>
                  <a:gd name="connsiteX7" fmla="*/ 2997200 w 2997200"/>
                  <a:gd name="connsiteY7" fmla="*/ 110490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7200" h="1104900">
                    <a:moveTo>
                      <a:pt x="0" y="723900"/>
                    </a:moveTo>
                    <a:lnTo>
                      <a:pt x="120650" y="869950"/>
                    </a:lnTo>
                    <a:lnTo>
                      <a:pt x="476250" y="933450"/>
                    </a:lnTo>
                    <a:lnTo>
                      <a:pt x="1892300" y="0"/>
                    </a:lnTo>
                    <a:lnTo>
                      <a:pt x="1993900" y="0"/>
                    </a:lnTo>
                    <a:lnTo>
                      <a:pt x="2171700" y="38100"/>
                    </a:lnTo>
                    <a:lnTo>
                      <a:pt x="2273300" y="82550"/>
                    </a:lnTo>
                    <a:lnTo>
                      <a:pt x="2997200" y="1104900"/>
                    </a:lnTo>
                  </a:path>
                </a:pathLst>
              </a:custGeom>
              <a:noFill/>
              <a:ln w="57150">
                <a:solidFill>
                  <a:srgbClr val="0070C0"/>
                </a:solidFill>
                <a:miter lim="800000"/>
                <a:headEnd type="none" w="med" len="med"/>
                <a:tailEnd type="arrow" w="med" len="med"/>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136" name="Straight Connector 135">
                <a:extLst>
                  <a:ext uri="{FF2B5EF4-FFF2-40B4-BE49-F238E27FC236}">
                    <a16:creationId xmlns:a16="http://schemas.microsoft.com/office/drawing/2014/main" id="{3B8DDB98-4F32-08CA-E33B-C405BB9C1032}"/>
                  </a:ext>
                </a:extLst>
              </p:cNvPr>
              <p:cNvCxnSpPr/>
              <p:nvPr/>
            </p:nvCxnSpPr>
            <p:spPr>
              <a:xfrm>
                <a:off x="3504199" y="2262668"/>
                <a:ext cx="363818" cy="1104626"/>
              </a:xfrm>
              <a:prstGeom prst="line">
                <a:avLst/>
              </a:prstGeom>
              <a:ln w="57150">
                <a:solidFill>
                  <a:schemeClr val="accent4"/>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1E6E892F-614D-BA2A-DAC3-26A488BAB726}"/>
                  </a:ext>
                </a:extLst>
              </p:cNvPr>
              <p:cNvCxnSpPr>
                <a:cxnSpLocks/>
              </p:cNvCxnSpPr>
              <p:nvPr/>
            </p:nvCxnSpPr>
            <p:spPr>
              <a:xfrm>
                <a:off x="3868017" y="3378389"/>
                <a:ext cx="925363" cy="1376897"/>
              </a:xfrm>
              <a:prstGeom prst="straightConnector1">
                <a:avLst/>
              </a:prstGeom>
              <a:ln w="57150">
                <a:solidFill>
                  <a:schemeClr val="tx1"/>
                </a:solidFill>
                <a:miter lim="8000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8" name="TextBox 137">
                <a:extLst>
                  <a:ext uri="{FF2B5EF4-FFF2-40B4-BE49-F238E27FC236}">
                    <a16:creationId xmlns:a16="http://schemas.microsoft.com/office/drawing/2014/main" id="{D47E22FB-31B2-983F-9BF1-262670A71582}"/>
                  </a:ext>
                </a:extLst>
              </p:cNvPr>
              <p:cNvSpPr txBox="1"/>
              <p:nvPr/>
            </p:nvSpPr>
            <p:spPr>
              <a:xfrm>
                <a:off x="4126646" y="6119193"/>
                <a:ext cx="2078921" cy="353324"/>
              </a:xfrm>
              <a:prstGeom prst="rect">
                <a:avLst/>
              </a:prstGeom>
              <a:noFill/>
            </p:spPr>
            <p:txBody>
              <a:bodyPr wrap="none" rtlCol="0">
                <a:spAutoFit/>
              </a:bodyPr>
              <a:lstStyle/>
              <a:p>
                <a:pPr algn="l">
                  <a:lnSpc>
                    <a:spcPct val="90000"/>
                  </a:lnSpc>
                </a:pPr>
                <a:r>
                  <a:rPr lang="en-US" sz="1400" dirty="0">
                    <a:latin typeface="Arial Nova" panose="020B0604020202020204" pitchFamily="34" charset="0"/>
                  </a:rPr>
                  <a:t>First Target Station</a:t>
                </a:r>
              </a:p>
            </p:txBody>
          </p:sp>
          <p:sp>
            <p:nvSpPr>
              <p:cNvPr id="139" name="TextBox 138">
                <a:extLst>
                  <a:ext uri="{FF2B5EF4-FFF2-40B4-BE49-F238E27FC236}">
                    <a16:creationId xmlns:a16="http://schemas.microsoft.com/office/drawing/2014/main" id="{AA2862BC-1EAC-3131-2135-EB454FD3D476}"/>
                  </a:ext>
                </a:extLst>
              </p:cNvPr>
              <p:cNvSpPr txBox="1"/>
              <p:nvPr/>
            </p:nvSpPr>
            <p:spPr>
              <a:xfrm>
                <a:off x="6984591" y="5030857"/>
                <a:ext cx="2418020" cy="353324"/>
              </a:xfrm>
              <a:prstGeom prst="rect">
                <a:avLst/>
              </a:prstGeom>
              <a:noFill/>
            </p:spPr>
            <p:txBody>
              <a:bodyPr wrap="none" rtlCol="0">
                <a:spAutoFit/>
              </a:bodyPr>
              <a:lstStyle/>
              <a:p>
                <a:pPr algn="l">
                  <a:lnSpc>
                    <a:spcPct val="90000"/>
                  </a:lnSpc>
                </a:pPr>
                <a:r>
                  <a:rPr lang="en-US" sz="1400" dirty="0">
                    <a:latin typeface="Arial Nova" panose="020B0604020202020204" pitchFamily="34" charset="0"/>
                  </a:rPr>
                  <a:t>Second Target Station</a:t>
                </a:r>
              </a:p>
            </p:txBody>
          </p:sp>
        </p:grpSp>
        <p:pic>
          <p:nvPicPr>
            <p:cNvPr id="140" name="Picture 139">
              <a:extLst>
                <a:ext uri="{FF2B5EF4-FFF2-40B4-BE49-F238E27FC236}">
                  <a16:creationId xmlns:a16="http://schemas.microsoft.com/office/drawing/2014/main" id="{0BD86229-0D0A-AC68-BA77-12305A68EC4E}"/>
                </a:ext>
              </a:extLst>
            </p:cNvPr>
            <p:cNvPicPr>
              <a:picLocks noChangeAspect="1"/>
            </p:cNvPicPr>
            <p:nvPr/>
          </p:nvPicPr>
          <p:blipFill>
            <a:blip r:embed="rId5"/>
            <a:stretch>
              <a:fillRect/>
            </a:stretch>
          </p:blipFill>
          <p:spPr>
            <a:xfrm>
              <a:off x="2317233" y="4170051"/>
              <a:ext cx="4349693" cy="2434135"/>
            </a:xfrm>
            <a:prstGeom prst="rect">
              <a:avLst/>
            </a:prstGeom>
          </p:spPr>
        </p:pic>
        <p:cxnSp>
          <p:nvCxnSpPr>
            <p:cNvPr id="142" name="Straight Arrow Connector 141">
              <a:extLst>
                <a:ext uri="{FF2B5EF4-FFF2-40B4-BE49-F238E27FC236}">
                  <a16:creationId xmlns:a16="http://schemas.microsoft.com/office/drawing/2014/main" id="{87F67F72-B4CF-C187-BD3B-EAE6263CE546}"/>
                </a:ext>
              </a:extLst>
            </p:cNvPr>
            <p:cNvCxnSpPr/>
            <p:nvPr/>
          </p:nvCxnSpPr>
          <p:spPr>
            <a:xfrm>
              <a:off x="3977489" y="4890304"/>
              <a:ext cx="784860" cy="536713"/>
            </a:xfrm>
            <a:prstGeom prst="straightConnector1">
              <a:avLst/>
            </a:prstGeom>
            <a:ln w="28575">
              <a:headEnd type="none" w="med" len="med"/>
              <a:tailEnd type="arrow" w="med" len="med"/>
            </a:ln>
          </p:spPr>
          <p:style>
            <a:lnRef idx="1">
              <a:schemeClr val="accent5"/>
            </a:lnRef>
            <a:fillRef idx="0">
              <a:schemeClr val="accent5"/>
            </a:fillRef>
            <a:effectRef idx="0">
              <a:schemeClr val="accent5"/>
            </a:effectRef>
            <a:fontRef idx="minor">
              <a:schemeClr val="tx1"/>
            </a:fontRef>
          </p:style>
        </p:cxnSp>
        <p:cxnSp>
          <p:nvCxnSpPr>
            <p:cNvPr id="143" name="Straight Arrow Connector 142">
              <a:extLst>
                <a:ext uri="{FF2B5EF4-FFF2-40B4-BE49-F238E27FC236}">
                  <a16:creationId xmlns:a16="http://schemas.microsoft.com/office/drawing/2014/main" id="{EBF8FA09-B6AE-D07D-819E-BA007CFC27EB}"/>
                </a:ext>
              </a:extLst>
            </p:cNvPr>
            <p:cNvCxnSpPr>
              <a:cxnSpLocks/>
            </p:cNvCxnSpPr>
            <p:nvPr/>
          </p:nvCxnSpPr>
          <p:spPr>
            <a:xfrm flipH="1">
              <a:off x="5460407" y="5039139"/>
              <a:ext cx="388620" cy="470704"/>
            </a:xfrm>
            <a:prstGeom prst="straightConnector1">
              <a:avLst/>
            </a:prstGeom>
            <a:ln w="28575">
              <a:headEnd type="none" w="med" len="med"/>
              <a:tailEnd type="arrow" w="med" len="med"/>
            </a:ln>
          </p:spPr>
          <p:style>
            <a:lnRef idx="1">
              <a:schemeClr val="accent5"/>
            </a:lnRef>
            <a:fillRef idx="0">
              <a:schemeClr val="accent5"/>
            </a:fillRef>
            <a:effectRef idx="0">
              <a:schemeClr val="accent5"/>
            </a:effectRef>
            <a:fontRef idx="minor">
              <a:schemeClr val="tx1"/>
            </a:fontRef>
          </p:style>
        </p:cxnSp>
        <p:sp>
          <p:nvSpPr>
            <p:cNvPr id="146" name="TextBox 145">
              <a:extLst>
                <a:ext uri="{FF2B5EF4-FFF2-40B4-BE49-F238E27FC236}">
                  <a16:creationId xmlns:a16="http://schemas.microsoft.com/office/drawing/2014/main" id="{C94833C7-EFB5-F20E-6AEF-EFF9DD349118}"/>
                </a:ext>
              </a:extLst>
            </p:cNvPr>
            <p:cNvSpPr txBox="1"/>
            <p:nvPr/>
          </p:nvSpPr>
          <p:spPr>
            <a:xfrm>
              <a:off x="3633118" y="4546612"/>
              <a:ext cx="562783" cy="369332"/>
            </a:xfrm>
            <a:prstGeom prst="rect">
              <a:avLst/>
            </a:prstGeom>
            <a:noFill/>
          </p:spPr>
          <p:txBody>
            <a:bodyPr wrap="none" rtlCol="0">
              <a:spAutoFit/>
            </a:bodyPr>
            <a:lstStyle/>
            <a:p>
              <a:r>
                <a:rPr lang="en-US" b="1" dirty="0">
                  <a:solidFill>
                    <a:schemeClr val="bg1"/>
                  </a:solidFill>
                </a:rPr>
                <a:t>FTS</a:t>
              </a:r>
            </a:p>
          </p:txBody>
        </p:sp>
        <p:sp>
          <p:nvSpPr>
            <p:cNvPr id="147" name="TextBox 146">
              <a:extLst>
                <a:ext uri="{FF2B5EF4-FFF2-40B4-BE49-F238E27FC236}">
                  <a16:creationId xmlns:a16="http://schemas.microsoft.com/office/drawing/2014/main" id="{DED1AF05-56F2-D5E7-02B6-A3A4B8329BF7}"/>
                </a:ext>
              </a:extLst>
            </p:cNvPr>
            <p:cNvSpPr txBox="1"/>
            <p:nvPr/>
          </p:nvSpPr>
          <p:spPr>
            <a:xfrm>
              <a:off x="5704247" y="4739641"/>
              <a:ext cx="571438" cy="369332"/>
            </a:xfrm>
            <a:prstGeom prst="rect">
              <a:avLst/>
            </a:prstGeom>
            <a:noFill/>
          </p:spPr>
          <p:txBody>
            <a:bodyPr wrap="none" rtlCol="0">
              <a:spAutoFit/>
            </a:bodyPr>
            <a:lstStyle/>
            <a:p>
              <a:r>
                <a:rPr lang="en-US" b="1" dirty="0">
                  <a:solidFill>
                    <a:schemeClr val="bg1"/>
                  </a:solidFill>
                </a:rPr>
                <a:t>STS</a:t>
              </a:r>
            </a:p>
          </p:txBody>
        </p:sp>
      </p:grpSp>
    </p:spTree>
    <p:extLst>
      <p:ext uri="{BB962C8B-B14F-4D97-AF65-F5344CB8AC3E}">
        <p14:creationId xmlns:p14="http://schemas.microsoft.com/office/powerpoint/2010/main" val="1410726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658C4-18D6-7175-AC20-3A1FCAFFDE5D}"/>
              </a:ext>
            </a:extLst>
          </p:cNvPr>
          <p:cNvSpPr>
            <a:spLocks noGrp="1"/>
          </p:cNvSpPr>
          <p:nvPr>
            <p:ph type="title"/>
          </p:nvPr>
        </p:nvSpPr>
        <p:spPr/>
        <p:txBody>
          <a:bodyPr/>
          <a:lstStyle/>
          <a:p>
            <a:r>
              <a:rPr lang="en-US" dirty="0"/>
              <a:t>PPU project scope</a:t>
            </a:r>
          </a:p>
        </p:txBody>
      </p:sp>
      <p:pic>
        <p:nvPicPr>
          <p:cNvPr id="4" name="Picture 3">
            <a:extLst>
              <a:ext uri="{FF2B5EF4-FFF2-40B4-BE49-F238E27FC236}">
                <a16:creationId xmlns:a16="http://schemas.microsoft.com/office/drawing/2014/main" id="{5C32993B-C145-C646-EC11-19455B5ECF31}"/>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t="954" r="25913" b="34752"/>
          <a:stretch/>
        </p:blipFill>
        <p:spPr>
          <a:xfrm>
            <a:off x="6502031" y="672808"/>
            <a:ext cx="4291135" cy="3186091"/>
          </a:xfrm>
          <a:prstGeom prst="rect">
            <a:avLst/>
          </a:prstGeom>
          <a:noFill/>
        </p:spPr>
      </p:pic>
      <p:sp>
        <p:nvSpPr>
          <p:cNvPr id="5" name="TextBox 4">
            <a:extLst>
              <a:ext uri="{FF2B5EF4-FFF2-40B4-BE49-F238E27FC236}">
                <a16:creationId xmlns:a16="http://schemas.microsoft.com/office/drawing/2014/main" id="{8EEAF403-6F4E-E1B2-21C1-9A3573241DB0}"/>
              </a:ext>
            </a:extLst>
          </p:cNvPr>
          <p:cNvSpPr txBox="1"/>
          <p:nvPr/>
        </p:nvSpPr>
        <p:spPr>
          <a:xfrm>
            <a:off x="1391640" y="4452837"/>
            <a:ext cx="3677632" cy="674031"/>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nSpc>
                <a:spcPct val="90000"/>
              </a:lnSpc>
            </a:pPr>
            <a:r>
              <a:rPr lang="en-US" sz="1400" dirty="0">
                <a:latin typeface="+mn-lt"/>
              </a:rPr>
              <a:t>Radio Frequency (RF) system upgrades</a:t>
            </a:r>
          </a:p>
          <a:p>
            <a:pPr marL="285750" indent="-285750">
              <a:lnSpc>
                <a:spcPct val="90000"/>
              </a:lnSpc>
              <a:buFont typeface="Arial" panose="020B0604020202020204" pitchFamily="34" charset="0"/>
              <a:buChar char="•"/>
            </a:pPr>
            <a:r>
              <a:rPr lang="en-US" sz="1400" dirty="0">
                <a:latin typeface="+mn-lt"/>
              </a:rPr>
              <a:t>Additions for new cryomodules</a:t>
            </a:r>
          </a:p>
          <a:p>
            <a:pPr marL="285750" indent="-285750">
              <a:lnSpc>
                <a:spcPct val="90000"/>
              </a:lnSpc>
              <a:buFont typeface="Arial" panose="020B0604020202020204" pitchFamily="34" charset="0"/>
              <a:buChar char="•"/>
            </a:pPr>
            <a:r>
              <a:rPr lang="en-US" sz="1400" dirty="0">
                <a:latin typeface="+mn-lt"/>
              </a:rPr>
              <a:t>Upgrades for existing systems</a:t>
            </a:r>
          </a:p>
        </p:txBody>
      </p:sp>
      <p:sp>
        <p:nvSpPr>
          <p:cNvPr id="6" name="Text Box 20">
            <a:extLst>
              <a:ext uri="{FF2B5EF4-FFF2-40B4-BE49-F238E27FC236}">
                <a16:creationId xmlns:a16="http://schemas.microsoft.com/office/drawing/2014/main" id="{30799D13-1FA3-F658-51B2-D69C1D7DAED8}"/>
              </a:ext>
            </a:extLst>
          </p:cNvPr>
          <p:cNvSpPr txBox="1">
            <a:spLocks noChangeArrowheads="1"/>
          </p:cNvSpPr>
          <p:nvPr/>
        </p:nvSpPr>
        <p:spPr bwMode="auto">
          <a:xfrm>
            <a:off x="8420698" y="1229928"/>
            <a:ext cx="530194" cy="130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spcBef>
                <a:spcPct val="50000"/>
              </a:spcBef>
            </a:pPr>
            <a:r>
              <a:rPr lang="en-US" sz="400" dirty="0">
                <a:solidFill>
                  <a:schemeClr val="bg2"/>
                </a:solidFill>
              </a:rPr>
              <a:t>Extraction</a:t>
            </a:r>
          </a:p>
        </p:txBody>
      </p:sp>
      <p:sp>
        <p:nvSpPr>
          <p:cNvPr id="7" name="Text Box 22">
            <a:extLst>
              <a:ext uri="{FF2B5EF4-FFF2-40B4-BE49-F238E27FC236}">
                <a16:creationId xmlns:a16="http://schemas.microsoft.com/office/drawing/2014/main" id="{91B83B26-2C85-9663-E90F-49CEF3FCF9D3}"/>
              </a:ext>
            </a:extLst>
          </p:cNvPr>
          <p:cNvSpPr txBox="1">
            <a:spLocks noChangeArrowheads="1"/>
          </p:cNvSpPr>
          <p:nvPr/>
        </p:nvSpPr>
        <p:spPr bwMode="auto">
          <a:xfrm>
            <a:off x="7508370" y="863449"/>
            <a:ext cx="530194" cy="130608"/>
          </a:xfrm>
          <a:prstGeom prst="rect">
            <a:avLst/>
          </a:prstGeom>
          <a:noFill/>
          <a:ln>
            <a:noFill/>
          </a:ln>
          <a:scene3d>
            <a:camera prst="orthographicFront">
              <a:rot lat="0" lon="0" rev="540000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spcBef>
                <a:spcPct val="50000"/>
              </a:spcBef>
            </a:pPr>
            <a:r>
              <a:rPr lang="en-US" sz="400" dirty="0">
                <a:solidFill>
                  <a:schemeClr val="bg2"/>
                </a:solidFill>
              </a:rPr>
              <a:t>Collimators</a:t>
            </a:r>
          </a:p>
        </p:txBody>
      </p:sp>
      <p:sp>
        <p:nvSpPr>
          <p:cNvPr id="8" name="Rectangle 7">
            <a:extLst>
              <a:ext uri="{FF2B5EF4-FFF2-40B4-BE49-F238E27FC236}">
                <a16:creationId xmlns:a16="http://schemas.microsoft.com/office/drawing/2014/main" id="{9F02CFCD-B2F9-0A26-308D-599C36107623}"/>
              </a:ext>
            </a:extLst>
          </p:cNvPr>
          <p:cNvSpPr>
            <a:spLocks noChangeArrowheads="1"/>
          </p:cNvSpPr>
          <p:nvPr/>
        </p:nvSpPr>
        <p:spPr bwMode="auto">
          <a:xfrm>
            <a:off x="7611306" y="3203795"/>
            <a:ext cx="164087" cy="39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en-US" sz="2400" dirty="0"/>
          </a:p>
        </p:txBody>
      </p:sp>
      <p:sp>
        <p:nvSpPr>
          <p:cNvPr id="9" name="TextBox 11">
            <a:extLst>
              <a:ext uri="{FF2B5EF4-FFF2-40B4-BE49-F238E27FC236}">
                <a16:creationId xmlns:a16="http://schemas.microsoft.com/office/drawing/2014/main" id="{A7E66D93-09FC-DFF3-8199-BB54A626EDDD}"/>
              </a:ext>
            </a:extLst>
          </p:cNvPr>
          <p:cNvSpPr txBox="1"/>
          <p:nvPr/>
        </p:nvSpPr>
        <p:spPr>
          <a:xfrm>
            <a:off x="8681536" y="911958"/>
            <a:ext cx="164087" cy="242932"/>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lnSpc>
                <a:spcPct val="90000"/>
              </a:lnSpc>
            </a:pPr>
            <a:endParaRPr lang="en-US" sz="1400" dirty="0"/>
          </a:p>
        </p:txBody>
      </p:sp>
      <p:sp>
        <p:nvSpPr>
          <p:cNvPr id="10" name="TextBox 12">
            <a:extLst>
              <a:ext uri="{FF2B5EF4-FFF2-40B4-BE49-F238E27FC236}">
                <a16:creationId xmlns:a16="http://schemas.microsoft.com/office/drawing/2014/main" id="{940672A0-30F9-F88A-FADB-E1626DB0FD04}"/>
              </a:ext>
            </a:extLst>
          </p:cNvPr>
          <p:cNvSpPr txBox="1"/>
          <p:nvPr/>
        </p:nvSpPr>
        <p:spPr>
          <a:xfrm>
            <a:off x="1842132" y="2479695"/>
            <a:ext cx="3103013" cy="674031"/>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l">
              <a:lnSpc>
                <a:spcPct val="90000"/>
              </a:lnSpc>
            </a:pPr>
            <a:r>
              <a:rPr lang="en-US" sz="1400" dirty="0">
                <a:latin typeface="+mn-lt"/>
              </a:rPr>
              <a:t>Superconducting Linac upgrades</a:t>
            </a:r>
          </a:p>
          <a:p>
            <a:pPr marL="285750" indent="-285750" algn="l">
              <a:lnSpc>
                <a:spcPct val="90000"/>
              </a:lnSpc>
              <a:buFont typeface="Arial" panose="020B0604020202020204" pitchFamily="34" charset="0"/>
              <a:buChar char="•"/>
            </a:pPr>
            <a:r>
              <a:rPr lang="en-US" sz="1400" dirty="0">
                <a:latin typeface="+mn-lt"/>
              </a:rPr>
              <a:t>Add 7 new cryomodules</a:t>
            </a:r>
          </a:p>
          <a:p>
            <a:pPr algn="l">
              <a:lnSpc>
                <a:spcPct val="90000"/>
              </a:lnSpc>
            </a:pPr>
            <a:endParaRPr lang="en-US" sz="1400" dirty="0">
              <a:latin typeface="+mn-lt"/>
            </a:endParaRPr>
          </a:p>
        </p:txBody>
      </p:sp>
      <p:sp>
        <p:nvSpPr>
          <p:cNvPr id="11" name="TextBox 13">
            <a:extLst>
              <a:ext uri="{FF2B5EF4-FFF2-40B4-BE49-F238E27FC236}">
                <a16:creationId xmlns:a16="http://schemas.microsoft.com/office/drawing/2014/main" id="{0F2C043C-A63D-ABFD-9AF6-667A314567CE}"/>
              </a:ext>
            </a:extLst>
          </p:cNvPr>
          <p:cNvSpPr txBox="1"/>
          <p:nvPr/>
        </p:nvSpPr>
        <p:spPr>
          <a:xfrm>
            <a:off x="5649735" y="5680785"/>
            <a:ext cx="3301157" cy="674031"/>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nSpc>
                <a:spcPct val="90000"/>
              </a:lnSpc>
            </a:pPr>
            <a:r>
              <a:rPr lang="en-US" sz="1400" dirty="0">
                <a:latin typeface="+mn-lt"/>
              </a:rPr>
              <a:t>Conventional facility upgrades</a:t>
            </a:r>
          </a:p>
          <a:p>
            <a:pPr marL="285750" indent="-285750">
              <a:lnSpc>
                <a:spcPct val="90000"/>
              </a:lnSpc>
              <a:buFont typeface="Arial" panose="020B0604020202020204" pitchFamily="34" charset="0"/>
              <a:buChar char="•"/>
            </a:pPr>
            <a:r>
              <a:rPr lang="en-US" sz="1400" dirty="0">
                <a:latin typeface="+mn-lt"/>
              </a:rPr>
              <a:t>Klystron gallery extension</a:t>
            </a:r>
          </a:p>
          <a:p>
            <a:pPr marL="285750" indent="-285750">
              <a:lnSpc>
                <a:spcPct val="90000"/>
              </a:lnSpc>
              <a:buFont typeface="Arial" panose="020B0604020202020204" pitchFamily="34" charset="0"/>
              <a:buChar char="•"/>
            </a:pPr>
            <a:r>
              <a:rPr lang="en-US" sz="1400" dirty="0">
                <a:latin typeface="+mn-lt"/>
              </a:rPr>
              <a:t>RTBT stub</a:t>
            </a:r>
          </a:p>
        </p:txBody>
      </p:sp>
      <p:sp>
        <p:nvSpPr>
          <p:cNvPr id="12" name="TextBox 14">
            <a:extLst>
              <a:ext uri="{FF2B5EF4-FFF2-40B4-BE49-F238E27FC236}">
                <a16:creationId xmlns:a16="http://schemas.microsoft.com/office/drawing/2014/main" id="{A32DDA63-F336-88CF-81A8-9BCA0BDDA5CA}"/>
              </a:ext>
            </a:extLst>
          </p:cNvPr>
          <p:cNvSpPr txBox="1"/>
          <p:nvPr/>
        </p:nvSpPr>
        <p:spPr>
          <a:xfrm>
            <a:off x="8950892" y="4890524"/>
            <a:ext cx="2706086" cy="480131"/>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l">
              <a:lnSpc>
                <a:spcPct val="90000"/>
              </a:lnSpc>
            </a:pPr>
            <a:r>
              <a:rPr lang="en-US" sz="1400" dirty="0">
                <a:latin typeface="+mn-lt"/>
              </a:rPr>
              <a:t>First Target Station upgrades</a:t>
            </a:r>
          </a:p>
          <a:p>
            <a:pPr marL="285750" indent="-285750" algn="l">
              <a:lnSpc>
                <a:spcPct val="90000"/>
              </a:lnSpc>
              <a:buFont typeface="Arial" panose="020B0604020202020204" pitchFamily="34" charset="0"/>
              <a:buChar char="•"/>
            </a:pPr>
            <a:r>
              <a:rPr lang="en-US" sz="1400" dirty="0">
                <a:latin typeface="+mn-lt"/>
              </a:rPr>
              <a:t>2 MW, at 1.3 GeV, 60 pps</a:t>
            </a:r>
          </a:p>
        </p:txBody>
      </p:sp>
      <p:sp>
        <p:nvSpPr>
          <p:cNvPr id="13" name="TextBox 15">
            <a:extLst>
              <a:ext uri="{FF2B5EF4-FFF2-40B4-BE49-F238E27FC236}">
                <a16:creationId xmlns:a16="http://schemas.microsoft.com/office/drawing/2014/main" id="{B07120D0-A2AD-382F-FF71-B42F97673CF6}"/>
              </a:ext>
            </a:extLst>
          </p:cNvPr>
          <p:cNvSpPr txBox="1"/>
          <p:nvPr/>
        </p:nvSpPr>
        <p:spPr>
          <a:xfrm>
            <a:off x="5611889" y="652450"/>
            <a:ext cx="2468155" cy="674031"/>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l">
              <a:lnSpc>
                <a:spcPct val="90000"/>
              </a:lnSpc>
            </a:pPr>
            <a:r>
              <a:rPr lang="en-US" sz="1400" dirty="0">
                <a:latin typeface="+mn-lt"/>
              </a:rPr>
              <a:t>Ring system upgrades</a:t>
            </a:r>
          </a:p>
          <a:p>
            <a:pPr marL="285750" indent="-285750" algn="l">
              <a:lnSpc>
                <a:spcPct val="90000"/>
              </a:lnSpc>
              <a:buFont typeface="Arial" panose="020B0604020202020204" pitchFamily="34" charset="0"/>
              <a:buChar char="•"/>
            </a:pPr>
            <a:r>
              <a:rPr lang="en-US" sz="1400" dirty="0">
                <a:latin typeface="+mn-lt"/>
              </a:rPr>
              <a:t>Primarily injection and extraction</a:t>
            </a:r>
          </a:p>
        </p:txBody>
      </p:sp>
      <p:cxnSp>
        <p:nvCxnSpPr>
          <p:cNvPr id="14" name="Straight Arrow Connector 13">
            <a:extLst>
              <a:ext uri="{FF2B5EF4-FFF2-40B4-BE49-F238E27FC236}">
                <a16:creationId xmlns:a16="http://schemas.microsoft.com/office/drawing/2014/main" id="{FC47FB18-9D8A-B522-385E-99A943753B4E}"/>
              </a:ext>
            </a:extLst>
          </p:cNvPr>
          <p:cNvCxnSpPr>
            <a:cxnSpLocks/>
          </p:cNvCxnSpPr>
          <p:nvPr/>
        </p:nvCxnSpPr>
        <p:spPr>
          <a:xfrm>
            <a:off x="7667024" y="1421375"/>
            <a:ext cx="778660" cy="224998"/>
          </a:xfrm>
          <a:prstGeom prst="straightConnector1">
            <a:avLst/>
          </a:prstGeom>
          <a:ln w="28575">
            <a:solidFill>
              <a:srgbClr val="0000FF"/>
            </a:solidFill>
            <a:miter lim="8000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B6FF067-CEC6-6CC5-EB76-7EE6BB261882}"/>
              </a:ext>
            </a:extLst>
          </p:cNvPr>
          <p:cNvCxnSpPr>
            <a:cxnSpLocks/>
          </p:cNvCxnSpPr>
          <p:nvPr/>
        </p:nvCxnSpPr>
        <p:spPr>
          <a:xfrm flipV="1">
            <a:off x="10027585" y="3703695"/>
            <a:ext cx="639152" cy="1247432"/>
          </a:xfrm>
          <a:prstGeom prst="straightConnector1">
            <a:avLst/>
          </a:prstGeom>
          <a:ln w="28575">
            <a:solidFill>
              <a:srgbClr val="0000FF"/>
            </a:solidFill>
            <a:miter lim="8000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BD19F93-7957-CDD9-92C7-8418100C3240}"/>
              </a:ext>
            </a:extLst>
          </p:cNvPr>
          <p:cNvCxnSpPr>
            <a:cxnSpLocks/>
          </p:cNvCxnSpPr>
          <p:nvPr/>
        </p:nvCxnSpPr>
        <p:spPr>
          <a:xfrm>
            <a:off x="4874962" y="2590368"/>
            <a:ext cx="1405636" cy="817125"/>
          </a:xfrm>
          <a:prstGeom prst="straightConnector1">
            <a:avLst/>
          </a:prstGeom>
          <a:ln w="28575">
            <a:solidFill>
              <a:srgbClr val="0000FF"/>
            </a:solidFill>
            <a:miter lim="8000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12750BC-BEF7-6BF4-C77D-BEFB351C0F29}"/>
              </a:ext>
            </a:extLst>
          </p:cNvPr>
          <p:cNvCxnSpPr>
            <a:cxnSpLocks/>
          </p:cNvCxnSpPr>
          <p:nvPr/>
        </p:nvCxnSpPr>
        <p:spPr>
          <a:xfrm flipH="1" flipV="1">
            <a:off x="2377159" y="3767668"/>
            <a:ext cx="685662" cy="728652"/>
          </a:xfrm>
          <a:prstGeom prst="straightConnector1">
            <a:avLst/>
          </a:prstGeom>
          <a:ln w="28575">
            <a:solidFill>
              <a:srgbClr val="0000FF"/>
            </a:solidFill>
            <a:miter lim="8000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2F264AF-9F6D-EA5F-0198-A2E58E652445}"/>
              </a:ext>
            </a:extLst>
          </p:cNvPr>
          <p:cNvCxnSpPr>
            <a:cxnSpLocks/>
          </p:cNvCxnSpPr>
          <p:nvPr/>
        </p:nvCxnSpPr>
        <p:spPr>
          <a:xfrm flipV="1">
            <a:off x="3062821" y="3766318"/>
            <a:ext cx="3281472" cy="720477"/>
          </a:xfrm>
          <a:prstGeom prst="straightConnector1">
            <a:avLst/>
          </a:prstGeom>
          <a:ln w="28575">
            <a:solidFill>
              <a:srgbClr val="0000FF"/>
            </a:solidFill>
            <a:miter lim="8000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154CA83-F2F3-86DB-6EA0-DBF52C7634D1}"/>
              </a:ext>
            </a:extLst>
          </p:cNvPr>
          <p:cNvCxnSpPr>
            <a:cxnSpLocks/>
          </p:cNvCxnSpPr>
          <p:nvPr/>
        </p:nvCxnSpPr>
        <p:spPr>
          <a:xfrm flipH="1" flipV="1">
            <a:off x="6463336" y="3765532"/>
            <a:ext cx="450378" cy="1003963"/>
          </a:xfrm>
          <a:prstGeom prst="straightConnector1">
            <a:avLst/>
          </a:prstGeom>
          <a:ln w="28575">
            <a:solidFill>
              <a:srgbClr val="0000FF"/>
            </a:solidFill>
            <a:miter lim="8000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0F13DFC-3023-0E7B-61A8-4BBC5B544DFB}"/>
              </a:ext>
            </a:extLst>
          </p:cNvPr>
          <p:cNvCxnSpPr>
            <a:cxnSpLocks/>
          </p:cNvCxnSpPr>
          <p:nvPr/>
        </p:nvCxnSpPr>
        <p:spPr>
          <a:xfrm flipV="1">
            <a:off x="6876433" y="2387345"/>
            <a:ext cx="3141019" cy="2263088"/>
          </a:xfrm>
          <a:prstGeom prst="straightConnector1">
            <a:avLst/>
          </a:prstGeom>
          <a:ln w="28575">
            <a:solidFill>
              <a:srgbClr val="0000FF"/>
            </a:solidFill>
            <a:miter lim="800000"/>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78642096-8759-5EF0-1480-F70EC1883AE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10800000">
            <a:off x="5682670" y="4511767"/>
            <a:ext cx="2771741" cy="1148659"/>
          </a:xfrm>
          <a:prstGeom prst="rect">
            <a:avLst/>
          </a:prstGeom>
          <a:noFill/>
          <a:ln>
            <a:noFill/>
          </a:ln>
          <a:effectLst>
            <a:outerShdw dist="35921" dir="2700000" algn="ctr" rotWithShape="0">
              <a:schemeClr val="bg2"/>
            </a:outerShdw>
            <a:softEdge rad="889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2" name="Straight Arrow Connector 21">
            <a:extLst>
              <a:ext uri="{FF2B5EF4-FFF2-40B4-BE49-F238E27FC236}">
                <a16:creationId xmlns:a16="http://schemas.microsoft.com/office/drawing/2014/main" id="{7A8705F9-7F1C-1E4C-0974-9DBA917E033D}"/>
              </a:ext>
            </a:extLst>
          </p:cNvPr>
          <p:cNvCxnSpPr>
            <a:cxnSpLocks/>
          </p:cNvCxnSpPr>
          <p:nvPr/>
        </p:nvCxnSpPr>
        <p:spPr>
          <a:xfrm>
            <a:off x="7667024" y="1425487"/>
            <a:ext cx="1869760" cy="170081"/>
          </a:xfrm>
          <a:prstGeom prst="straightConnector1">
            <a:avLst/>
          </a:prstGeom>
          <a:ln w="28575">
            <a:solidFill>
              <a:srgbClr val="0000FF"/>
            </a:solidFill>
            <a:miter lim="800000"/>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9E8DA70E-D1CD-D57A-F5A4-B3EE28DB8106}"/>
              </a:ext>
            </a:extLst>
          </p:cNvPr>
          <p:cNvGrpSpPr/>
          <p:nvPr/>
        </p:nvGrpSpPr>
        <p:grpSpPr>
          <a:xfrm>
            <a:off x="1711065" y="3379363"/>
            <a:ext cx="8674100" cy="810770"/>
            <a:chOff x="2572512" y="4940820"/>
            <a:chExt cx="8674100" cy="810770"/>
          </a:xfrm>
        </p:grpSpPr>
        <p:sp>
          <p:nvSpPr>
            <p:cNvPr id="24" name="Line 35">
              <a:extLst>
                <a:ext uri="{FF2B5EF4-FFF2-40B4-BE49-F238E27FC236}">
                  <a16:creationId xmlns:a16="http://schemas.microsoft.com/office/drawing/2014/main" id="{EC874B96-B802-EF2D-D23E-EA63CCFE1293}"/>
                </a:ext>
              </a:extLst>
            </p:cNvPr>
            <p:cNvSpPr>
              <a:spLocks noChangeShapeType="1"/>
            </p:cNvSpPr>
            <p:nvPr/>
          </p:nvSpPr>
          <p:spPr bwMode="auto">
            <a:xfrm flipV="1">
              <a:off x="2572512" y="5149928"/>
              <a:ext cx="5257800" cy="12700"/>
            </a:xfrm>
            <a:prstGeom prst="line">
              <a:avLst/>
            </a:prstGeom>
            <a:noFill/>
            <a:ln w="50800">
              <a:solidFill>
                <a:schemeClr val="tx1"/>
              </a:solidFill>
              <a:round/>
              <a:headEnd/>
              <a:tailEnd type="triangle" w="med" len="med"/>
            </a:ln>
          </p:spPr>
          <p:txBody>
            <a:bodyPr wrap="none" anchor="ctr"/>
            <a:lstStyle/>
            <a:p>
              <a:endParaRPr lang="en-US">
                <a:latin typeface="+mn-lt"/>
              </a:endParaRPr>
            </a:p>
          </p:txBody>
        </p:sp>
        <p:sp>
          <p:nvSpPr>
            <p:cNvPr id="25" name="Rectangle 36">
              <a:extLst>
                <a:ext uri="{FF2B5EF4-FFF2-40B4-BE49-F238E27FC236}">
                  <a16:creationId xmlns:a16="http://schemas.microsoft.com/office/drawing/2014/main" id="{335572C2-DEFD-18A8-431F-183B6C611664}"/>
                </a:ext>
              </a:extLst>
            </p:cNvPr>
            <p:cNvSpPr>
              <a:spLocks noChangeArrowheads="1"/>
            </p:cNvSpPr>
            <p:nvPr/>
          </p:nvSpPr>
          <p:spPr bwMode="auto">
            <a:xfrm>
              <a:off x="2572512" y="4997527"/>
              <a:ext cx="387350" cy="280987"/>
            </a:xfrm>
            <a:prstGeom prst="rect">
              <a:avLst/>
            </a:prstGeom>
            <a:solidFill>
              <a:srgbClr val="FF0000"/>
            </a:solidFill>
            <a:ln w="12700">
              <a:solidFill>
                <a:schemeClr val="tx1"/>
              </a:solidFill>
              <a:miter lim="800000"/>
              <a:headEnd/>
              <a:tailEnd/>
            </a:ln>
          </p:spPr>
          <p:txBody>
            <a:bodyPr wrap="none" anchor="ctr"/>
            <a:lstStyle/>
            <a:p>
              <a:r>
                <a:rPr lang="en-US" dirty="0">
                  <a:latin typeface="+mn-lt"/>
                </a:rPr>
                <a:t>FE</a:t>
              </a:r>
            </a:p>
          </p:txBody>
        </p:sp>
        <p:sp>
          <p:nvSpPr>
            <p:cNvPr id="26" name="Rectangle 37">
              <a:extLst>
                <a:ext uri="{FF2B5EF4-FFF2-40B4-BE49-F238E27FC236}">
                  <a16:creationId xmlns:a16="http://schemas.microsoft.com/office/drawing/2014/main" id="{5FD7A818-734C-0E4E-20B4-744B29BA1D3B}"/>
                </a:ext>
              </a:extLst>
            </p:cNvPr>
            <p:cNvSpPr>
              <a:spLocks noChangeArrowheads="1"/>
            </p:cNvSpPr>
            <p:nvPr/>
          </p:nvSpPr>
          <p:spPr bwMode="auto">
            <a:xfrm>
              <a:off x="3032887" y="4997528"/>
              <a:ext cx="530225" cy="288925"/>
            </a:xfrm>
            <a:prstGeom prst="rect">
              <a:avLst/>
            </a:prstGeom>
            <a:solidFill>
              <a:schemeClr val="accent2">
                <a:lumMod val="40000"/>
                <a:lumOff val="60000"/>
              </a:schemeClr>
            </a:solidFill>
            <a:ln w="12700">
              <a:solidFill>
                <a:schemeClr val="tx1"/>
              </a:solidFill>
              <a:miter lim="800000"/>
              <a:headEnd/>
              <a:tailEnd/>
            </a:ln>
          </p:spPr>
          <p:txBody>
            <a:bodyPr wrap="none" anchor="ctr"/>
            <a:lstStyle/>
            <a:p>
              <a:endParaRPr lang="en-US">
                <a:latin typeface="+mn-lt"/>
              </a:endParaRPr>
            </a:p>
          </p:txBody>
        </p:sp>
        <p:sp>
          <p:nvSpPr>
            <p:cNvPr id="27" name="Rectangle 26">
              <a:extLst>
                <a:ext uri="{FF2B5EF4-FFF2-40B4-BE49-F238E27FC236}">
                  <a16:creationId xmlns:a16="http://schemas.microsoft.com/office/drawing/2014/main" id="{55CB9DEF-E775-8707-5FFA-32947685C134}"/>
                </a:ext>
              </a:extLst>
            </p:cNvPr>
            <p:cNvSpPr>
              <a:spLocks noChangeArrowheads="1"/>
            </p:cNvSpPr>
            <p:nvPr/>
          </p:nvSpPr>
          <p:spPr bwMode="auto">
            <a:xfrm>
              <a:off x="3629787" y="5016578"/>
              <a:ext cx="588963" cy="273050"/>
            </a:xfrm>
            <a:prstGeom prst="rect">
              <a:avLst/>
            </a:prstGeom>
            <a:solidFill>
              <a:srgbClr val="00FF00"/>
            </a:solidFill>
            <a:ln w="12700">
              <a:solidFill>
                <a:schemeClr val="tx1"/>
              </a:solidFill>
              <a:miter lim="800000"/>
              <a:headEnd/>
              <a:tailEnd/>
            </a:ln>
          </p:spPr>
          <p:txBody>
            <a:bodyPr wrap="none" anchor="ctr"/>
            <a:lstStyle/>
            <a:p>
              <a:endParaRPr lang="en-US">
                <a:latin typeface="+mn-lt"/>
              </a:endParaRPr>
            </a:p>
          </p:txBody>
        </p:sp>
        <p:sp>
          <p:nvSpPr>
            <p:cNvPr id="28" name="Rectangle 44">
              <a:extLst>
                <a:ext uri="{FF2B5EF4-FFF2-40B4-BE49-F238E27FC236}">
                  <a16:creationId xmlns:a16="http://schemas.microsoft.com/office/drawing/2014/main" id="{81EFB2E6-65EE-9A88-D4A8-BF8CE6046DA0}"/>
                </a:ext>
              </a:extLst>
            </p:cNvPr>
            <p:cNvSpPr>
              <a:spLocks noChangeArrowheads="1"/>
            </p:cNvSpPr>
            <p:nvPr/>
          </p:nvSpPr>
          <p:spPr bwMode="auto">
            <a:xfrm>
              <a:off x="3015425" y="4980065"/>
              <a:ext cx="493019" cy="335989"/>
            </a:xfrm>
            <a:prstGeom prst="rect">
              <a:avLst/>
            </a:prstGeom>
            <a:noFill/>
            <a:ln w="50800">
              <a:noFill/>
              <a:miter lim="800000"/>
              <a:headEnd/>
              <a:tailEnd/>
            </a:ln>
          </p:spPr>
          <p:txBody>
            <a:bodyPr wrap="none" lIns="90487" tIns="44450" rIns="90487" bIns="44450">
              <a:spAutoFit/>
            </a:bodyPr>
            <a:lstStyle/>
            <a:p>
              <a:r>
                <a:rPr lang="en-US" altLang="en-US" sz="1600" dirty="0">
                  <a:latin typeface="+mn-lt"/>
                </a:rPr>
                <a:t>DTL</a:t>
              </a:r>
            </a:p>
          </p:txBody>
        </p:sp>
        <p:sp>
          <p:nvSpPr>
            <p:cNvPr id="29" name="Rectangle 46">
              <a:extLst>
                <a:ext uri="{FF2B5EF4-FFF2-40B4-BE49-F238E27FC236}">
                  <a16:creationId xmlns:a16="http://schemas.microsoft.com/office/drawing/2014/main" id="{054718D8-75E0-9672-A8BD-7A17B4835D7B}"/>
                </a:ext>
              </a:extLst>
            </p:cNvPr>
            <p:cNvSpPr>
              <a:spLocks noChangeArrowheads="1"/>
            </p:cNvSpPr>
            <p:nvPr/>
          </p:nvSpPr>
          <p:spPr bwMode="auto">
            <a:xfrm>
              <a:off x="3680612" y="4991178"/>
              <a:ext cx="487312" cy="335989"/>
            </a:xfrm>
            <a:prstGeom prst="rect">
              <a:avLst/>
            </a:prstGeom>
            <a:noFill/>
            <a:ln w="50800">
              <a:noFill/>
              <a:miter lim="800000"/>
              <a:headEnd/>
              <a:tailEnd/>
            </a:ln>
          </p:spPr>
          <p:txBody>
            <a:bodyPr wrap="none" lIns="90487" tIns="44450" rIns="90487" bIns="44450">
              <a:spAutoFit/>
            </a:bodyPr>
            <a:lstStyle/>
            <a:p>
              <a:pPr algn="ctr"/>
              <a:r>
                <a:rPr lang="en-US" altLang="en-US" sz="1600" dirty="0">
                  <a:latin typeface="+mn-lt"/>
                </a:rPr>
                <a:t>CCL</a:t>
              </a:r>
            </a:p>
          </p:txBody>
        </p:sp>
        <p:sp>
          <p:nvSpPr>
            <p:cNvPr id="30" name="Rectangle 51">
              <a:extLst>
                <a:ext uri="{FF2B5EF4-FFF2-40B4-BE49-F238E27FC236}">
                  <a16:creationId xmlns:a16="http://schemas.microsoft.com/office/drawing/2014/main" id="{A7EAD9F3-D481-822D-6886-7904AF560F15}"/>
                </a:ext>
              </a:extLst>
            </p:cNvPr>
            <p:cNvSpPr>
              <a:spLocks noChangeArrowheads="1"/>
            </p:cNvSpPr>
            <p:nvPr/>
          </p:nvSpPr>
          <p:spPr bwMode="auto">
            <a:xfrm>
              <a:off x="4282250" y="5013403"/>
              <a:ext cx="1171575" cy="266700"/>
            </a:xfrm>
            <a:prstGeom prst="rect">
              <a:avLst/>
            </a:prstGeom>
            <a:solidFill>
              <a:srgbClr val="66FFFF"/>
            </a:solidFill>
            <a:ln w="9525">
              <a:solidFill>
                <a:schemeClr val="tx1"/>
              </a:solidFill>
              <a:miter lim="800000"/>
              <a:headEnd/>
              <a:tailEnd/>
            </a:ln>
          </p:spPr>
          <p:txBody>
            <a:bodyPr wrap="none" anchor="ctr"/>
            <a:lstStyle/>
            <a:p>
              <a:endParaRPr lang="en-US">
                <a:latin typeface="+mn-lt"/>
              </a:endParaRPr>
            </a:p>
          </p:txBody>
        </p:sp>
        <p:sp>
          <p:nvSpPr>
            <p:cNvPr id="31" name="Rectangle 52">
              <a:extLst>
                <a:ext uri="{FF2B5EF4-FFF2-40B4-BE49-F238E27FC236}">
                  <a16:creationId xmlns:a16="http://schemas.microsoft.com/office/drawing/2014/main" id="{2028648E-7511-0F18-9F36-3265025CBC06}"/>
                </a:ext>
              </a:extLst>
            </p:cNvPr>
            <p:cNvSpPr>
              <a:spLocks noChangeArrowheads="1"/>
            </p:cNvSpPr>
            <p:nvPr/>
          </p:nvSpPr>
          <p:spPr bwMode="auto">
            <a:xfrm>
              <a:off x="5506212" y="4997528"/>
              <a:ext cx="1401763" cy="284162"/>
            </a:xfrm>
            <a:prstGeom prst="rect">
              <a:avLst/>
            </a:prstGeom>
            <a:solidFill>
              <a:srgbClr val="99CCFF"/>
            </a:solidFill>
            <a:ln w="9525">
              <a:solidFill>
                <a:schemeClr val="tx1"/>
              </a:solidFill>
              <a:miter lim="800000"/>
              <a:headEnd/>
              <a:tailEnd/>
            </a:ln>
          </p:spPr>
          <p:txBody>
            <a:bodyPr wrap="none" anchor="ctr"/>
            <a:lstStyle/>
            <a:p>
              <a:endParaRPr lang="en-US">
                <a:latin typeface="+mn-lt"/>
              </a:endParaRPr>
            </a:p>
          </p:txBody>
        </p:sp>
        <p:sp>
          <p:nvSpPr>
            <p:cNvPr id="32" name="Rectangle 53">
              <a:extLst>
                <a:ext uri="{FF2B5EF4-FFF2-40B4-BE49-F238E27FC236}">
                  <a16:creationId xmlns:a16="http://schemas.microsoft.com/office/drawing/2014/main" id="{4387BFAF-0D82-01AD-1224-4E3F54D97603}"/>
                </a:ext>
              </a:extLst>
            </p:cNvPr>
            <p:cNvSpPr>
              <a:spLocks noChangeArrowheads="1"/>
            </p:cNvSpPr>
            <p:nvPr/>
          </p:nvSpPr>
          <p:spPr bwMode="auto">
            <a:xfrm>
              <a:off x="4380430" y="4986415"/>
              <a:ext cx="989502" cy="335989"/>
            </a:xfrm>
            <a:prstGeom prst="rect">
              <a:avLst/>
            </a:prstGeom>
            <a:noFill/>
            <a:ln w="50800">
              <a:noFill/>
              <a:miter lim="800000"/>
              <a:headEnd/>
              <a:tailEnd/>
            </a:ln>
          </p:spPr>
          <p:txBody>
            <a:bodyPr wrap="none" lIns="18288" tIns="44450" rIns="18288" bIns="44450">
              <a:spAutoFit/>
            </a:bodyPr>
            <a:lstStyle/>
            <a:p>
              <a:pPr algn="ctr"/>
              <a:r>
                <a:rPr lang="en-US" altLang="en-US" sz="1600" dirty="0">
                  <a:latin typeface="+mn-lt"/>
                </a:rPr>
                <a:t>SRF, </a:t>
              </a:r>
              <a:r>
                <a:rPr lang="en-US" altLang="en-US" sz="1600" dirty="0">
                  <a:latin typeface="Symbol" panose="05050102010706020507" pitchFamily="18" charset="2"/>
                </a:rPr>
                <a:t>b</a:t>
              </a:r>
              <a:r>
                <a:rPr lang="en-US" altLang="en-US" sz="1600" dirty="0">
                  <a:latin typeface="+mn-lt"/>
                </a:rPr>
                <a:t>=0.61</a:t>
              </a:r>
            </a:p>
          </p:txBody>
        </p:sp>
        <p:sp>
          <p:nvSpPr>
            <p:cNvPr id="33" name="Rectangle 54">
              <a:extLst>
                <a:ext uri="{FF2B5EF4-FFF2-40B4-BE49-F238E27FC236}">
                  <a16:creationId xmlns:a16="http://schemas.microsoft.com/office/drawing/2014/main" id="{E3771012-72CC-EA45-39FB-DE34168035DF}"/>
                </a:ext>
              </a:extLst>
            </p:cNvPr>
            <p:cNvSpPr>
              <a:spLocks noChangeArrowheads="1"/>
            </p:cNvSpPr>
            <p:nvPr/>
          </p:nvSpPr>
          <p:spPr bwMode="auto">
            <a:xfrm>
              <a:off x="5623687" y="4986415"/>
              <a:ext cx="989502" cy="335989"/>
            </a:xfrm>
            <a:prstGeom prst="rect">
              <a:avLst/>
            </a:prstGeom>
            <a:noFill/>
            <a:ln w="50800">
              <a:noFill/>
              <a:miter lim="800000"/>
              <a:headEnd/>
              <a:tailEnd/>
            </a:ln>
          </p:spPr>
          <p:txBody>
            <a:bodyPr wrap="none" lIns="18288" tIns="44450" rIns="18288" bIns="44450">
              <a:spAutoFit/>
            </a:bodyPr>
            <a:lstStyle/>
            <a:p>
              <a:r>
                <a:rPr lang="en-US" altLang="en-US" sz="1600" dirty="0">
                  <a:latin typeface="+mn-lt"/>
                </a:rPr>
                <a:t>SRF, </a:t>
              </a:r>
              <a:r>
                <a:rPr lang="en-US" altLang="en-US" sz="1600" dirty="0">
                  <a:latin typeface="Symbol" panose="05050102010706020507" pitchFamily="18" charset="2"/>
                </a:rPr>
                <a:t>b</a:t>
              </a:r>
              <a:r>
                <a:rPr lang="en-US" altLang="en-US" sz="1600" dirty="0">
                  <a:latin typeface="+mn-lt"/>
                </a:rPr>
                <a:t>=0.81</a:t>
              </a:r>
            </a:p>
          </p:txBody>
        </p:sp>
        <p:sp>
          <p:nvSpPr>
            <p:cNvPr id="34" name="Rectangle 33">
              <a:extLst>
                <a:ext uri="{FF2B5EF4-FFF2-40B4-BE49-F238E27FC236}">
                  <a16:creationId xmlns:a16="http://schemas.microsoft.com/office/drawing/2014/main" id="{1E96B657-BA20-3D8E-B583-35081317535C}"/>
                </a:ext>
              </a:extLst>
            </p:cNvPr>
            <p:cNvSpPr>
              <a:spLocks noChangeArrowheads="1"/>
            </p:cNvSpPr>
            <p:nvPr/>
          </p:nvSpPr>
          <p:spPr bwMode="auto">
            <a:xfrm>
              <a:off x="6942900" y="4995940"/>
              <a:ext cx="879475" cy="284163"/>
            </a:xfrm>
            <a:prstGeom prst="rect">
              <a:avLst/>
            </a:prstGeom>
            <a:solidFill>
              <a:srgbClr val="FFFF00"/>
            </a:solidFill>
            <a:ln w="9525">
              <a:solidFill>
                <a:schemeClr val="tx1"/>
              </a:solidFill>
              <a:miter lim="800000"/>
              <a:headEnd/>
              <a:tailEnd/>
            </a:ln>
          </p:spPr>
          <p:txBody>
            <a:bodyPr wrap="none" anchor="ctr"/>
            <a:lstStyle/>
            <a:p>
              <a:endParaRPr lang="en-US" dirty="0">
                <a:latin typeface="+mn-lt"/>
              </a:endParaRPr>
            </a:p>
          </p:txBody>
        </p:sp>
        <p:sp>
          <p:nvSpPr>
            <p:cNvPr id="35" name="Rectangle 34">
              <a:extLst>
                <a:ext uri="{FF2B5EF4-FFF2-40B4-BE49-F238E27FC236}">
                  <a16:creationId xmlns:a16="http://schemas.microsoft.com/office/drawing/2014/main" id="{9C69E1B8-7221-873E-B3A4-2D592AC3F8F2}"/>
                </a:ext>
              </a:extLst>
            </p:cNvPr>
            <p:cNvSpPr>
              <a:spLocks noChangeArrowheads="1"/>
            </p:cNvSpPr>
            <p:nvPr/>
          </p:nvSpPr>
          <p:spPr bwMode="auto">
            <a:xfrm>
              <a:off x="6942900" y="4940820"/>
              <a:ext cx="902555" cy="335989"/>
            </a:xfrm>
            <a:prstGeom prst="rect">
              <a:avLst/>
            </a:prstGeom>
            <a:noFill/>
            <a:ln w="50800">
              <a:noFill/>
              <a:miter lim="800000"/>
              <a:headEnd/>
              <a:tailEnd/>
            </a:ln>
          </p:spPr>
          <p:txBody>
            <a:bodyPr wrap="none" lIns="18288" tIns="44450" rIns="18288" bIns="44450">
              <a:spAutoFit/>
            </a:bodyPr>
            <a:lstStyle/>
            <a:p>
              <a:pPr algn="ctr"/>
              <a:r>
                <a:rPr lang="en-US" altLang="en-US" sz="1600" b="1" dirty="0">
                  <a:latin typeface="+mn-lt"/>
                </a:rPr>
                <a:t>upgrade</a:t>
              </a:r>
            </a:p>
          </p:txBody>
        </p:sp>
        <p:sp>
          <p:nvSpPr>
            <p:cNvPr id="36" name="Text Box 83">
              <a:extLst>
                <a:ext uri="{FF2B5EF4-FFF2-40B4-BE49-F238E27FC236}">
                  <a16:creationId xmlns:a16="http://schemas.microsoft.com/office/drawing/2014/main" id="{FBE29156-1BEB-4B72-5AC0-1033162F89CC}"/>
                </a:ext>
              </a:extLst>
            </p:cNvPr>
            <p:cNvSpPr txBox="1">
              <a:spLocks noChangeArrowheads="1"/>
            </p:cNvSpPr>
            <p:nvPr/>
          </p:nvSpPr>
          <p:spPr bwMode="auto">
            <a:xfrm>
              <a:off x="9798812" y="5110240"/>
              <a:ext cx="1447800" cy="641350"/>
            </a:xfrm>
            <a:prstGeom prst="rect">
              <a:avLst/>
            </a:prstGeom>
            <a:noFill/>
            <a:ln w="9525">
              <a:noFill/>
              <a:miter lim="800000"/>
              <a:headEnd/>
              <a:tailEnd/>
            </a:ln>
          </p:spPr>
          <p:txBody>
            <a:bodyPr>
              <a:spAutoFit/>
            </a:bodyPr>
            <a:lstStyle/>
            <a:p>
              <a:pPr algn="ctr">
                <a:spcBef>
                  <a:spcPct val="50000"/>
                </a:spcBef>
              </a:pPr>
              <a:r>
                <a:rPr lang="en-US" b="1">
                  <a:solidFill>
                    <a:schemeClr val="accent1"/>
                  </a:solidFill>
                </a:rPr>
                <a:t>Liquid Hg Target</a:t>
              </a:r>
            </a:p>
          </p:txBody>
        </p:sp>
      </p:grpSp>
      <p:pic>
        <p:nvPicPr>
          <p:cNvPr id="37" name="Picture 36">
            <a:extLst>
              <a:ext uri="{FF2B5EF4-FFF2-40B4-BE49-F238E27FC236}">
                <a16:creationId xmlns:a16="http://schemas.microsoft.com/office/drawing/2014/main" id="{4A8D780F-265C-BCF7-5FB3-8F543DADFCF0}"/>
              </a:ext>
            </a:extLst>
          </p:cNvPr>
          <p:cNvPicPr>
            <a:picLocks noChangeAspect="1"/>
          </p:cNvPicPr>
          <p:nvPr/>
        </p:nvPicPr>
        <p:blipFill>
          <a:blip r:embed="rId4"/>
          <a:stretch>
            <a:fillRect/>
          </a:stretch>
        </p:blipFill>
        <p:spPr>
          <a:xfrm>
            <a:off x="1433902" y="928753"/>
            <a:ext cx="3438442" cy="1646063"/>
          </a:xfrm>
          <a:prstGeom prst="rect">
            <a:avLst/>
          </a:prstGeom>
        </p:spPr>
      </p:pic>
      <p:pic>
        <p:nvPicPr>
          <p:cNvPr id="38" name="Picture 37">
            <a:extLst>
              <a:ext uri="{FF2B5EF4-FFF2-40B4-BE49-F238E27FC236}">
                <a16:creationId xmlns:a16="http://schemas.microsoft.com/office/drawing/2014/main" id="{E807345D-5B84-5BE0-D0DA-00987B5EC793}"/>
              </a:ext>
            </a:extLst>
          </p:cNvPr>
          <p:cNvPicPr>
            <a:picLocks noChangeAspect="1"/>
          </p:cNvPicPr>
          <p:nvPr/>
        </p:nvPicPr>
        <p:blipFill>
          <a:blip r:embed="rId5"/>
          <a:stretch>
            <a:fillRect/>
          </a:stretch>
        </p:blipFill>
        <p:spPr>
          <a:xfrm>
            <a:off x="5622633" y="1237898"/>
            <a:ext cx="2280102" cy="1261981"/>
          </a:xfrm>
          <a:prstGeom prst="rect">
            <a:avLst/>
          </a:prstGeom>
        </p:spPr>
      </p:pic>
      <p:pic>
        <p:nvPicPr>
          <p:cNvPr id="39" name="Picture 38">
            <a:extLst>
              <a:ext uri="{FF2B5EF4-FFF2-40B4-BE49-F238E27FC236}">
                <a16:creationId xmlns:a16="http://schemas.microsoft.com/office/drawing/2014/main" id="{07B2F8E9-EFDA-0476-0DF8-FC07A714CADD}"/>
              </a:ext>
            </a:extLst>
          </p:cNvPr>
          <p:cNvPicPr>
            <a:picLocks noChangeAspect="1"/>
          </p:cNvPicPr>
          <p:nvPr/>
        </p:nvPicPr>
        <p:blipFill>
          <a:blip r:embed="rId6"/>
          <a:stretch>
            <a:fillRect/>
          </a:stretch>
        </p:blipFill>
        <p:spPr>
          <a:xfrm>
            <a:off x="1936865" y="5077814"/>
            <a:ext cx="2432515" cy="1780186"/>
          </a:xfrm>
          <a:prstGeom prst="rect">
            <a:avLst/>
          </a:prstGeom>
        </p:spPr>
      </p:pic>
      <p:pic>
        <p:nvPicPr>
          <p:cNvPr id="40" name="Picture 39">
            <a:extLst>
              <a:ext uri="{FF2B5EF4-FFF2-40B4-BE49-F238E27FC236}">
                <a16:creationId xmlns:a16="http://schemas.microsoft.com/office/drawing/2014/main" id="{5F4EEA41-C052-CFB5-3DC3-0AC8CA1EA522}"/>
              </a:ext>
            </a:extLst>
          </p:cNvPr>
          <p:cNvPicPr>
            <a:picLocks noChangeAspect="1"/>
          </p:cNvPicPr>
          <p:nvPr/>
        </p:nvPicPr>
        <p:blipFill>
          <a:blip r:embed="rId7"/>
          <a:stretch>
            <a:fillRect/>
          </a:stretch>
        </p:blipFill>
        <p:spPr>
          <a:xfrm>
            <a:off x="9150125" y="5350824"/>
            <a:ext cx="2228113" cy="953590"/>
          </a:xfrm>
          <a:prstGeom prst="rect">
            <a:avLst/>
          </a:prstGeom>
          <a:ln>
            <a:noFill/>
          </a:ln>
          <a:effectLst>
            <a:softEdge rad="112500"/>
          </a:effectLst>
        </p:spPr>
      </p:pic>
    </p:spTree>
    <p:extLst>
      <p:ext uri="{BB962C8B-B14F-4D97-AF65-F5344CB8AC3E}">
        <p14:creationId xmlns:p14="http://schemas.microsoft.com/office/powerpoint/2010/main" val="3416076887"/>
      </p:ext>
    </p:extLst>
  </p:cSld>
  <p:clrMapOvr>
    <a:masterClrMapping/>
  </p:clrMapOvr>
</p:sld>
</file>

<file path=ppt/theme/theme1.xml><?xml version="1.0" encoding="utf-8"?>
<a:theme xmlns:a="http://schemas.openxmlformats.org/drawingml/2006/main" name="ORNL Presentation">
  <a:themeElements>
    <a:clrScheme name="ORNL Color TEST">
      <a:dk1>
        <a:srgbClr val="373A36"/>
      </a:dk1>
      <a:lt1>
        <a:srgbClr val="FFFFFF"/>
      </a:lt1>
      <a:dk2>
        <a:srgbClr val="00662C"/>
      </a:dk2>
      <a:lt2>
        <a:srgbClr val="DBDCDB"/>
      </a:lt2>
      <a:accent1>
        <a:srgbClr val="00454D"/>
      </a:accent1>
      <a:accent2>
        <a:srgbClr val="006BA6"/>
      </a:accent2>
      <a:accent3>
        <a:srgbClr val="00B38F"/>
      </a:accent3>
      <a:accent4>
        <a:srgbClr val="7DBA00"/>
      </a:accent4>
      <a:accent5>
        <a:srgbClr val="FF9E1B"/>
      </a:accent5>
      <a:accent6>
        <a:srgbClr val="B50093"/>
      </a:accent6>
      <a:hlink>
        <a:srgbClr val="00BDB5"/>
      </a:hlink>
      <a:folHlink>
        <a:srgbClr val="00662C"/>
      </a:folHlink>
    </a:clrScheme>
    <a:fontScheme name="aptos only">
      <a:majorFont>
        <a:latin typeface="Aptos"/>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RNL Green">
      <a:srgbClr val="00662C"/>
    </a:custClr>
    <a:custClr name="Hale Navy">
      <a:srgbClr val="00454D"/>
    </a:custClr>
    <a:custClr name="Graphite">
      <a:srgbClr val="DBDCDB"/>
    </a:custClr>
    <a:custClr name="Polar">
      <a:srgbClr val="FFFFFF"/>
    </a:custClr>
    <a:custClr name="Dark Matter">
      <a:srgbClr val="373A36"/>
    </a:custClr>
    <a:custClr name="Energy">
      <a:srgbClr val="7DBA00"/>
    </a:custClr>
    <a:custClr name="Mist">
      <a:srgbClr val="8BFEBF"/>
    </a:custClr>
    <a:custClr name="Biome">
      <a:srgbClr val="00B38F"/>
    </a:custClr>
    <a:custClr name="Aqua">
      <a:srgbClr val="00BDB5"/>
    </a:custClr>
    <a:custClr name="Infinity">
      <a:srgbClr val="006BA6"/>
    </a:custClr>
    <a:custClr name="Hydro">
      <a:srgbClr val="005776"/>
    </a:custClr>
    <a:custClr name="Forge">
      <a:srgbClr val="FF9E1B"/>
    </a:custClr>
    <a:custClr name="Spark">
      <a:srgbClr val="FE5000"/>
    </a:custClr>
    <a:custClr name="Plasma">
      <a:srgbClr val="B50094"/>
    </a:custClr>
    <a:custClr name="Pulsar">
      <a:srgbClr val="4E008E"/>
    </a:custClr>
  </a:custClrLst>
  <a:extLst>
    <a:ext uri="{05A4C25C-085E-4340-85A3-A5531E510DB2}">
      <thm15:themeFamily xmlns:thm15="http://schemas.microsoft.com/office/thememl/2012/main" name="ORNL-Presentation-16x9-SNS" id="{CFF843FA-ECAE-4C45-A6C6-854322A589F6}" vid="{3D614080-FF06-5C4B-BCAA-EA2BD79072C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db3dbd43-4c4b-4544-9f8a-0553f9f5f25e}" enabled="0" method="" siteId="{db3dbd43-4c4b-4544-9f8a-0553f9f5f25e}" removed="1"/>
</clbl:labelList>
</file>

<file path=docProps/app.xml><?xml version="1.0" encoding="utf-8"?>
<Properties xmlns="http://schemas.openxmlformats.org/officeDocument/2006/extended-properties" xmlns:vt="http://schemas.openxmlformats.org/officeDocument/2006/docPropsVTypes">
  <Template>ORNL-Presentation-16x9-SNS</Template>
  <TotalTime>2176</TotalTime>
  <Words>1221</Words>
  <Application>Microsoft Office PowerPoint</Application>
  <PresentationFormat>Widescreen</PresentationFormat>
  <Paragraphs>199</Paragraphs>
  <Slides>18</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Aptos</vt:lpstr>
      <vt:lpstr>Aptos Light</vt:lpstr>
      <vt:lpstr>Arial</vt:lpstr>
      <vt:lpstr>Arial Nova</vt:lpstr>
      <vt:lpstr>Courier New</vt:lpstr>
      <vt:lpstr>Symbol</vt:lpstr>
      <vt:lpstr>Times New Roman</vt:lpstr>
      <vt:lpstr>ORNL Presentation</vt:lpstr>
      <vt:lpstr>The SNS Power Ramp-Up</vt:lpstr>
      <vt:lpstr>Introduction</vt:lpstr>
      <vt:lpstr>SNS Layout </vt:lpstr>
      <vt:lpstr>SNS beam time-structure in linac and knobs for beam power </vt:lpstr>
      <vt:lpstr>Acceleration, accumulation, and extraction of beam pulse</vt:lpstr>
      <vt:lpstr>Proton Power Upgrade Project</vt:lpstr>
      <vt:lpstr>Proton Power Upgrade Project Goals</vt:lpstr>
      <vt:lpstr>Baseline Beam Pulse distribution (all 60 Hz spacing)</vt:lpstr>
      <vt:lpstr>PPU project scope</vt:lpstr>
      <vt:lpstr>SNS beam power history </vt:lpstr>
      <vt:lpstr>Neutron production at 2.0 MW beam</vt:lpstr>
      <vt:lpstr>Toward &gt; 2.8 MW</vt:lpstr>
      <vt:lpstr>How we get &gt; 2.8 MW</vt:lpstr>
      <vt:lpstr>2.8-MW demonstration status and plan</vt:lpstr>
      <vt:lpstr>Beam distribution with Third Target Station (TTS)</vt:lpstr>
      <vt:lpstr>Examples of Beam Pulse distributions with TTS  (all 46.7 kJ/pulse): 46.7 x 60 = 2.8 MW</vt:lpstr>
      <vt:lpstr>3 MW beam (50 kJ/pulse) with TTS</vt:lpstr>
      <vt:lpstr>Expanded accelerator capability opens new opportunities for science, applications, and national needs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Kim, Sang-Ho</dc:creator>
  <cp:keywords/>
  <dc:description/>
  <cp:lastModifiedBy>Kim, Sang-Ho</cp:lastModifiedBy>
  <cp:revision>4</cp:revision>
  <dcterms:created xsi:type="dcterms:W3CDTF">2026-01-29T18:21:29Z</dcterms:created>
  <dcterms:modified xsi:type="dcterms:W3CDTF">2026-06-05T18:19:53Z</dcterms:modified>
  <cp:category/>
</cp:coreProperties>
</file>