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708" r:id="rId5"/>
    <p:sldMasterId id="2147483720" r:id="rId6"/>
    <p:sldMasterId id="2147483732" r:id="rId7"/>
    <p:sldMasterId id="2147483744" r:id="rId8"/>
    <p:sldMasterId id="2147483756" r:id="rId9"/>
    <p:sldMasterId id="2147483768" r:id="rId10"/>
    <p:sldMasterId id="2147483792" r:id="rId11"/>
  </p:sldMasterIdLst>
  <p:notesMasterIdLst>
    <p:notesMasterId r:id="rId45"/>
  </p:notesMasterIdLst>
  <p:sldIdLst>
    <p:sldId id="256" r:id="rId12"/>
    <p:sldId id="519" r:id="rId13"/>
    <p:sldId id="577" r:id="rId14"/>
    <p:sldId id="744" r:id="rId15"/>
    <p:sldId id="745" r:id="rId16"/>
    <p:sldId id="554" r:id="rId17"/>
    <p:sldId id="266" r:id="rId18"/>
    <p:sldId id="746" r:id="rId19"/>
    <p:sldId id="723" r:id="rId20"/>
    <p:sldId id="678" r:id="rId21"/>
    <p:sldId id="679" r:id="rId22"/>
    <p:sldId id="747" r:id="rId23"/>
    <p:sldId id="680" r:id="rId24"/>
    <p:sldId id="681" r:id="rId25"/>
    <p:sldId id="761" r:id="rId26"/>
    <p:sldId id="724" r:id="rId27"/>
    <p:sldId id="773" r:id="rId28"/>
    <p:sldId id="559" r:id="rId29"/>
    <p:sldId id="560" r:id="rId30"/>
    <p:sldId id="743" r:id="rId31"/>
    <p:sldId id="281" r:id="rId32"/>
    <p:sldId id="702" r:id="rId33"/>
    <p:sldId id="703" r:id="rId34"/>
    <p:sldId id="707" r:id="rId35"/>
    <p:sldId id="785" r:id="rId36"/>
    <p:sldId id="726" r:id="rId37"/>
    <p:sldId id="325" r:id="rId38"/>
    <p:sldId id="303" r:id="rId39"/>
    <p:sldId id="304" r:id="rId40"/>
    <p:sldId id="306" r:id="rId41"/>
    <p:sldId id="307" r:id="rId42"/>
    <p:sldId id="309" r:id="rId43"/>
    <p:sldId id="786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048C0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471" autoAdjust="0"/>
    <p:restoredTop sz="94660"/>
  </p:normalViewPr>
  <p:slideViewPr>
    <p:cSldViewPr snapToGrid="0">
      <p:cViewPr varScale="1">
        <p:scale>
          <a:sx n="70" d="100"/>
          <a:sy n="70" d="100"/>
        </p:scale>
        <p:origin x="47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8" d="100"/>
        <a:sy n="48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slide" Target="slides/slide3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CEEBF2-68A7-4B65-BA8A-7E35D286D633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436EAF-2B42-431A-B6F4-C99E63C99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5985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839D6-9C22-AE48-058E-DEF5B36DA6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152381-37CA-DF70-9277-8E4B926EEF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2F5005-D5EF-A3DA-4E00-8FA8D95C5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2862A-8512-4D33-B563-23BB075E3DFB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340D51-6C75-8FDF-557C-873952BF3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004DD7-E5B0-6743-35FD-C099FECE7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DBF4B-CC2E-4090-8840-C212592E7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39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A3B5A-1342-C824-24FD-F2F41E980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297982-B914-0F50-9293-6DEA151D6A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9158BE-5802-C0EB-C883-771E25A82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2862A-8512-4D33-B563-23BB075E3DFB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D5171A-E25A-1064-0891-B4D8F1274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607DED-4F6D-B766-924C-4CCE11AC9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DBF4B-CC2E-4090-8840-C212592E7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01905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2"/>
            <a:ext cx="8534401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43242" indent="0" algn="ctr">
              <a:buNone/>
              <a:defRPr/>
            </a:lvl2pPr>
            <a:lvl3pPr marL="886494" indent="0" algn="ctr">
              <a:buNone/>
              <a:defRPr/>
            </a:lvl3pPr>
            <a:lvl4pPr marL="1329750" indent="0" algn="ctr">
              <a:buNone/>
              <a:defRPr/>
            </a:lvl4pPr>
            <a:lvl5pPr marL="1772989" indent="0" algn="ctr">
              <a:buNone/>
              <a:defRPr/>
            </a:lvl5pPr>
            <a:lvl6pPr marL="2216248" indent="0" algn="ctr">
              <a:buNone/>
              <a:defRPr/>
            </a:lvl6pPr>
            <a:lvl7pPr marL="2659476" indent="0" algn="ctr">
              <a:buNone/>
              <a:defRPr/>
            </a:lvl7pPr>
            <a:lvl8pPr marL="3102729" indent="0" algn="ctr">
              <a:buNone/>
              <a:defRPr/>
            </a:lvl8pPr>
            <a:lvl9pPr marL="3545984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6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6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6" eaLnBrk="0" hangingPunct="0">
              <a:defRPr/>
            </a:lvl1pPr>
          </a:lstStyle>
          <a:p>
            <a:pPr>
              <a:defRPr/>
            </a:pPr>
            <a:fld id="{670F57EA-B326-4938-89C1-BFDA794EC9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58836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6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6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6" eaLnBrk="0" hangingPunct="0">
              <a:defRPr/>
            </a:lvl1pPr>
          </a:lstStyle>
          <a:p>
            <a:pPr>
              <a:defRPr/>
            </a:pPr>
            <a:fld id="{52B84A87-2190-4872-9045-8DE3880592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96337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7200"/>
            <a:ext cx="10363200" cy="1362075"/>
          </a:xfrm>
        </p:spPr>
        <p:txBody>
          <a:bodyPr anchor="t"/>
          <a:lstStyle>
            <a:lvl1pPr algn="l">
              <a:defRPr sz="399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8"/>
            <a:ext cx="10363200" cy="1500187"/>
          </a:xfrm>
        </p:spPr>
        <p:txBody>
          <a:bodyPr anchor="b"/>
          <a:lstStyle>
            <a:lvl1pPr marL="0" indent="0">
              <a:buNone/>
              <a:defRPr sz="1996"/>
            </a:lvl1pPr>
            <a:lvl2pPr marL="443242" indent="0">
              <a:buNone/>
              <a:defRPr sz="1814"/>
            </a:lvl2pPr>
            <a:lvl3pPr marL="886494" indent="0">
              <a:buNone/>
              <a:defRPr sz="1633"/>
            </a:lvl3pPr>
            <a:lvl4pPr marL="1329750" indent="0">
              <a:buNone/>
              <a:defRPr sz="1361"/>
            </a:lvl4pPr>
            <a:lvl5pPr marL="1772989" indent="0">
              <a:buNone/>
              <a:defRPr sz="1361"/>
            </a:lvl5pPr>
            <a:lvl6pPr marL="2216248" indent="0">
              <a:buNone/>
              <a:defRPr sz="1361"/>
            </a:lvl6pPr>
            <a:lvl7pPr marL="2659476" indent="0">
              <a:buNone/>
              <a:defRPr sz="1361"/>
            </a:lvl7pPr>
            <a:lvl8pPr marL="3102729" indent="0">
              <a:buNone/>
              <a:defRPr sz="1361"/>
            </a:lvl8pPr>
            <a:lvl9pPr marL="3545984" indent="0">
              <a:buNone/>
              <a:defRPr sz="136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6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6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6" eaLnBrk="0" hangingPunct="0">
              <a:defRPr/>
            </a:lvl1pPr>
          </a:lstStyle>
          <a:p>
            <a:pPr>
              <a:defRPr/>
            </a:pPr>
            <a:fld id="{DCF0E36D-49DC-404E-8FDF-CE4E88A885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47229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12"/>
            </a:lvl1pPr>
            <a:lvl2pPr>
              <a:defRPr sz="2358"/>
            </a:lvl2pPr>
            <a:lvl3pPr>
              <a:defRPr sz="1996"/>
            </a:lvl3pPr>
            <a:lvl4pPr>
              <a:defRPr sz="1814"/>
            </a:lvl4pPr>
            <a:lvl5pPr>
              <a:defRPr sz="1814"/>
            </a:lvl5pPr>
            <a:lvl6pPr>
              <a:defRPr sz="1814"/>
            </a:lvl6pPr>
            <a:lvl7pPr>
              <a:defRPr sz="1814"/>
            </a:lvl7pPr>
            <a:lvl8pPr>
              <a:defRPr sz="1814"/>
            </a:lvl8pPr>
            <a:lvl9pPr>
              <a:defRPr sz="181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12"/>
            </a:lvl1pPr>
            <a:lvl2pPr>
              <a:defRPr sz="2358"/>
            </a:lvl2pPr>
            <a:lvl3pPr>
              <a:defRPr sz="1996"/>
            </a:lvl3pPr>
            <a:lvl4pPr>
              <a:defRPr sz="1814"/>
            </a:lvl4pPr>
            <a:lvl5pPr>
              <a:defRPr sz="1814"/>
            </a:lvl5pPr>
            <a:lvl6pPr>
              <a:defRPr sz="1814"/>
            </a:lvl6pPr>
            <a:lvl7pPr>
              <a:defRPr sz="1814"/>
            </a:lvl7pPr>
            <a:lvl8pPr>
              <a:defRPr sz="1814"/>
            </a:lvl8pPr>
            <a:lvl9pPr>
              <a:defRPr sz="181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6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6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6" eaLnBrk="0" hangingPunct="0">
              <a:defRPr/>
            </a:lvl1pPr>
          </a:lstStyle>
          <a:p>
            <a:pPr>
              <a:defRPr/>
            </a:pPr>
            <a:fld id="{0FA07787-03AA-47BC-A105-C34537C765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74679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8" cy="639762"/>
          </a:xfrm>
        </p:spPr>
        <p:txBody>
          <a:bodyPr anchor="b"/>
          <a:lstStyle>
            <a:lvl1pPr marL="0" indent="0">
              <a:buNone/>
              <a:defRPr sz="2358" b="1"/>
            </a:lvl1pPr>
            <a:lvl2pPr marL="443242" indent="0">
              <a:buNone/>
              <a:defRPr sz="1996" b="1"/>
            </a:lvl2pPr>
            <a:lvl3pPr marL="886494" indent="0">
              <a:buNone/>
              <a:defRPr sz="1814" b="1"/>
            </a:lvl3pPr>
            <a:lvl4pPr marL="1329750" indent="0">
              <a:buNone/>
              <a:defRPr sz="1633" b="1"/>
            </a:lvl4pPr>
            <a:lvl5pPr marL="1772989" indent="0">
              <a:buNone/>
              <a:defRPr sz="1633" b="1"/>
            </a:lvl5pPr>
            <a:lvl6pPr marL="2216248" indent="0">
              <a:buNone/>
              <a:defRPr sz="1633" b="1"/>
            </a:lvl6pPr>
            <a:lvl7pPr marL="2659476" indent="0">
              <a:buNone/>
              <a:defRPr sz="1633" b="1"/>
            </a:lvl7pPr>
            <a:lvl8pPr marL="3102729" indent="0">
              <a:buNone/>
              <a:defRPr sz="1633" b="1"/>
            </a:lvl8pPr>
            <a:lvl9pPr marL="3545984" indent="0">
              <a:buNone/>
              <a:defRPr sz="16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358"/>
            </a:lvl1pPr>
            <a:lvl2pPr>
              <a:defRPr sz="1996"/>
            </a:lvl2pPr>
            <a:lvl3pPr>
              <a:defRPr sz="1814"/>
            </a:lvl3pPr>
            <a:lvl4pPr>
              <a:defRPr sz="1633"/>
            </a:lvl4pPr>
            <a:lvl5pPr>
              <a:defRPr sz="1633"/>
            </a:lvl5pPr>
            <a:lvl6pPr>
              <a:defRPr sz="1633"/>
            </a:lvl6pPr>
            <a:lvl7pPr>
              <a:defRPr sz="1633"/>
            </a:lvl7pPr>
            <a:lvl8pPr>
              <a:defRPr sz="1633"/>
            </a:lvl8pPr>
            <a:lvl9pPr>
              <a:defRPr sz="16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4"/>
            <a:ext cx="5389033" cy="639762"/>
          </a:xfrm>
        </p:spPr>
        <p:txBody>
          <a:bodyPr anchor="b"/>
          <a:lstStyle>
            <a:lvl1pPr marL="0" indent="0">
              <a:buNone/>
              <a:defRPr sz="2358" b="1"/>
            </a:lvl1pPr>
            <a:lvl2pPr marL="443242" indent="0">
              <a:buNone/>
              <a:defRPr sz="1996" b="1"/>
            </a:lvl2pPr>
            <a:lvl3pPr marL="886494" indent="0">
              <a:buNone/>
              <a:defRPr sz="1814" b="1"/>
            </a:lvl3pPr>
            <a:lvl4pPr marL="1329750" indent="0">
              <a:buNone/>
              <a:defRPr sz="1633" b="1"/>
            </a:lvl4pPr>
            <a:lvl5pPr marL="1772989" indent="0">
              <a:buNone/>
              <a:defRPr sz="1633" b="1"/>
            </a:lvl5pPr>
            <a:lvl6pPr marL="2216248" indent="0">
              <a:buNone/>
              <a:defRPr sz="1633" b="1"/>
            </a:lvl6pPr>
            <a:lvl7pPr marL="2659476" indent="0">
              <a:buNone/>
              <a:defRPr sz="1633" b="1"/>
            </a:lvl7pPr>
            <a:lvl8pPr marL="3102729" indent="0">
              <a:buNone/>
              <a:defRPr sz="1633" b="1"/>
            </a:lvl8pPr>
            <a:lvl9pPr marL="3545984" indent="0">
              <a:buNone/>
              <a:defRPr sz="16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358"/>
            </a:lvl1pPr>
            <a:lvl2pPr>
              <a:defRPr sz="1996"/>
            </a:lvl2pPr>
            <a:lvl3pPr>
              <a:defRPr sz="1814"/>
            </a:lvl3pPr>
            <a:lvl4pPr>
              <a:defRPr sz="1633"/>
            </a:lvl4pPr>
            <a:lvl5pPr>
              <a:defRPr sz="1633"/>
            </a:lvl5pPr>
            <a:lvl6pPr>
              <a:defRPr sz="1633"/>
            </a:lvl6pPr>
            <a:lvl7pPr>
              <a:defRPr sz="1633"/>
            </a:lvl7pPr>
            <a:lvl8pPr>
              <a:defRPr sz="1633"/>
            </a:lvl8pPr>
            <a:lvl9pPr>
              <a:defRPr sz="16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6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6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6" eaLnBrk="0" hangingPunct="0">
              <a:defRPr/>
            </a:lvl1pPr>
          </a:lstStyle>
          <a:p>
            <a:pPr>
              <a:defRPr/>
            </a:pPr>
            <a:fld id="{0988EA55-76CC-4DCE-9A0B-25991E9C96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3292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6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6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6" eaLnBrk="0" hangingPunct="0">
              <a:defRPr/>
            </a:lvl1pPr>
          </a:lstStyle>
          <a:p>
            <a:pPr>
              <a:defRPr/>
            </a:pPr>
            <a:fld id="{44756BD4-32E6-4D10-96CF-705F5BA0AF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97416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6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6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6" eaLnBrk="0" hangingPunct="0">
              <a:defRPr/>
            </a:lvl1pPr>
          </a:lstStyle>
          <a:p>
            <a:pPr>
              <a:defRPr/>
            </a:pPr>
            <a:fld id="{168DF1AF-C198-4A38-A07C-17D8387711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51453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199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40" y="273350"/>
            <a:ext cx="6815666" cy="5853113"/>
          </a:xfrm>
        </p:spPr>
        <p:txBody>
          <a:bodyPr/>
          <a:lstStyle>
            <a:lvl1pPr>
              <a:defRPr sz="3175"/>
            </a:lvl1pPr>
            <a:lvl2pPr>
              <a:defRPr sz="2812"/>
            </a:lvl2pPr>
            <a:lvl3pPr>
              <a:defRPr sz="2358"/>
            </a:lvl3pPr>
            <a:lvl4pPr>
              <a:defRPr sz="1996"/>
            </a:lvl4pPr>
            <a:lvl5pPr>
              <a:defRPr sz="1996"/>
            </a:lvl5pPr>
            <a:lvl6pPr>
              <a:defRPr sz="1996"/>
            </a:lvl6pPr>
            <a:lvl7pPr>
              <a:defRPr sz="1996"/>
            </a:lvl7pPr>
            <a:lvl8pPr>
              <a:defRPr sz="1996"/>
            </a:lvl8pPr>
            <a:lvl9pPr>
              <a:defRPr sz="199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361"/>
            </a:lvl1pPr>
            <a:lvl2pPr marL="443242" indent="0">
              <a:buNone/>
              <a:defRPr sz="1179"/>
            </a:lvl2pPr>
            <a:lvl3pPr marL="886494" indent="0">
              <a:buNone/>
              <a:defRPr sz="998"/>
            </a:lvl3pPr>
            <a:lvl4pPr marL="1329750" indent="0">
              <a:buNone/>
              <a:defRPr sz="907"/>
            </a:lvl4pPr>
            <a:lvl5pPr marL="1772989" indent="0">
              <a:buNone/>
              <a:defRPr sz="907"/>
            </a:lvl5pPr>
            <a:lvl6pPr marL="2216248" indent="0">
              <a:buNone/>
              <a:defRPr sz="907"/>
            </a:lvl6pPr>
            <a:lvl7pPr marL="2659476" indent="0">
              <a:buNone/>
              <a:defRPr sz="907"/>
            </a:lvl7pPr>
            <a:lvl8pPr marL="3102729" indent="0">
              <a:buNone/>
              <a:defRPr sz="907"/>
            </a:lvl8pPr>
            <a:lvl9pPr marL="3545984" indent="0">
              <a:buNone/>
              <a:defRPr sz="90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6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6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6" eaLnBrk="0" hangingPunct="0">
              <a:defRPr/>
            </a:lvl1pPr>
          </a:lstStyle>
          <a:p>
            <a:pPr>
              <a:defRPr/>
            </a:pPr>
            <a:fld id="{57DB38B8-728A-49C6-B75D-F3F1CD2F4E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46368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199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175"/>
            </a:lvl1pPr>
            <a:lvl2pPr marL="443242" indent="0">
              <a:buNone/>
              <a:defRPr sz="2812"/>
            </a:lvl2pPr>
            <a:lvl3pPr marL="886494" indent="0">
              <a:buNone/>
              <a:defRPr sz="2358"/>
            </a:lvl3pPr>
            <a:lvl4pPr marL="1329750" indent="0">
              <a:buNone/>
              <a:defRPr sz="1996"/>
            </a:lvl4pPr>
            <a:lvl5pPr marL="1772989" indent="0">
              <a:buNone/>
              <a:defRPr sz="1996"/>
            </a:lvl5pPr>
            <a:lvl6pPr marL="2216248" indent="0">
              <a:buNone/>
              <a:defRPr sz="1996"/>
            </a:lvl6pPr>
            <a:lvl7pPr marL="2659476" indent="0">
              <a:buNone/>
              <a:defRPr sz="1996"/>
            </a:lvl7pPr>
            <a:lvl8pPr marL="3102729" indent="0">
              <a:buNone/>
              <a:defRPr sz="1996"/>
            </a:lvl8pPr>
            <a:lvl9pPr marL="3545984" indent="0">
              <a:buNone/>
              <a:defRPr sz="1996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361"/>
            </a:lvl1pPr>
            <a:lvl2pPr marL="443242" indent="0">
              <a:buNone/>
              <a:defRPr sz="1179"/>
            </a:lvl2pPr>
            <a:lvl3pPr marL="886494" indent="0">
              <a:buNone/>
              <a:defRPr sz="998"/>
            </a:lvl3pPr>
            <a:lvl4pPr marL="1329750" indent="0">
              <a:buNone/>
              <a:defRPr sz="907"/>
            </a:lvl4pPr>
            <a:lvl5pPr marL="1772989" indent="0">
              <a:buNone/>
              <a:defRPr sz="907"/>
            </a:lvl5pPr>
            <a:lvl6pPr marL="2216248" indent="0">
              <a:buNone/>
              <a:defRPr sz="907"/>
            </a:lvl6pPr>
            <a:lvl7pPr marL="2659476" indent="0">
              <a:buNone/>
              <a:defRPr sz="907"/>
            </a:lvl7pPr>
            <a:lvl8pPr marL="3102729" indent="0">
              <a:buNone/>
              <a:defRPr sz="907"/>
            </a:lvl8pPr>
            <a:lvl9pPr marL="3545984" indent="0">
              <a:buNone/>
              <a:defRPr sz="90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6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6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6" eaLnBrk="0" hangingPunct="0">
              <a:defRPr/>
            </a:lvl1pPr>
          </a:lstStyle>
          <a:p>
            <a:pPr>
              <a:defRPr/>
            </a:pPr>
            <a:fld id="{F569A402-D2C4-46DC-97B4-5810CC68E1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62996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6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6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6" eaLnBrk="0" hangingPunct="0">
              <a:defRPr/>
            </a:lvl1pPr>
          </a:lstStyle>
          <a:p>
            <a:pPr>
              <a:defRPr/>
            </a:pPr>
            <a:fld id="{83607781-E202-4FF8-9760-8B5C6CF60D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967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498ED3C-A2A8-7B00-D84A-7E2BBE12AE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FCEEA6-C9F5-9245-67A8-B2BF5F5E07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CEBF15-1CDB-2908-996E-FB2B91C3B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2862A-8512-4D33-B563-23BB075E3DFB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B47D77-2514-DDAE-4163-E6062FB9C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7A7ED1-41C8-D03A-25AB-DFB0FC971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DBF4B-CC2E-4090-8840-C212592E7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16039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2" y="2749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938"/>
            <a:ext cx="8026399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6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6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6" eaLnBrk="0" hangingPunct="0">
              <a:defRPr/>
            </a:lvl1pPr>
          </a:lstStyle>
          <a:p>
            <a:pPr>
              <a:defRPr/>
            </a:pPr>
            <a:fld id="{B89E4BBE-8357-4B8B-8CC6-774DD2129E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42071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8B0DEC-97CA-D746-890C-E5B3C39CB733}" type="datetimeFigureOut">
              <a:rPr lang="en-US"/>
              <a:pPr>
                <a:defRPr/>
              </a:pPr>
              <a:t>6/4/2026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B5AA07-108B-2244-9B17-D46983BCCC5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427958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6F7639-DA1C-254F-AB4F-C51EDD11F7E1}" type="datetimeFigureOut">
              <a:rPr lang="en-US"/>
              <a:pPr>
                <a:defRPr/>
              </a:pPr>
              <a:t>6/4/2026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085D67-C710-DF49-9D38-F475882B6DC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895352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C38FEC-BF92-B24F-A9E6-84C2FBDDEAAC}" type="datetimeFigureOut">
              <a:rPr lang="en-US"/>
              <a:pPr>
                <a:defRPr/>
              </a:pPr>
              <a:t>6/4/2026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B04CAE-7A97-1744-B823-0A2FB39F43C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724441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3AB2A0-A7D9-5844-A033-487719E79974}" type="datetimeFigureOut">
              <a:rPr lang="en-US"/>
              <a:pPr>
                <a:defRPr/>
              </a:pPr>
              <a:t>6/4/2026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80988D-F9A1-AE46-B7EE-7CAC41368A1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242548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648805-BE60-AB4F-82A7-4856384D2696}" type="datetimeFigureOut">
              <a:rPr lang="en-US"/>
              <a:pPr>
                <a:defRPr/>
              </a:pPr>
              <a:t>6/4/2026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CFC316-BAFF-DA45-B7DE-CED350022DD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56718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765D5D-2F11-7349-9630-783F2C373DE3}" type="datetimeFigureOut">
              <a:rPr lang="en-US"/>
              <a:pPr>
                <a:defRPr/>
              </a:pPr>
              <a:t>6/4/2026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AD7407-0630-4846-841E-67D28DBB4EF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191696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B18AFE-E23D-BF47-9869-20CB180A5707}" type="datetimeFigureOut">
              <a:rPr lang="en-US"/>
              <a:pPr>
                <a:defRPr/>
              </a:pPr>
              <a:t>6/4/2026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1A70BF-30F5-2F43-9D68-5E872D02B64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50597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FAE419-1FAF-D74B-BD5F-A328C77FECEE}" type="datetimeFigureOut">
              <a:rPr lang="en-US"/>
              <a:pPr>
                <a:defRPr/>
              </a:pPr>
              <a:t>6/4/2026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6A802D-791F-AF48-B36B-54EC6AFE42C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38848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713EFC-264D-0C40-B97E-3407BC2E8982}" type="datetimeFigureOut">
              <a:rPr lang="en-US"/>
              <a:pPr>
                <a:defRPr/>
              </a:pPr>
              <a:t>6/4/2026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F67E6F-2F56-4141-842F-E51AF5628D0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8142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2"/>
            <a:ext cx="8534401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39578" indent="0" algn="ctr">
              <a:buNone/>
              <a:defRPr/>
            </a:lvl2pPr>
            <a:lvl3pPr marL="879168" indent="0" algn="ctr">
              <a:buNone/>
              <a:defRPr/>
            </a:lvl3pPr>
            <a:lvl4pPr marL="1318777" indent="0" algn="ctr">
              <a:buNone/>
              <a:defRPr/>
            </a:lvl4pPr>
            <a:lvl5pPr marL="1758344" indent="0" algn="ctr">
              <a:buNone/>
              <a:defRPr/>
            </a:lvl5pPr>
            <a:lvl6pPr marL="2197942" indent="0" algn="ctr">
              <a:buNone/>
              <a:defRPr/>
            </a:lvl6pPr>
            <a:lvl7pPr marL="2637515" indent="0" algn="ctr">
              <a:buNone/>
              <a:defRPr/>
            </a:lvl7pPr>
            <a:lvl8pPr marL="3077099" indent="0" algn="ctr">
              <a:buNone/>
              <a:defRPr/>
            </a:lvl8pPr>
            <a:lvl9pPr marL="351669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A37617-2163-4009-BAA7-68B6269566D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0183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02620A-9CC5-AE44-81D7-21700D794F8E}" type="datetimeFigureOut">
              <a:rPr lang="en-US"/>
              <a:pPr>
                <a:defRPr/>
              </a:pPr>
              <a:t>6/4/2026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A3C448-3CA5-4749-A2D7-204BDF15E55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8098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27F2EA-B7BC-1C43-A2F3-2453E5465384}" type="datetimeFigureOut">
              <a:rPr lang="en-US"/>
              <a:pPr>
                <a:defRPr/>
              </a:pPr>
              <a:t>6/4/2026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098CEB-BED1-5D41-90D3-041D4774F1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71968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A9364E-6BB3-4BB4-A4BF-021A690CADE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8233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7280"/>
            <a:ext cx="10363200" cy="1362075"/>
          </a:xfrm>
        </p:spPr>
        <p:txBody>
          <a:bodyPr anchor="t"/>
          <a:lstStyle>
            <a:lvl1pPr algn="l">
              <a:defRPr sz="3992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8"/>
            <a:ext cx="10363200" cy="1500187"/>
          </a:xfrm>
        </p:spPr>
        <p:txBody>
          <a:bodyPr anchor="b"/>
          <a:lstStyle>
            <a:lvl1pPr marL="0" indent="0">
              <a:buNone/>
              <a:defRPr sz="1996"/>
            </a:lvl1pPr>
            <a:lvl2pPr marL="439578" indent="0">
              <a:buNone/>
              <a:defRPr sz="1814"/>
            </a:lvl2pPr>
            <a:lvl3pPr marL="879168" indent="0">
              <a:buNone/>
              <a:defRPr sz="1633"/>
            </a:lvl3pPr>
            <a:lvl4pPr marL="1318777" indent="0">
              <a:buNone/>
              <a:defRPr sz="1361"/>
            </a:lvl4pPr>
            <a:lvl5pPr marL="1758344" indent="0">
              <a:buNone/>
              <a:defRPr sz="1361"/>
            </a:lvl5pPr>
            <a:lvl6pPr marL="2197942" indent="0">
              <a:buNone/>
              <a:defRPr sz="1361"/>
            </a:lvl6pPr>
            <a:lvl7pPr marL="2637515" indent="0">
              <a:buNone/>
              <a:defRPr sz="1361"/>
            </a:lvl7pPr>
            <a:lvl8pPr marL="3077099" indent="0">
              <a:buNone/>
              <a:defRPr sz="1361"/>
            </a:lvl8pPr>
            <a:lvl9pPr marL="3516699" indent="0">
              <a:buNone/>
              <a:defRPr sz="136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964B6B-4CE3-478F-8EF5-AD7900AE77A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622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12"/>
            </a:lvl1pPr>
            <a:lvl2pPr>
              <a:defRPr sz="2359"/>
            </a:lvl2pPr>
            <a:lvl3pPr>
              <a:defRPr sz="1996"/>
            </a:lvl3pPr>
            <a:lvl4pPr>
              <a:defRPr sz="1814"/>
            </a:lvl4pPr>
            <a:lvl5pPr>
              <a:defRPr sz="1814"/>
            </a:lvl5pPr>
            <a:lvl6pPr>
              <a:defRPr sz="1814"/>
            </a:lvl6pPr>
            <a:lvl7pPr>
              <a:defRPr sz="1814"/>
            </a:lvl7pPr>
            <a:lvl8pPr>
              <a:defRPr sz="1814"/>
            </a:lvl8pPr>
            <a:lvl9pPr>
              <a:defRPr sz="181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12"/>
            </a:lvl1pPr>
            <a:lvl2pPr>
              <a:defRPr sz="2359"/>
            </a:lvl2pPr>
            <a:lvl3pPr>
              <a:defRPr sz="1996"/>
            </a:lvl3pPr>
            <a:lvl4pPr>
              <a:defRPr sz="1814"/>
            </a:lvl4pPr>
            <a:lvl5pPr>
              <a:defRPr sz="1814"/>
            </a:lvl5pPr>
            <a:lvl6pPr>
              <a:defRPr sz="1814"/>
            </a:lvl6pPr>
            <a:lvl7pPr>
              <a:defRPr sz="1814"/>
            </a:lvl7pPr>
            <a:lvl8pPr>
              <a:defRPr sz="1814"/>
            </a:lvl8pPr>
            <a:lvl9pPr>
              <a:defRPr sz="181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FFEACB-5B24-411E-AF27-532F39719AA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8149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8" cy="639762"/>
          </a:xfrm>
        </p:spPr>
        <p:txBody>
          <a:bodyPr anchor="b"/>
          <a:lstStyle>
            <a:lvl1pPr marL="0" indent="0">
              <a:buNone/>
              <a:defRPr sz="2359" b="1"/>
            </a:lvl1pPr>
            <a:lvl2pPr marL="439578" indent="0">
              <a:buNone/>
              <a:defRPr sz="1996" b="1"/>
            </a:lvl2pPr>
            <a:lvl3pPr marL="879168" indent="0">
              <a:buNone/>
              <a:defRPr sz="1814" b="1"/>
            </a:lvl3pPr>
            <a:lvl4pPr marL="1318777" indent="0">
              <a:buNone/>
              <a:defRPr sz="1633" b="1"/>
            </a:lvl4pPr>
            <a:lvl5pPr marL="1758344" indent="0">
              <a:buNone/>
              <a:defRPr sz="1633" b="1"/>
            </a:lvl5pPr>
            <a:lvl6pPr marL="2197942" indent="0">
              <a:buNone/>
              <a:defRPr sz="1633" b="1"/>
            </a:lvl6pPr>
            <a:lvl7pPr marL="2637515" indent="0">
              <a:buNone/>
              <a:defRPr sz="1633" b="1"/>
            </a:lvl7pPr>
            <a:lvl8pPr marL="3077099" indent="0">
              <a:buNone/>
              <a:defRPr sz="1633" b="1"/>
            </a:lvl8pPr>
            <a:lvl9pPr marL="3516699" indent="0">
              <a:buNone/>
              <a:defRPr sz="16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359"/>
            </a:lvl1pPr>
            <a:lvl2pPr>
              <a:defRPr sz="1996"/>
            </a:lvl2pPr>
            <a:lvl3pPr>
              <a:defRPr sz="1814"/>
            </a:lvl3pPr>
            <a:lvl4pPr>
              <a:defRPr sz="1633"/>
            </a:lvl4pPr>
            <a:lvl5pPr>
              <a:defRPr sz="1633"/>
            </a:lvl5pPr>
            <a:lvl6pPr>
              <a:defRPr sz="1633"/>
            </a:lvl6pPr>
            <a:lvl7pPr>
              <a:defRPr sz="1633"/>
            </a:lvl7pPr>
            <a:lvl8pPr>
              <a:defRPr sz="1633"/>
            </a:lvl8pPr>
            <a:lvl9pPr>
              <a:defRPr sz="16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4"/>
            <a:ext cx="5389033" cy="639762"/>
          </a:xfrm>
        </p:spPr>
        <p:txBody>
          <a:bodyPr anchor="b"/>
          <a:lstStyle>
            <a:lvl1pPr marL="0" indent="0">
              <a:buNone/>
              <a:defRPr sz="2359" b="1"/>
            </a:lvl1pPr>
            <a:lvl2pPr marL="439578" indent="0">
              <a:buNone/>
              <a:defRPr sz="1996" b="1"/>
            </a:lvl2pPr>
            <a:lvl3pPr marL="879168" indent="0">
              <a:buNone/>
              <a:defRPr sz="1814" b="1"/>
            </a:lvl3pPr>
            <a:lvl4pPr marL="1318777" indent="0">
              <a:buNone/>
              <a:defRPr sz="1633" b="1"/>
            </a:lvl4pPr>
            <a:lvl5pPr marL="1758344" indent="0">
              <a:buNone/>
              <a:defRPr sz="1633" b="1"/>
            </a:lvl5pPr>
            <a:lvl6pPr marL="2197942" indent="0">
              <a:buNone/>
              <a:defRPr sz="1633" b="1"/>
            </a:lvl6pPr>
            <a:lvl7pPr marL="2637515" indent="0">
              <a:buNone/>
              <a:defRPr sz="1633" b="1"/>
            </a:lvl7pPr>
            <a:lvl8pPr marL="3077099" indent="0">
              <a:buNone/>
              <a:defRPr sz="1633" b="1"/>
            </a:lvl8pPr>
            <a:lvl9pPr marL="3516699" indent="0">
              <a:buNone/>
              <a:defRPr sz="16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359"/>
            </a:lvl1pPr>
            <a:lvl2pPr>
              <a:defRPr sz="1996"/>
            </a:lvl2pPr>
            <a:lvl3pPr>
              <a:defRPr sz="1814"/>
            </a:lvl3pPr>
            <a:lvl4pPr>
              <a:defRPr sz="1633"/>
            </a:lvl4pPr>
            <a:lvl5pPr>
              <a:defRPr sz="1633"/>
            </a:lvl5pPr>
            <a:lvl6pPr>
              <a:defRPr sz="1633"/>
            </a:lvl6pPr>
            <a:lvl7pPr>
              <a:defRPr sz="1633"/>
            </a:lvl7pPr>
            <a:lvl8pPr>
              <a:defRPr sz="1633"/>
            </a:lvl8pPr>
            <a:lvl9pPr>
              <a:defRPr sz="16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4E749B-69C5-455F-B227-A2651C6C8F5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547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BF733D-D841-43EE-9CCC-FD2F86AB65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8665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33609D-95C0-4BA2-9B5E-7EA16918E29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8230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199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40" y="273430"/>
            <a:ext cx="6815666" cy="5853113"/>
          </a:xfrm>
        </p:spPr>
        <p:txBody>
          <a:bodyPr/>
          <a:lstStyle>
            <a:lvl1pPr>
              <a:defRPr sz="3175"/>
            </a:lvl1pPr>
            <a:lvl2pPr>
              <a:defRPr sz="2812"/>
            </a:lvl2pPr>
            <a:lvl3pPr>
              <a:defRPr sz="2359"/>
            </a:lvl3pPr>
            <a:lvl4pPr>
              <a:defRPr sz="1996"/>
            </a:lvl4pPr>
            <a:lvl5pPr>
              <a:defRPr sz="1996"/>
            </a:lvl5pPr>
            <a:lvl6pPr>
              <a:defRPr sz="1996"/>
            </a:lvl6pPr>
            <a:lvl7pPr>
              <a:defRPr sz="1996"/>
            </a:lvl7pPr>
            <a:lvl8pPr>
              <a:defRPr sz="1996"/>
            </a:lvl8pPr>
            <a:lvl9pPr>
              <a:defRPr sz="199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361"/>
            </a:lvl1pPr>
            <a:lvl2pPr marL="439578" indent="0">
              <a:buNone/>
              <a:defRPr sz="1179"/>
            </a:lvl2pPr>
            <a:lvl3pPr marL="879168" indent="0">
              <a:buNone/>
              <a:defRPr sz="998"/>
            </a:lvl3pPr>
            <a:lvl4pPr marL="1318777" indent="0">
              <a:buNone/>
              <a:defRPr sz="907"/>
            </a:lvl4pPr>
            <a:lvl5pPr marL="1758344" indent="0">
              <a:buNone/>
              <a:defRPr sz="907"/>
            </a:lvl5pPr>
            <a:lvl6pPr marL="2197942" indent="0">
              <a:buNone/>
              <a:defRPr sz="907"/>
            </a:lvl6pPr>
            <a:lvl7pPr marL="2637515" indent="0">
              <a:buNone/>
              <a:defRPr sz="907"/>
            </a:lvl7pPr>
            <a:lvl8pPr marL="3077099" indent="0">
              <a:buNone/>
              <a:defRPr sz="907"/>
            </a:lvl8pPr>
            <a:lvl9pPr marL="3516699" indent="0">
              <a:buNone/>
              <a:defRPr sz="90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4D6708-B9D3-4FA0-AD51-19218109E3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539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708810-312A-5DD0-B203-2FF5CA347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A9FDDE-60D2-9EE8-D35A-FA24AC028A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40E261-E430-46E5-E059-EA56A4A16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2862A-8512-4D33-B563-23BB075E3DFB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058F7F-37EB-0007-744B-C099E9561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33F6DC-A3C8-8461-1580-DDD44CBF0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DBF4B-CC2E-4090-8840-C212592E7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55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199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175"/>
            </a:lvl1pPr>
            <a:lvl2pPr marL="439578" indent="0">
              <a:buNone/>
              <a:defRPr sz="2812"/>
            </a:lvl2pPr>
            <a:lvl3pPr marL="879168" indent="0">
              <a:buNone/>
              <a:defRPr sz="2359"/>
            </a:lvl3pPr>
            <a:lvl4pPr marL="1318777" indent="0">
              <a:buNone/>
              <a:defRPr sz="1996"/>
            </a:lvl4pPr>
            <a:lvl5pPr marL="1758344" indent="0">
              <a:buNone/>
              <a:defRPr sz="1996"/>
            </a:lvl5pPr>
            <a:lvl6pPr marL="2197942" indent="0">
              <a:buNone/>
              <a:defRPr sz="1996"/>
            </a:lvl6pPr>
            <a:lvl7pPr marL="2637515" indent="0">
              <a:buNone/>
              <a:defRPr sz="1996"/>
            </a:lvl7pPr>
            <a:lvl8pPr marL="3077099" indent="0">
              <a:buNone/>
              <a:defRPr sz="1996"/>
            </a:lvl8pPr>
            <a:lvl9pPr marL="3516699" indent="0">
              <a:buNone/>
              <a:defRPr sz="199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361"/>
            </a:lvl1pPr>
            <a:lvl2pPr marL="439578" indent="0">
              <a:buNone/>
              <a:defRPr sz="1179"/>
            </a:lvl2pPr>
            <a:lvl3pPr marL="879168" indent="0">
              <a:buNone/>
              <a:defRPr sz="998"/>
            </a:lvl3pPr>
            <a:lvl4pPr marL="1318777" indent="0">
              <a:buNone/>
              <a:defRPr sz="907"/>
            </a:lvl4pPr>
            <a:lvl5pPr marL="1758344" indent="0">
              <a:buNone/>
              <a:defRPr sz="907"/>
            </a:lvl5pPr>
            <a:lvl6pPr marL="2197942" indent="0">
              <a:buNone/>
              <a:defRPr sz="907"/>
            </a:lvl6pPr>
            <a:lvl7pPr marL="2637515" indent="0">
              <a:buNone/>
              <a:defRPr sz="907"/>
            </a:lvl7pPr>
            <a:lvl8pPr marL="3077099" indent="0">
              <a:buNone/>
              <a:defRPr sz="907"/>
            </a:lvl8pPr>
            <a:lvl9pPr marL="3516699" indent="0">
              <a:buNone/>
              <a:defRPr sz="90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FB8368-9D2B-4CAC-9AE4-275F3D8467C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1759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CAC593-12FE-4D14-BB59-056FED2BDDD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8186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2" y="27501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5018"/>
            <a:ext cx="8026399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98030C-8834-4104-91A2-35B3D5B5719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525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2"/>
            <a:ext cx="8534401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39852" indent="0" algn="ctr">
              <a:buNone/>
              <a:defRPr/>
            </a:lvl2pPr>
            <a:lvl3pPr marL="879715" indent="0" algn="ctr">
              <a:buNone/>
              <a:defRPr/>
            </a:lvl3pPr>
            <a:lvl4pPr marL="1319599" indent="0" algn="ctr">
              <a:buNone/>
              <a:defRPr/>
            </a:lvl4pPr>
            <a:lvl5pPr marL="1759438" indent="0" algn="ctr">
              <a:buNone/>
              <a:defRPr/>
            </a:lvl5pPr>
            <a:lvl6pPr marL="2199310" indent="0" algn="ctr">
              <a:buNone/>
              <a:defRPr/>
            </a:lvl6pPr>
            <a:lvl7pPr marL="2639156" indent="0" algn="ctr">
              <a:buNone/>
              <a:defRPr/>
            </a:lvl7pPr>
            <a:lvl8pPr marL="3079013" indent="0" algn="ctr">
              <a:buNone/>
              <a:defRPr/>
            </a:lvl8pPr>
            <a:lvl9pPr marL="351888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A37617-2163-4009-BAA7-68B6269566D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826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A9364E-6BB3-4BB4-A4BF-021A690CADE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9516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7274"/>
            <a:ext cx="10363200" cy="1362075"/>
          </a:xfrm>
        </p:spPr>
        <p:txBody>
          <a:bodyPr anchor="t"/>
          <a:lstStyle>
            <a:lvl1pPr algn="l">
              <a:defRPr sz="3992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8"/>
            <a:ext cx="10363200" cy="1500187"/>
          </a:xfrm>
        </p:spPr>
        <p:txBody>
          <a:bodyPr anchor="b"/>
          <a:lstStyle>
            <a:lvl1pPr marL="0" indent="0">
              <a:buNone/>
              <a:defRPr sz="1996"/>
            </a:lvl1pPr>
            <a:lvl2pPr marL="439852" indent="0">
              <a:buNone/>
              <a:defRPr sz="1814"/>
            </a:lvl2pPr>
            <a:lvl3pPr marL="879715" indent="0">
              <a:buNone/>
              <a:defRPr sz="1633"/>
            </a:lvl3pPr>
            <a:lvl4pPr marL="1319599" indent="0">
              <a:buNone/>
              <a:defRPr sz="1361"/>
            </a:lvl4pPr>
            <a:lvl5pPr marL="1759438" indent="0">
              <a:buNone/>
              <a:defRPr sz="1361"/>
            </a:lvl5pPr>
            <a:lvl6pPr marL="2199310" indent="0">
              <a:buNone/>
              <a:defRPr sz="1361"/>
            </a:lvl6pPr>
            <a:lvl7pPr marL="2639156" indent="0">
              <a:buNone/>
              <a:defRPr sz="1361"/>
            </a:lvl7pPr>
            <a:lvl8pPr marL="3079013" indent="0">
              <a:buNone/>
              <a:defRPr sz="1361"/>
            </a:lvl8pPr>
            <a:lvl9pPr marL="3518887" indent="0">
              <a:buNone/>
              <a:defRPr sz="136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964B6B-4CE3-478F-8EF5-AD7900AE77A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3482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12"/>
            </a:lvl1pPr>
            <a:lvl2pPr>
              <a:defRPr sz="2359"/>
            </a:lvl2pPr>
            <a:lvl3pPr>
              <a:defRPr sz="1996"/>
            </a:lvl3pPr>
            <a:lvl4pPr>
              <a:defRPr sz="1814"/>
            </a:lvl4pPr>
            <a:lvl5pPr>
              <a:defRPr sz="1814"/>
            </a:lvl5pPr>
            <a:lvl6pPr>
              <a:defRPr sz="1814"/>
            </a:lvl6pPr>
            <a:lvl7pPr>
              <a:defRPr sz="1814"/>
            </a:lvl7pPr>
            <a:lvl8pPr>
              <a:defRPr sz="1814"/>
            </a:lvl8pPr>
            <a:lvl9pPr>
              <a:defRPr sz="181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12"/>
            </a:lvl1pPr>
            <a:lvl2pPr>
              <a:defRPr sz="2359"/>
            </a:lvl2pPr>
            <a:lvl3pPr>
              <a:defRPr sz="1996"/>
            </a:lvl3pPr>
            <a:lvl4pPr>
              <a:defRPr sz="1814"/>
            </a:lvl4pPr>
            <a:lvl5pPr>
              <a:defRPr sz="1814"/>
            </a:lvl5pPr>
            <a:lvl6pPr>
              <a:defRPr sz="1814"/>
            </a:lvl6pPr>
            <a:lvl7pPr>
              <a:defRPr sz="1814"/>
            </a:lvl7pPr>
            <a:lvl8pPr>
              <a:defRPr sz="1814"/>
            </a:lvl8pPr>
            <a:lvl9pPr>
              <a:defRPr sz="181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FFEACB-5B24-411E-AF27-532F39719AA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5407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8" cy="639762"/>
          </a:xfrm>
        </p:spPr>
        <p:txBody>
          <a:bodyPr anchor="b"/>
          <a:lstStyle>
            <a:lvl1pPr marL="0" indent="0">
              <a:buNone/>
              <a:defRPr sz="2359" b="1"/>
            </a:lvl1pPr>
            <a:lvl2pPr marL="439852" indent="0">
              <a:buNone/>
              <a:defRPr sz="1996" b="1"/>
            </a:lvl2pPr>
            <a:lvl3pPr marL="879715" indent="0">
              <a:buNone/>
              <a:defRPr sz="1814" b="1"/>
            </a:lvl3pPr>
            <a:lvl4pPr marL="1319599" indent="0">
              <a:buNone/>
              <a:defRPr sz="1633" b="1"/>
            </a:lvl4pPr>
            <a:lvl5pPr marL="1759438" indent="0">
              <a:buNone/>
              <a:defRPr sz="1633" b="1"/>
            </a:lvl5pPr>
            <a:lvl6pPr marL="2199310" indent="0">
              <a:buNone/>
              <a:defRPr sz="1633" b="1"/>
            </a:lvl6pPr>
            <a:lvl7pPr marL="2639156" indent="0">
              <a:buNone/>
              <a:defRPr sz="1633" b="1"/>
            </a:lvl7pPr>
            <a:lvl8pPr marL="3079013" indent="0">
              <a:buNone/>
              <a:defRPr sz="1633" b="1"/>
            </a:lvl8pPr>
            <a:lvl9pPr marL="3518887" indent="0">
              <a:buNone/>
              <a:defRPr sz="16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359"/>
            </a:lvl1pPr>
            <a:lvl2pPr>
              <a:defRPr sz="1996"/>
            </a:lvl2pPr>
            <a:lvl3pPr>
              <a:defRPr sz="1814"/>
            </a:lvl3pPr>
            <a:lvl4pPr>
              <a:defRPr sz="1633"/>
            </a:lvl4pPr>
            <a:lvl5pPr>
              <a:defRPr sz="1633"/>
            </a:lvl5pPr>
            <a:lvl6pPr>
              <a:defRPr sz="1633"/>
            </a:lvl6pPr>
            <a:lvl7pPr>
              <a:defRPr sz="1633"/>
            </a:lvl7pPr>
            <a:lvl8pPr>
              <a:defRPr sz="1633"/>
            </a:lvl8pPr>
            <a:lvl9pPr>
              <a:defRPr sz="16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4"/>
            <a:ext cx="5389033" cy="639762"/>
          </a:xfrm>
        </p:spPr>
        <p:txBody>
          <a:bodyPr anchor="b"/>
          <a:lstStyle>
            <a:lvl1pPr marL="0" indent="0">
              <a:buNone/>
              <a:defRPr sz="2359" b="1"/>
            </a:lvl1pPr>
            <a:lvl2pPr marL="439852" indent="0">
              <a:buNone/>
              <a:defRPr sz="1996" b="1"/>
            </a:lvl2pPr>
            <a:lvl3pPr marL="879715" indent="0">
              <a:buNone/>
              <a:defRPr sz="1814" b="1"/>
            </a:lvl3pPr>
            <a:lvl4pPr marL="1319599" indent="0">
              <a:buNone/>
              <a:defRPr sz="1633" b="1"/>
            </a:lvl4pPr>
            <a:lvl5pPr marL="1759438" indent="0">
              <a:buNone/>
              <a:defRPr sz="1633" b="1"/>
            </a:lvl5pPr>
            <a:lvl6pPr marL="2199310" indent="0">
              <a:buNone/>
              <a:defRPr sz="1633" b="1"/>
            </a:lvl6pPr>
            <a:lvl7pPr marL="2639156" indent="0">
              <a:buNone/>
              <a:defRPr sz="1633" b="1"/>
            </a:lvl7pPr>
            <a:lvl8pPr marL="3079013" indent="0">
              <a:buNone/>
              <a:defRPr sz="1633" b="1"/>
            </a:lvl8pPr>
            <a:lvl9pPr marL="3518887" indent="0">
              <a:buNone/>
              <a:defRPr sz="16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359"/>
            </a:lvl1pPr>
            <a:lvl2pPr>
              <a:defRPr sz="1996"/>
            </a:lvl2pPr>
            <a:lvl3pPr>
              <a:defRPr sz="1814"/>
            </a:lvl3pPr>
            <a:lvl4pPr>
              <a:defRPr sz="1633"/>
            </a:lvl4pPr>
            <a:lvl5pPr>
              <a:defRPr sz="1633"/>
            </a:lvl5pPr>
            <a:lvl6pPr>
              <a:defRPr sz="1633"/>
            </a:lvl6pPr>
            <a:lvl7pPr>
              <a:defRPr sz="1633"/>
            </a:lvl7pPr>
            <a:lvl8pPr>
              <a:defRPr sz="1633"/>
            </a:lvl8pPr>
            <a:lvl9pPr>
              <a:defRPr sz="16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4E749B-69C5-455F-B227-A2651C6C8F5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2812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BF733D-D841-43EE-9CCC-FD2F86AB65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2147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33609D-95C0-4BA2-9B5E-7EA16918E29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671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9ACA6-87A2-25A0-058A-4E9E5158C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8FF1E7-1BC7-D506-32A7-490EBFA227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1A3981-CE6C-AD39-F07E-B6377FAFC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2862A-8512-4D33-B563-23BB075E3DFB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A2665C-529E-84F3-5FB6-67F9E8679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C10DC7-4A84-9DD8-9270-8B8EB1535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DBF4B-CC2E-4090-8840-C212592E7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6286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199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40" y="273424"/>
            <a:ext cx="6815666" cy="5853113"/>
          </a:xfrm>
        </p:spPr>
        <p:txBody>
          <a:bodyPr/>
          <a:lstStyle>
            <a:lvl1pPr>
              <a:defRPr sz="3175"/>
            </a:lvl1pPr>
            <a:lvl2pPr>
              <a:defRPr sz="2812"/>
            </a:lvl2pPr>
            <a:lvl3pPr>
              <a:defRPr sz="2359"/>
            </a:lvl3pPr>
            <a:lvl4pPr>
              <a:defRPr sz="1996"/>
            </a:lvl4pPr>
            <a:lvl5pPr>
              <a:defRPr sz="1996"/>
            </a:lvl5pPr>
            <a:lvl6pPr>
              <a:defRPr sz="1996"/>
            </a:lvl6pPr>
            <a:lvl7pPr>
              <a:defRPr sz="1996"/>
            </a:lvl7pPr>
            <a:lvl8pPr>
              <a:defRPr sz="1996"/>
            </a:lvl8pPr>
            <a:lvl9pPr>
              <a:defRPr sz="199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361"/>
            </a:lvl1pPr>
            <a:lvl2pPr marL="439852" indent="0">
              <a:buNone/>
              <a:defRPr sz="1179"/>
            </a:lvl2pPr>
            <a:lvl3pPr marL="879715" indent="0">
              <a:buNone/>
              <a:defRPr sz="998"/>
            </a:lvl3pPr>
            <a:lvl4pPr marL="1319599" indent="0">
              <a:buNone/>
              <a:defRPr sz="907"/>
            </a:lvl4pPr>
            <a:lvl5pPr marL="1759438" indent="0">
              <a:buNone/>
              <a:defRPr sz="907"/>
            </a:lvl5pPr>
            <a:lvl6pPr marL="2199310" indent="0">
              <a:buNone/>
              <a:defRPr sz="907"/>
            </a:lvl6pPr>
            <a:lvl7pPr marL="2639156" indent="0">
              <a:buNone/>
              <a:defRPr sz="907"/>
            </a:lvl7pPr>
            <a:lvl8pPr marL="3079013" indent="0">
              <a:buNone/>
              <a:defRPr sz="907"/>
            </a:lvl8pPr>
            <a:lvl9pPr marL="3518887" indent="0">
              <a:buNone/>
              <a:defRPr sz="90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4D6708-B9D3-4FA0-AD51-19218109E3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9165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199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175"/>
            </a:lvl1pPr>
            <a:lvl2pPr marL="439852" indent="0">
              <a:buNone/>
              <a:defRPr sz="2812"/>
            </a:lvl2pPr>
            <a:lvl3pPr marL="879715" indent="0">
              <a:buNone/>
              <a:defRPr sz="2359"/>
            </a:lvl3pPr>
            <a:lvl4pPr marL="1319599" indent="0">
              <a:buNone/>
              <a:defRPr sz="1996"/>
            </a:lvl4pPr>
            <a:lvl5pPr marL="1759438" indent="0">
              <a:buNone/>
              <a:defRPr sz="1996"/>
            </a:lvl5pPr>
            <a:lvl6pPr marL="2199310" indent="0">
              <a:buNone/>
              <a:defRPr sz="1996"/>
            </a:lvl6pPr>
            <a:lvl7pPr marL="2639156" indent="0">
              <a:buNone/>
              <a:defRPr sz="1996"/>
            </a:lvl7pPr>
            <a:lvl8pPr marL="3079013" indent="0">
              <a:buNone/>
              <a:defRPr sz="1996"/>
            </a:lvl8pPr>
            <a:lvl9pPr marL="3518887" indent="0">
              <a:buNone/>
              <a:defRPr sz="199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361"/>
            </a:lvl1pPr>
            <a:lvl2pPr marL="439852" indent="0">
              <a:buNone/>
              <a:defRPr sz="1179"/>
            </a:lvl2pPr>
            <a:lvl3pPr marL="879715" indent="0">
              <a:buNone/>
              <a:defRPr sz="998"/>
            </a:lvl3pPr>
            <a:lvl4pPr marL="1319599" indent="0">
              <a:buNone/>
              <a:defRPr sz="907"/>
            </a:lvl4pPr>
            <a:lvl5pPr marL="1759438" indent="0">
              <a:buNone/>
              <a:defRPr sz="907"/>
            </a:lvl5pPr>
            <a:lvl6pPr marL="2199310" indent="0">
              <a:buNone/>
              <a:defRPr sz="907"/>
            </a:lvl6pPr>
            <a:lvl7pPr marL="2639156" indent="0">
              <a:buNone/>
              <a:defRPr sz="907"/>
            </a:lvl7pPr>
            <a:lvl8pPr marL="3079013" indent="0">
              <a:buNone/>
              <a:defRPr sz="907"/>
            </a:lvl8pPr>
            <a:lvl9pPr marL="3518887" indent="0">
              <a:buNone/>
              <a:defRPr sz="90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FB8368-9D2B-4CAC-9AE4-275F3D8467C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2621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CAC593-12FE-4D14-BB59-056FED2BDDD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0071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2" y="275012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5012"/>
            <a:ext cx="8026399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98030C-8834-4104-91A2-35B3D5B5719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3559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2"/>
            <a:ext cx="8534401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41772" indent="0" algn="ctr">
              <a:buNone/>
              <a:defRPr/>
            </a:lvl2pPr>
            <a:lvl3pPr marL="883555" indent="0" algn="ctr">
              <a:buNone/>
              <a:defRPr/>
            </a:lvl3pPr>
            <a:lvl4pPr marL="1325354" indent="0" algn="ctr">
              <a:buNone/>
              <a:defRPr/>
            </a:lvl4pPr>
            <a:lvl5pPr marL="1767117" indent="0" algn="ctr">
              <a:buNone/>
              <a:defRPr/>
            </a:lvl5pPr>
            <a:lvl6pPr marL="2208907" indent="0" algn="ctr">
              <a:buNone/>
              <a:defRPr/>
            </a:lvl6pPr>
            <a:lvl7pPr marL="2650669" indent="0" algn="ctr">
              <a:buNone/>
              <a:defRPr/>
            </a:lvl7pPr>
            <a:lvl8pPr marL="3092448" indent="0" algn="ctr">
              <a:buNone/>
              <a:defRPr/>
            </a:lvl8pPr>
            <a:lvl9pPr marL="353424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A37617-2163-4009-BAA7-68B6269566D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1628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A9364E-6BB3-4BB4-A4BF-021A690CADE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7862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7232"/>
            <a:ext cx="10363200" cy="1362075"/>
          </a:xfrm>
        </p:spPr>
        <p:txBody>
          <a:bodyPr anchor="t"/>
          <a:lstStyle>
            <a:lvl1pPr algn="l">
              <a:defRPr sz="3992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8"/>
            <a:ext cx="10363200" cy="1500187"/>
          </a:xfrm>
        </p:spPr>
        <p:txBody>
          <a:bodyPr anchor="b"/>
          <a:lstStyle>
            <a:lvl1pPr marL="0" indent="0">
              <a:buNone/>
              <a:defRPr sz="1996"/>
            </a:lvl1pPr>
            <a:lvl2pPr marL="441772" indent="0">
              <a:buNone/>
              <a:defRPr sz="1814"/>
            </a:lvl2pPr>
            <a:lvl3pPr marL="883555" indent="0">
              <a:buNone/>
              <a:defRPr sz="1633"/>
            </a:lvl3pPr>
            <a:lvl4pPr marL="1325354" indent="0">
              <a:buNone/>
              <a:defRPr sz="1361"/>
            </a:lvl4pPr>
            <a:lvl5pPr marL="1767117" indent="0">
              <a:buNone/>
              <a:defRPr sz="1361"/>
            </a:lvl5pPr>
            <a:lvl6pPr marL="2208907" indent="0">
              <a:buNone/>
              <a:defRPr sz="1361"/>
            </a:lvl6pPr>
            <a:lvl7pPr marL="2650669" indent="0">
              <a:buNone/>
              <a:defRPr sz="1361"/>
            </a:lvl7pPr>
            <a:lvl8pPr marL="3092448" indent="0">
              <a:buNone/>
              <a:defRPr sz="1361"/>
            </a:lvl8pPr>
            <a:lvl9pPr marL="3534243" indent="0">
              <a:buNone/>
              <a:defRPr sz="136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964B6B-4CE3-478F-8EF5-AD7900AE77A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5910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12"/>
            </a:lvl1pPr>
            <a:lvl2pPr>
              <a:defRPr sz="2359"/>
            </a:lvl2pPr>
            <a:lvl3pPr>
              <a:defRPr sz="1996"/>
            </a:lvl3pPr>
            <a:lvl4pPr>
              <a:defRPr sz="1814"/>
            </a:lvl4pPr>
            <a:lvl5pPr>
              <a:defRPr sz="1814"/>
            </a:lvl5pPr>
            <a:lvl6pPr>
              <a:defRPr sz="1814"/>
            </a:lvl6pPr>
            <a:lvl7pPr>
              <a:defRPr sz="1814"/>
            </a:lvl7pPr>
            <a:lvl8pPr>
              <a:defRPr sz="1814"/>
            </a:lvl8pPr>
            <a:lvl9pPr>
              <a:defRPr sz="181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12"/>
            </a:lvl1pPr>
            <a:lvl2pPr>
              <a:defRPr sz="2359"/>
            </a:lvl2pPr>
            <a:lvl3pPr>
              <a:defRPr sz="1996"/>
            </a:lvl3pPr>
            <a:lvl4pPr>
              <a:defRPr sz="1814"/>
            </a:lvl4pPr>
            <a:lvl5pPr>
              <a:defRPr sz="1814"/>
            </a:lvl5pPr>
            <a:lvl6pPr>
              <a:defRPr sz="1814"/>
            </a:lvl6pPr>
            <a:lvl7pPr>
              <a:defRPr sz="1814"/>
            </a:lvl7pPr>
            <a:lvl8pPr>
              <a:defRPr sz="1814"/>
            </a:lvl8pPr>
            <a:lvl9pPr>
              <a:defRPr sz="181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FFEACB-5B24-411E-AF27-532F39719AA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6559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8" cy="639762"/>
          </a:xfrm>
        </p:spPr>
        <p:txBody>
          <a:bodyPr anchor="b"/>
          <a:lstStyle>
            <a:lvl1pPr marL="0" indent="0">
              <a:buNone/>
              <a:defRPr sz="2359" b="1"/>
            </a:lvl1pPr>
            <a:lvl2pPr marL="441772" indent="0">
              <a:buNone/>
              <a:defRPr sz="1996" b="1"/>
            </a:lvl2pPr>
            <a:lvl3pPr marL="883555" indent="0">
              <a:buNone/>
              <a:defRPr sz="1814" b="1"/>
            </a:lvl3pPr>
            <a:lvl4pPr marL="1325354" indent="0">
              <a:buNone/>
              <a:defRPr sz="1633" b="1"/>
            </a:lvl4pPr>
            <a:lvl5pPr marL="1767117" indent="0">
              <a:buNone/>
              <a:defRPr sz="1633" b="1"/>
            </a:lvl5pPr>
            <a:lvl6pPr marL="2208907" indent="0">
              <a:buNone/>
              <a:defRPr sz="1633" b="1"/>
            </a:lvl6pPr>
            <a:lvl7pPr marL="2650669" indent="0">
              <a:buNone/>
              <a:defRPr sz="1633" b="1"/>
            </a:lvl7pPr>
            <a:lvl8pPr marL="3092448" indent="0">
              <a:buNone/>
              <a:defRPr sz="1633" b="1"/>
            </a:lvl8pPr>
            <a:lvl9pPr marL="3534243" indent="0">
              <a:buNone/>
              <a:defRPr sz="16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359"/>
            </a:lvl1pPr>
            <a:lvl2pPr>
              <a:defRPr sz="1996"/>
            </a:lvl2pPr>
            <a:lvl3pPr>
              <a:defRPr sz="1814"/>
            </a:lvl3pPr>
            <a:lvl4pPr>
              <a:defRPr sz="1633"/>
            </a:lvl4pPr>
            <a:lvl5pPr>
              <a:defRPr sz="1633"/>
            </a:lvl5pPr>
            <a:lvl6pPr>
              <a:defRPr sz="1633"/>
            </a:lvl6pPr>
            <a:lvl7pPr>
              <a:defRPr sz="1633"/>
            </a:lvl7pPr>
            <a:lvl8pPr>
              <a:defRPr sz="1633"/>
            </a:lvl8pPr>
            <a:lvl9pPr>
              <a:defRPr sz="16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4"/>
            <a:ext cx="5389033" cy="639762"/>
          </a:xfrm>
        </p:spPr>
        <p:txBody>
          <a:bodyPr anchor="b"/>
          <a:lstStyle>
            <a:lvl1pPr marL="0" indent="0">
              <a:buNone/>
              <a:defRPr sz="2359" b="1"/>
            </a:lvl1pPr>
            <a:lvl2pPr marL="441772" indent="0">
              <a:buNone/>
              <a:defRPr sz="1996" b="1"/>
            </a:lvl2pPr>
            <a:lvl3pPr marL="883555" indent="0">
              <a:buNone/>
              <a:defRPr sz="1814" b="1"/>
            </a:lvl3pPr>
            <a:lvl4pPr marL="1325354" indent="0">
              <a:buNone/>
              <a:defRPr sz="1633" b="1"/>
            </a:lvl4pPr>
            <a:lvl5pPr marL="1767117" indent="0">
              <a:buNone/>
              <a:defRPr sz="1633" b="1"/>
            </a:lvl5pPr>
            <a:lvl6pPr marL="2208907" indent="0">
              <a:buNone/>
              <a:defRPr sz="1633" b="1"/>
            </a:lvl6pPr>
            <a:lvl7pPr marL="2650669" indent="0">
              <a:buNone/>
              <a:defRPr sz="1633" b="1"/>
            </a:lvl7pPr>
            <a:lvl8pPr marL="3092448" indent="0">
              <a:buNone/>
              <a:defRPr sz="1633" b="1"/>
            </a:lvl8pPr>
            <a:lvl9pPr marL="3534243" indent="0">
              <a:buNone/>
              <a:defRPr sz="16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359"/>
            </a:lvl1pPr>
            <a:lvl2pPr>
              <a:defRPr sz="1996"/>
            </a:lvl2pPr>
            <a:lvl3pPr>
              <a:defRPr sz="1814"/>
            </a:lvl3pPr>
            <a:lvl4pPr>
              <a:defRPr sz="1633"/>
            </a:lvl4pPr>
            <a:lvl5pPr>
              <a:defRPr sz="1633"/>
            </a:lvl5pPr>
            <a:lvl6pPr>
              <a:defRPr sz="1633"/>
            </a:lvl6pPr>
            <a:lvl7pPr>
              <a:defRPr sz="1633"/>
            </a:lvl7pPr>
            <a:lvl8pPr>
              <a:defRPr sz="1633"/>
            </a:lvl8pPr>
            <a:lvl9pPr>
              <a:defRPr sz="16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4E749B-69C5-455F-B227-A2651C6C8F5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51594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BF733D-D841-43EE-9CCC-FD2F86AB65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666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5087F-D6BE-BFC3-56E1-060264D45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32CCD9-64DA-D270-A7F8-26893846A1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FF601E-635F-38E7-7909-C40A4F3B80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B2E5D7-282E-BB66-6627-456FC6041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2862A-8512-4D33-B563-23BB075E3DFB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DD813D-C84D-C1EF-82E1-667E4CD23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B41663-82E1-B5B3-B4CC-E32BA65D8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DBF4B-CC2E-4090-8840-C212592E7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8632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33609D-95C0-4BA2-9B5E-7EA16918E29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4232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199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40" y="273382"/>
            <a:ext cx="6815666" cy="5853113"/>
          </a:xfrm>
        </p:spPr>
        <p:txBody>
          <a:bodyPr/>
          <a:lstStyle>
            <a:lvl1pPr>
              <a:defRPr sz="3175"/>
            </a:lvl1pPr>
            <a:lvl2pPr>
              <a:defRPr sz="2812"/>
            </a:lvl2pPr>
            <a:lvl3pPr>
              <a:defRPr sz="2359"/>
            </a:lvl3pPr>
            <a:lvl4pPr>
              <a:defRPr sz="1996"/>
            </a:lvl4pPr>
            <a:lvl5pPr>
              <a:defRPr sz="1996"/>
            </a:lvl5pPr>
            <a:lvl6pPr>
              <a:defRPr sz="1996"/>
            </a:lvl6pPr>
            <a:lvl7pPr>
              <a:defRPr sz="1996"/>
            </a:lvl7pPr>
            <a:lvl8pPr>
              <a:defRPr sz="1996"/>
            </a:lvl8pPr>
            <a:lvl9pPr>
              <a:defRPr sz="199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361"/>
            </a:lvl1pPr>
            <a:lvl2pPr marL="441772" indent="0">
              <a:buNone/>
              <a:defRPr sz="1179"/>
            </a:lvl2pPr>
            <a:lvl3pPr marL="883555" indent="0">
              <a:buNone/>
              <a:defRPr sz="998"/>
            </a:lvl3pPr>
            <a:lvl4pPr marL="1325354" indent="0">
              <a:buNone/>
              <a:defRPr sz="907"/>
            </a:lvl4pPr>
            <a:lvl5pPr marL="1767117" indent="0">
              <a:buNone/>
              <a:defRPr sz="907"/>
            </a:lvl5pPr>
            <a:lvl6pPr marL="2208907" indent="0">
              <a:buNone/>
              <a:defRPr sz="907"/>
            </a:lvl6pPr>
            <a:lvl7pPr marL="2650669" indent="0">
              <a:buNone/>
              <a:defRPr sz="907"/>
            </a:lvl7pPr>
            <a:lvl8pPr marL="3092448" indent="0">
              <a:buNone/>
              <a:defRPr sz="907"/>
            </a:lvl8pPr>
            <a:lvl9pPr marL="3534243" indent="0">
              <a:buNone/>
              <a:defRPr sz="90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4D6708-B9D3-4FA0-AD51-19218109E3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87743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199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175"/>
            </a:lvl1pPr>
            <a:lvl2pPr marL="441772" indent="0">
              <a:buNone/>
              <a:defRPr sz="2812"/>
            </a:lvl2pPr>
            <a:lvl3pPr marL="883555" indent="0">
              <a:buNone/>
              <a:defRPr sz="2359"/>
            </a:lvl3pPr>
            <a:lvl4pPr marL="1325354" indent="0">
              <a:buNone/>
              <a:defRPr sz="1996"/>
            </a:lvl4pPr>
            <a:lvl5pPr marL="1767117" indent="0">
              <a:buNone/>
              <a:defRPr sz="1996"/>
            </a:lvl5pPr>
            <a:lvl6pPr marL="2208907" indent="0">
              <a:buNone/>
              <a:defRPr sz="1996"/>
            </a:lvl6pPr>
            <a:lvl7pPr marL="2650669" indent="0">
              <a:buNone/>
              <a:defRPr sz="1996"/>
            </a:lvl7pPr>
            <a:lvl8pPr marL="3092448" indent="0">
              <a:buNone/>
              <a:defRPr sz="1996"/>
            </a:lvl8pPr>
            <a:lvl9pPr marL="3534243" indent="0">
              <a:buNone/>
              <a:defRPr sz="199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361"/>
            </a:lvl1pPr>
            <a:lvl2pPr marL="441772" indent="0">
              <a:buNone/>
              <a:defRPr sz="1179"/>
            </a:lvl2pPr>
            <a:lvl3pPr marL="883555" indent="0">
              <a:buNone/>
              <a:defRPr sz="998"/>
            </a:lvl3pPr>
            <a:lvl4pPr marL="1325354" indent="0">
              <a:buNone/>
              <a:defRPr sz="907"/>
            </a:lvl4pPr>
            <a:lvl5pPr marL="1767117" indent="0">
              <a:buNone/>
              <a:defRPr sz="907"/>
            </a:lvl5pPr>
            <a:lvl6pPr marL="2208907" indent="0">
              <a:buNone/>
              <a:defRPr sz="907"/>
            </a:lvl6pPr>
            <a:lvl7pPr marL="2650669" indent="0">
              <a:buNone/>
              <a:defRPr sz="907"/>
            </a:lvl7pPr>
            <a:lvl8pPr marL="3092448" indent="0">
              <a:buNone/>
              <a:defRPr sz="907"/>
            </a:lvl8pPr>
            <a:lvl9pPr marL="3534243" indent="0">
              <a:buNone/>
              <a:defRPr sz="90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FB8368-9D2B-4CAC-9AE4-275F3D8467C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595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CAC593-12FE-4D14-BB59-056FED2BDDD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594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2" y="27497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970"/>
            <a:ext cx="8026399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98030C-8834-4104-91A2-35B3D5B5719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2750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2"/>
            <a:ext cx="8534401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40766" indent="0" algn="ctr">
              <a:buNone/>
              <a:defRPr/>
            </a:lvl2pPr>
            <a:lvl3pPr marL="881543" indent="0" algn="ctr">
              <a:buNone/>
              <a:defRPr/>
            </a:lvl3pPr>
            <a:lvl4pPr marL="1322338" indent="0" algn="ctr">
              <a:buNone/>
              <a:defRPr/>
            </a:lvl4pPr>
            <a:lvl5pPr marL="1763091" indent="0" algn="ctr">
              <a:buNone/>
              <a:defRPr/>
            </a:lvl5pPr>
            <a:lvl6pPr marL="2203874" indent="0" algn="ctr">
              <a:buNone/>
              <a:defRPr/>
            </a:lvl6pPr>
            <a:lvl7pPr marL="2644633" indent="0" algn="ctr">
              <a:buNone/>
              <a:defRPr/>
            </a:lvl7pPr>
            <a:lvl8pPr marL="3085404" indent="0" algn="ctr">
              <a:buNone/>
              <a:defRPr/>
            </a:lvl8pPr>
            <a:lvl9pPr marL="3526191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A37617-2163-4009-BAA7-68B6269566D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6399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A9364E-6BB3-4BB4-A4BF-021A690CADE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5784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7254"/>
            <a:ext cx="10363200" cy="1362075"/>
          </a:xfrm>
        </p:spPr>
        <p:txBody>
          <a:bodyPr anchor="t"/>
          <a:lstStyle>
            <a:lvl1pPr algn="l">
              <a:defRPr sz="3992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8"/>
            <a:ext cx="10363200" cy="1500187"/>
          </a:xfrm>
        </p:spPr>
        <p:txBody>
          <a:bodyPr anchor="b"/>
          <a:lstStyle>
            <a:lvl1pPr marL="0" indent="0">
              <a:buNone/>
              <a:defRPr sz="1996"/>
            </a:lvl1pPr>
            <a:lvl2pPr marL="440766" indent="0">
              <a:buNone/>
              <a:defRPr sz="1814"/>
            </a:lvl2pPr>
            <a:lvl3pPr marL="881543" indent="0">
              <a:buNone/>
              <a:defRPr sz="1633"/>
            </a:lvl3pPr>
            <a:lvl4pPr marL="1322338" indent="0">
              <a:buNone/>
              <a:defRPr sz="1361"/>
            </a:lvl4pPr>
            <a:lvl5pPr marL="1763091" indent="0">
              <a:buNone/>
              <a:defRPr sz="1361"/>
            </a:lvl5pPr>
            <a:lvl6pPr marL="2203874" indent="0">
              <a:buNone/>
              <a:defRPr sz="1361"/>
            </a:lvl6pPr>
            <a:lvl7pPr marL="2644633" indent="0">
              <a:buNone/>
              <a:defRPr sz="1361"/>
            </a:lvl7pPr>
            <a:lvl8pPr marL="3085404" indent="0">
              <a:buNone/>
              <a:defRPr sz="1361"/>
            </a:lvl8pPr>
            <a:lvl9pPr marL="3526191" indent="0">
              <a:buNone/>
              <a:defRPr sz="136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964B6B-4CE3-478F-8EF5-AD7900AE77A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6655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12"/>
            </a:lvl1pPr>
            <a:lvl2pPr>
              <a:defRPr sz="2359"/>
            </a:lvl2pPr>
            <a:lvl3pPr>
              <a:defRPr sz="1996"/>
            </a:lvl3pPr>
            <a:lvl4pPr>
              <a:defRPr sz="1814"/>
            </a:lvl4pPr>
            <a:lvl5pPr>
              <a:defRPr sz="1814"/>
            </a:lvl5pPr>
            <a:lvl6pPr>
              <a:defRPr sz="1814"/>
            </a:lvl6pPr>
            <a:lvl7pPr>
              <a:defRPr sz="1814"/>
            </a:lvl7pPr>
            <a:lvl8pPr>
              <a:defRPr sz="1814"/>
            </a:lvl8pPr>
            <a:lvl9pPr>
              <a:defRPr sz="181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12"/>
            </a:lvl1pPr>
            <a:lvl2pPr>
              <a:defRPr sz="2359"/>
            </a:lvl2pPr>
            <a:lvl3pPr>
              <a:defRPr sz="1996"/>
            </a:lvl3pPr>
            <a:lvl4pPr>
              <a:defRPr sz="1814"/>
            </a:lvl4pPr>
            <a:lvl5pPr>
              <a:defRPr sz="1814"/>
            </a:lvl5pPr>
            <a:lvl6pPr>
              <a:defRPr sz="1814"/>
            </a:lvl6pPr>
            <a:lvl7pPr>
              <a:defRPr sz="1814"/>
            </a:lvl7pPr>
            <a:lvl8pPr>
              <a:defRPr sz="1814"/>
            </a:lvl8pPr>
            <a:lvl9pPr>
              <a:defRPr sz="181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FFEACB-5B24-411E-AF27-532F39719AA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14277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8" cy="639762"/>
          </a:xfrm>
        </p:spPr>
        <p:txBody>
          <a:bodyPr anchor="b"/>
          <a:lstStyle>
            <a:lvl1pPr marL="0" indent="0">
              <a:buNone/>
              <a:defRPr sz="2359" b="1"/>
            </a:lvl1pPr>
            <a:lvl2pPr marL="440766" indent="0">
              <a:buNone/>
              <a:defRPr sz="1996" b="1"/>
            </a:lvl2pPr>
            <a:lvl3pPr marL="881543" indent="0">
              <a:buNone/>
              <a:defRPr sz="1814" b="1"/>
            </a:lvl3pPr>
            <a:lvl4pPr marL="1322338" indent="0">
              <a:buNone/>
              <a:defRPr sz="1633" b="1"/>
            </a:lvl4pPr>
            <a:lvl5pPr marL="1763091" indent="0">
              <a:buNone/>
              <a:defRPr sz="1633" b="1"/>
            </a:lvl5pPr>
            <a:lvl6pPr marL="2203874" indent="0">
              <a:buNone/>
              <a:defRPr sz="1633" b="1"/>
            </a:lvl6pPr>
            <a:lvl7pPr marL="2644633" indent="0">
              <a:buNone/>
              <a:defRPr sz="1633" b="1"/>
            </a:lvl7pPr>
            <a:lvl8pPr marL="3085404" indent="0">
              <a:buNone/>
              <a:defRPr sz="1633" b="1"/>
            </a:lvl8pPr>
            <a:lvl9pPr marL="3526191" indent="0">
              <a:buNone/>
              <a:defRPr sz="16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359"/>
            </a:lvl1pPr>
            <a:lvl2pPr>
              <a:defRPr sz="1996"/>
            </a:lvl2pPr>
            <a:lvl3pPr>
              <a:defRPr sz="1814"/>
            </a:lvl3pPr>
            <a:lvl4pPr>
              <a:defRPr sz="1633"/>
            </a:lvl4pPr>
            <a:lvl5pPr>
              <a:defRPr sz="1633"/>
            </a:lvl5pPr>
            <a:lvl6pPr>
              <a:defRPr sz="1633"/>
            </a:lvl6pPr>
            <a:lvl7pPr>
              <a:defRPr sz="1633"/>
            </a:lvl7pPr>
            <a:lvl8pPr>
              <a:defRPr sz="1633"/>
            </a:lvl8pPr>
            <a:lvl9pPr>
              <a:defRPr sz="16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4"/>
            <a:ext cx="5389033" cy="639762"/>
          </a:xfrm>
        </p:spPr>
        <p:txBody>
          <a:bodyPr anchor="b"/>
          <a:lstStyle>
            <a:lvl1pPr marL="0" indent="0">
              <a:buNone/>
              <a:defRPr sz="2359" b="1"/>
            </a:lvl1pPr>
            <a:lvl2pPr marL="440766" indent="0">
              <a:buNone/>
              <a:defRPr sz="1996" b="1"/>
            </a:lvl2pPr>
            <a:lvl3pPr marL="881543" indent="0">
              <a:buNone/>
              <a:defRPr sz="1814" b="1"/>
            </a:lvl3pPr>
            <a:lvl4pPr marL="1322338" indent="0">
              <a:buNone/>
              <a:defRPr sz="1633" b="1"/>
            </a:lvl4pPr>
            <a:lvl5pPr marL="1763091" indent="0">
              <a:buNone/>
              <a:defRPr sz="1633" b="1"/>
            </a:lvl5pPr>
            <a:lvl6pPr marL="2203874" indent="0">
              <a:buNone/>
              <a:defRPr sz="1633" b="1"/>
            </a:lvl6pPr>
            <a:lvl7pPr marL="2644633" indent="0">
              <a:buNone/>
              <a:defRPr sz="1633" b="1"/>
            </a:lvl7pPr>
            <a:lvl8pPr marL="3085404" indent="0">
              <a:buNone/>
              <a:defRPr sz="1633" b="1"/>
            </a:lvl8pPr>
            <a:lvl9pPr marL="3526191" indent="0">
              <a:buNone/>
              <a:defRPr sz="16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359"/>
            </a:lvl1pPr>
            <a:lvl2pPr>
              <a:defRPr sz="1996"/>
            </a:lvl2pPr>
            <a:lvl3pPr>
              <a:defRPr sz="1814"/>
            </a:lvl3pPr>
            <a:lvl4pPr>
              <a:defRPr sz="1633"/>
            </a:lvl4pPr>
            <a:lvl5pPr>
              <a:defRPr sz="1633"/>
            </a:lvl5pPr>
            <a:lvl6pPr>
              <a:defRPr sz="1633"/>
            </a:lvl6pPr>
            <a:lvl7pPr>
              <a:defRPr sz="1633"/>
            </a:lvl7pPr>
            <a:lvl8pPr>
              <a:defRPr sz="1633"/>
            </a:lvl8pPr>
            <a:lvl9pPr>
              <a:defRPr sz="16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4E749B-69C5-455F-B227-A2651C6C8F5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454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FC2ED-8F7A-16AC-29AA-E9BC72EE2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BF8569-3C7B-323C-5E5C-6646BCFD80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ABEF8E-4827-7490-34FE-D3D242E19E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45D80A-898C-0255-EC9C-78BF3B886C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55B442-9D1C-A1DC-9398-0CDD5B2387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B58447-4093-98EA-8C75-F7677374F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2862A-8512-4D33-B563-23BB075E3DFB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385B277-A7BD-499B-BD9B-0A18BA92B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E6EED2-3869-3333-7F7D-606EB5306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DBF4B-CC2E-4090-8840-C212592E7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79708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BF733D-D841-43EE-9CCC-FD2F86AB65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27200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33609D-95C0-4BA2-9B5E-7EA16918E29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02329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199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40" y="273404"/>
            <a:ext cx="6815666" cy="5853113"/>
          </a:xfrm>
        </p:spPr>
        <p:txBody>
          <a:bodyPr/>
          <a:lstStyle>
            <a:lvl1pPr>
              <a:defRPr sz="3175"/>
            </a:lvl1pPr>
            <a:lvl2pPr>
              <a:defRPr sz="2812"/>
            </a:lvl2pPr>
            <a:lvl3pPr>
              <a:defRPr sz="2359"/>
            </a:lvl3pPr>
            <a:lvl4pPr>
              <a:defRPr sz="1996"/>
            </a:lvl4pPr>
            <a:lvl5pPr>
              <a:defRPr sz="1996"/>
            </a:lvl5pPr>
            <a:lvl6pPr>
              <a:defRPr sz="1996"/>
            </a:lvl6pPr>
            <a:lvl7pPr>
              <a:defRPr sz="1996"/>
            </a:lvl7pPr>
            <a:lvl8pPr>
              <a:defRPr sz="1996"/>
            </a:lvl8pPr>
            <a:lvl9pPr>
              <a:defRPr sz="199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361"/>
            </a:lvl1pPr>
            <a:lvl2pPr marL="440766" indent="0">
              <a:buNone/>
              <a:defRPr sz="1179"/>
            </a:lvl2pPr>
            <a:lvl3pPr marL="881543" indent="0">
              <a:buNone/>
              <a:defRPr sz="998"/>
            </a:lvl3pPr>
            <a:lvl4pPr marL="1322338" indent="0">
              <a:buNone/>
              <a:defRPr sz="907"/>
            </a:lvl4pPr>
            <a:lvl5pPr marL="1763091" indent="0">
              <a:buNone/>
              <a:defRPr sz="907"/>
            </a:lvl5pPr>
            <a:lvl6pPr marL="2203874" indent="0">
              <a:buNone/>
              <a:defRPr sz="907"/>
            </a:lvl6pPr>
            <a:lvl7pPr marL="2644633" indent="0">
              <a:buNone/>
              <a:defRPr sz="907"/>
            </a:lvl7pPr>
            <a:lvl8pPr marL="3085404" indent="0">
              <a:buNone/>
              <a:defRPr sz="907"/>
            </a:lvl8pPr>
            <a:lvl9pPr marL="3526191" indent="0">
              <a:buNone/>
              <a:defRPr sz="90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4D6708-B9D3-4FA0-AD51-19218109E3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1847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199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175"/>
            </a:lvl1pPr>
            <a:lvl2pPr marL="440766" indent="0">
              <a:buNone/>
              <a:defRPr sz="2812"/>
            </a:lvl2pPr>
            <a:lvl3pPr marL="881543" indent="0">
              <a:buNone/>
              <a:defRPr sz="2359"/>
            </a:lvl3pPr>
            <a:lvl4pPr marL="1322338" indent="0">
              <a:buNone/>
              <a:defRPr sz="1996"/>
            </a:lvl4pPr>
            <a:lvl5pPr marL="1763091" indent="0">
              <a:buNone/>
              <a:defRPr sz="1996"/>
            </a:lvl5pPr>
            <a:lvl6pPr marL="2203874" indent="0">
              <a:buNone/>
              <a:defRPr sz="1996"/>
            </a:lvl6pPr>
            <a:lvl7pPr marL="2644633" indent="0">
              <a:buNone/>
              <a:defRPr sz="1996"/>
            </a:lvl7pPr>
            <a:lvl8pPr marL="3085404" indent="0">
              <a:buNone/>
              <a:defRPr sz="1996"/>
            </a:lvl8pPr>
            <a:lvl9pPr marL="3526191" indent="0">
              <a:buNone/>
              <a:defRPr sz="199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361"/>
            </a:lvl1pPr>
            <a:lvl2pPr marL="440766" indent="0">
              <a:buNone/>
              <a:defRPr sz="1179"/>
            </a:lvl2pPr>
            <a:lvl3pPr marL="881543" indent="0">
              <a:buNone/>
              <a:defRPr sz="998"/>
            </a:lvl3pPr>
            <a:lvl4pPr marL="1322338" indent="0">
              <a:buNone/>
              <a:defRPr sz="907"/>
            </a:lvl4pPr>
            <a:lvl5pPr marL="1763091" indent="0">
              <a:buNone/>
              <a:defRPr sz="907"/>
            </a:lvl5pPr>
            <a:lvl6pPr marL="2203874" indent="0">
              <a:buNone/>
              <a:defRPr sz="907"/>
            </a:lvl6pPr>
            <a:lvl7pPr marL="2644633" indent="0">
              <a:buNone/>
              <a:defRPr sz="907"/>
            </a:lvl7pPr>
            <a:lvl8pPr marL="3085404" indent="0">
              <a:buNone/>
              <a:defRPr sz="907"/>
            </a:lvl8pPr>
            <a:lvl9pPr marL="3526191" indent="0">
              <a:buNone/>
              <a:defRPr sz="90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FB8368-9D2B-4CAC-9AE4-275F3D8467C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54989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CAC593-12FE-4D14-BB59-056FED2BDDD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03384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2" y="274992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992"/>
            <a:ext cx="8026399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98030C-8834-4104-91A2-35B3D5B5719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75865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2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43837" indent="0" algn="ctr">
              <a:buNone/>
              <a:defRPr/>
            </a:lvl2pPr>
            <a:lvl3pPr marL="887684" indent="0" algn="ctr">
              <a:buNone/>
              <a:defRPr/>
            </a:lvl3pPr>
            <a:lvl4pPr marL="1331533" indent="0" algn="ctr">
              <a:buNone/>
              <a:defRPr/>
            </a:lvl4pPr>
            <a:lvl5pPr marL="1775369" indent="0" algn="ctr">
              <a:buNone/>
              <a:defRPr/>
            </a:lvl5pPr>
            <a:lvl6pPr marL="2219220" indent="0" algn="ctr">
              <a:buNone/>
              <a:defRPr/>
            </a:lvl6pPr>
            <a:lvl7pPr marL="2663046" indent="0" algn="ctr">
              <a:buNone/>
              <a:defRPr/>
            </a:lvl7pPr>
            <a:lvl8pPr marL="3106896" indent="0" algn="ctr">
              <a:buNone/>
              <a:defRPr/>
            </a:lvl8pPr>
            <a:lvl9pPr marL="355074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6DFBE9-C2F3-4E88-AF15-3FE75A74F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EB4F28-9DD2-497D-A3B6-285B277C4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4469A8-1CC0-40B9-B62D-3CCD2B70C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fld id="{9E5620B1-FAEB-482A-B541-0352BD5BCF5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24636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3D3E7C-BAB6-4452-9FFB-B10F3E4D85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0E3C4D-8C75-421E-BBB2-F211583BB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E4A0C8-D149-465A-B914-A45F10B23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fld id="{A3C6C590-B887-4ED2-8834-FB5D215697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737403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187"/>
            <a:ext cx="10363200" cy="1362075"/>
          </a:xfrm>
        </p:spPr>
        <p:txBody>
          <a:bodyPr anchor="t"/>
          <a:lstStyle>
            <a:lvl1pPr algn="l">
              <a:defRPr sz="399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9"/>
            <a:ext cx="10363200" cy="1500187"/>
          </a:xfrm>
        </p:spPr>
        <p:txBody>
          <a:bodyPr anchor="b"/>
          <a:lstStyle>
            <a:lvl1pPr marL="0" indent="0">
              <a:buNone/>
              <a:defRPr sz="1996"/>
            </a:lvl1pPr>
            <a:lvl2pPr marL="443837" indent="0">
              <a:buNone/>
              <a:defRPr sz="1814"/>
            </a:lvl2pPr>
            <a:lvl3pPr marL="887684" indent="0">
              <a:buNone/>
              <a:defRPr sz="1633"/>
            </a:lvl3pPr>
            <a:lvl4pPr marL="1331533" indent="0">
              <a:buNone/>
              <a:defRPr sz="1361"/>
            </a:lvl4pPr>
            <a:lvl5pPr marL="1775369" indent="0">
              <a:buNone/>
              <a:defRPr sz="1361"/>
            </a:lvl5pPr>
            <a:lvl6pPr marL="2219220" indent="0">
              <a:buNone/>
              <a:defRPr sz="1361"/>
            </a:lvl6pPr>
            <a:lvl7pPr marL="2663046" indent="0">
              <a:buNone/>
              <a:defRPr sz="1361"/>
            </a:lvl7pPr>
            <a:lvl8pPr marL="3106896" indent="0">
              <a:buNone/>
              <a:defRPr sz="1361"/>
            </a:lvl8pPr>
            <a:lvl9pPr marL="3550743" indent="0">
              <a:buNone/>
              <a:defRPr sz="136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5ECE9A-47F0-4F18-A525-980D8776B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32672D-5D38-40BD-8A2F-3B1D89DB6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D31228-AC32-4766-B3A5-B2A0BC826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fld id="{B65318DD-B719-4843-BB70-B6502D9495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936390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2812"/>
            </a:lvl1pPr>
            <a:lvl2pPr>
              <a:defRPr sz="2358"/>
            </a:lvl2pPr>
            <a:lvl3pPr>
              <a:defRPr sz="1996"/>
            </a:lvl3pPr>
            <a:lvl4pPr>
              <a:defRPr sz="1814"/>
            </a:lvl4pPr>
            <a:lvl5pPr>
              <a:defRPr sz="1814"/>
            </a:lvl5pPr>
            <a:lvl6pPr>
              <a:defRPr sz="1814"/>
            </a:lvl6pPr>
            <a:lvl7pPr>
              <a:defRPr sz="1814"/>
            </a:lvl7pPr>
            <a:lvl8pPr>
              <a:defRPr sz="1814"/>
            </a:lvl8pPr>
            <a:lvl9pPr>
              <a:defRPr sz="181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812"/>
            </a:lvl1pPr>
            <a:lvl2pPr>
              <a:defRPr sz="2358"/>
            </a:lvl2pPr>
            <a:lvl3pPr>
              <a:defRPr sz="1996"/>
            </a:lvl3pPr>
            <a:lvl4pPr>
              <a:defRPr sz="1814"/>
            </a:lvl4pPr>
            <a:lvl5pPr>
              <a:defRPr sz="1814"/>
            </a:lvl5pPr>
            <a:lvl6pPr>
              <a:defRPr sz="1814"/>
            </a:lvl6pPr>
            <a:lvl7pPr>
              <a:defRPr sz="1814"/>
            </a:lvl7pPr>
            <a:lvl8pPr>
              <a:defRPr sz="1814"/>
            </a:lvl8pPr>
            <a:lvl9pPr>
              <a:defRPr sz="181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8120B3-4323-4840-8F76-A2A8159C1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0D3355-940D-442F-9927-7592E8A8A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E00DFC-8654-4013-B3F0-A0C3FE051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fld id="{F7DAF72C-9593-4B65-B977-959C079546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630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BB700-EAE6-D8E4-1DE9-76EB8498F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8A6EF3-2A4A-5437-A91E-56DE596A1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2862A-8512-4D33-B563-23BB075E3DFB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F9F971-0651-14E2-0BF1-90DA4C957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CB06F7-6F47-6B32-FB06-19529138E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DBF4B-CC2E-4090-8840-C212592E7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68602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2"/>
          </a:xfrm>
        </p:spPr>
        <p:txBody>
          <a:bodyPr anchor="b"/>
          <a:lstStyle>
            <a:lvl1pPr marL="0" indent="0">
              <a:buNone/>
              <a:defRPr sz="2358" b="1"/>
            </a:lvl1pPr>
            <a:lvl2pPr marL="443837" indent="0">
              <a:buNone/>
              <a:defRPr sz="1996" b="1"/>
            </a:lvl2pPr>
            <a:lvl3pPr marL="887684" indent="0">
              <a:buNone/>
              <a:defRPr sz="1814" b="1"/>
            </a:lvl3pPr>
            <a:lvl4pPr marL="1331533" indent="0">
              <a:buNone/>
              <a:defRPr sz="1633" b="1"/>
            </a:lvl4pPr>
            <a:lvl5pPr marL="1775369" indent="0">
              <a:buNone/>
              <a:defRPr sz="1633" b="1"/>
            </a:lvl5pPr>
            <a:lvl6pPr marL="2219220" indent="0">
              <a:buNone/>
              <a:defRPr sz="1633" b="1"/>
            </a:lvl6pPr>
            <a:lvl7pPr marL="2663046" indent="0">
              <a:buNone/>
              <a:defRPr sz="1633" b="1"/>
            </a:lvl7pPr>
            <a:lvl8pPr marL="3106896" indent="0">
              <a:buNone/>
              <a:defRPr sz="1633" b="1"/>
            </a:lvl8pPr>
            <a:lvl9pPr marL="3550743" indent="0">
              <a:buNone/>
              <a:defRPr sz="16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358"/>
            </a:lvl1pPr>
            <a:lvl2pPr>
              <a:defRPr sz="1996"/>
            </a:lvl2pPr>
            <a:lvl3pPr>
              <a:defRPr sz="1814"/>
            </a:lvl3pPr>
            <a:lvl4pPr>
              <a:defRPr sz="1633"/>
            </a:lvl4pPr>
            <a:lvl5pPr>
              <a:defRPr sz="1633"/>
            </a:lvl5pPr>
            <a:lvl6pPr>
              <a:defRPr sz="1633"/>
            </a:lvl6pPr>
            <a:lvl7pPr>
              <a:defRPr sz="1633"/>
            </a:lvl7pPr>
            <a:lvl8pPr>
              <a:defRPr sz="1633"/>
            </a:lvl8pPr>
            <a:lvl9pPr>
              <a:defRPr sz="16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4"/>
            <a:ext cx="5389033" cy="639762"/>
          </a:xfrm>
        </p:spPr>
        <p:txBody>
          <a:bodyPr anchor="b"/>
          <a:lstStyle>
            <a:lvl1pPr marL="0" indent="0">
              <a:buNone/>
              <a:defRPr sz="2358" b="1"/>
            </a:lvl1pPr>
            <a:lvl2pPr marL="443837" indent="0">
              <a:buNone/>
              <a:defRPr sz="1996" b="1"/>
            </a:lvl2pPr>
            <a:lvl3pPr marL="887684" indent="0">
              <a:buNone/>
              <a:defRPr sz="1814" b="1"/>
            </a:lvl3pPr>
            <a:lvl4pPr marL="1331533" indent="0">
              <a:buNone/>
              <a:defRPr sz="1633" b="1"/>
            </a:lvl4pPr>
            <a:lvl5pPr marL="1775369" indent="0">
              <a:buNone/>
              <a:defRPr sz="1633" b="1"/>
            </a:lvl5pPr>
            <a:lvl6pPr marL="2219220" indent="0">
              <a:buNone/>
              <a:defRPr sz="1633" b="1"/>
            </a:lvl6pPr>
            <a:lvl7pPr marL="2663046" indent="0">
              <a:buNone/>
              <a:defRPr sz="1633" b="1"/>
            </a:lvl7pPr>
            <a:lvl8pPr marL="3106896" indent="0">
              <a:buNone/>
              <a:defRPr sz="1633" b="1"/>
            </a:lvl8pPr>
            <a:lvl9pPr marL="3550743" indent="0">
              <a:buNone/>
              <a:defRPr sz="16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358"/>
            </a:lvl1pPr>
            <a:lvl2pPr>
              <a:defRPr sz="1996"/>
            </a:lvl2pPr>
            <a:lvl3pPr>
              <a:defRPr sz="1814"/>
            </a:lvl3pPr>
            <a:lvl4pPr>
              <a:defRPr sz="1633"/>
            </a:lvl4pPr>
            <a:lvl5pPr>
              <a:defRPr sz="1633"/>
            </a:lvl5pPr>
            <a:lvl6pPr>
              <a:defRPr sz="1633"/>
            </a:lvl6pPr>
            <a:lvl7pPr>
              <a:defRPr sz="1633"/>
            </a:lvl7pPr>
            <a:lvl8pPr>
              <a:defRPr sz="1633"/>
            </a:lvl8pPr>
            <a:lvl9pPr>
              <a:defRPr sz="16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0035E5A-9AFB-4197-930C-322A6E014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A3786A3-E841-4E68-81FA-C189E3324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D33B32F-CE9F-462C-BC5D-B817F9AB8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fld id="{63A185DB-1C18-4546-9175-A266542B6C7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974820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994151-7F81-457A-BB9B-AD5891636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4E8B2D-F873-4CF0-8D93-4D52F9085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DFAE48-5B91-4947-B192-2DBE0E69B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fld id="{381001FC-19B1-438E-B8DB-5D5717D0E72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185212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953915-7971-4E79-857C-6FA883731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713162-A3BF-4207-B71A-5DD20F0CD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3593F0-2ED4-4EC6-B7C1-4ADF266B5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fld id="{42F03F2C-36FB-4453-9E89-2DAA17E418C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375989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199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9" y="273337"/>
            <a:ext cx="6815667" cy="5853113"/>
          </a:xfrm>
        </p:spPr>
        <p:txBody>
          <a:bodyPr/>
          <a:lstStyle>
            <a:lvl1pPr>
              <a:defRPr sz="3175"/>
            </a:lvl1pPr>
            <a:lvl2pPr>
              <a:defRPr sz="2812"/>
            </a:lvl2pPr>
            <a:lvl3pPr>
              <a:defRPr sz="2358"/>
            </a:lvl3pPr>
            <a:lvl4pPr>
              <a:defRPr sz="1996"/>
            </a:lvl4pPr>
            <a:lvl5pPr>
              <a:defRPr sz="1996"/>
            </a:lvl5pPr>
            <a:lvl6pPr>
              <a:defRPr sz="1996"/>
            </a:lvl6pPr>
            <a:lvl7pPr>
              <a:defRPr sz="1996"/>
            </a:lvl7pPr>
            <a:lvl8pPr>
              <a:defRPr sz="1996"/>
            </a:lvl8pPr>
            <a:lvl9pPr>
              <a:defRPr sz="199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361"/>
            </a:lvl1pPr>
            <a:lvl2pPr marL="443837" indent="0">
              <a:buNone/>
              <a:defRPr sz="1179"/>
            </a:lvl2pPr>
            <a:lvl3pPr marL="887684" indent="0">
              <a:buNone/>
              <a:defRPr sz="998"/>
            </a:lvl3pPr>
            <a:lvl4pPr marL="1331533" indent="0">
              <a:buNone/>
              <a:defRPr sz="907"/>
            </a:lvl4pPr>
            <a:lvl5pPr marL="1775369" indent="0">
              <a:buNone/>
              <a:defRPr sz="907"/>
            </a:lvl5pPr>
            <a:lvl6pPr marL="2219220" indent="0">
              <a:buNone/>
              <a:defRPr sz="907"/>
            </a:lvl6pPr>
            <a:lvl7pPr marL="2663046" indent="0">
              <a:buNone/>
              <a:defRPr sz="907"/>
            </a:lvl7pPr>
            <a:lvl8pPr marL="3106896" indent="0">
              <a:buNone/>
              <a:defRPr sz="907"/>
            </a:lvl8pPr>
            <a:lvl9pPr marL="3550743" indent="0">
              <a:buNone/>
              <a:defRPr sz="90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484B2E-E99A-4847-8C23-C6E225056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B26BB4-AD21-41FF-960B-8DF4AFB6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3B531F-70D2-4A96-9339-6662627D0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fld id="{10EC8A07-30BB-4136-B772-014995EC18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690025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99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175"/>
            </a:lvl1pPr>
            <a:lvl2pPr marL="443837" indent="0">
              <a:buNone/>
              <a:defRPr sz="2812"/>
            </a:lvl2pPr>
            <a:lvl3pPr marL="887684" indent="0">
              <a:buNone/>
              <a:defRPr sz="2358"/>
            </a:lvl3pPr>
            <a:lvl4pPr marL="1331533" indent="0">
              <a:buNone/>
              <a:defRPr sz="1996"/>
            </a:lvl4pPr>
            <a:lvl5pPr marL="1775369" indent="0">
              <a:buNone/>
              <a:defRPr sz="1996"/>
            </a:lvl5pPr>
            <a:lvl6pPr marL="2219220" indent="0">
              <a:buNone/>
              <a:defRPr sz="1996"/>
            </a:lvl6pPr>
            <a:lvl7pPr marL="2663046" indent="0">
              <a:buNone/>
              <a:defRPr sz="1996"/>
            </a:lvl7pPr>
            <a:lvl8pPr marL="3106896" indent="0">
              <a:buNone/>
              <a:defRPr sz="1996"/>
            </a:lvl8pPr>
            <a:lvl9pPr marL="3550743" indent="0">
              <a:buNone/>
              <a:defRPr sz="1996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361"/>
            </a:lvl1pPr>
            <a:lvl2pPr marL="443837" indent="0">
              <a:buNone/>
              <a:defRPr sz="1179"/>
            </a:lvl2pPr>
            <a:lvl3pPr marL="887684" indent="0">
              <a:buNone/>
              <a:defRPr sz="998"/>
            </a:lvl3pPr>
            <a:lvl4pPr marL="1331533" indent="0">
              <a:buNone/>
              <a:defRPr sz="907"/>
            </a:lvl4pPr>
            <a:lvl5pPr marL="1775369" indent="0">
              <a:buNone/>
              <a:defRPr sz="907"/>
            </a:lvl5pPr>
            <a:lvl6pPr marL="2219220" indent="0">
              <a:buNone/>
              <a:defRPr sz="907"/>
            </a:lvl6pPr>
            <a:lvl7pPr marL="2663046" indent="0">
              <a:buNone/>
              <a:defRPr sz="907"/>
            </a:lvl7pPr>
            <a:lvl8pPr marL="3106896" indent="0">
              <a:buNone/>
              <a:defRPr sz="907"/>
            </a:lvl8pPr>
            <a:lvl9pPr marL="3550743" indent="0">
              <a:buNone/>
              <a:defRPr sz="90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37C3AA-3D62-408C-A512-A9CD7BC1F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58F853-5471-441E-A3BD-490A75A3D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50E24B-4D87-41BE-906D-1CAAA7F9F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fld id="{EF4067D5-4BEF-477F-A4EB-FD5EEBB353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540523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BF33AB-92C2-461E-A12D-C99B59DF8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6386CC-0DCA-4732-9DD1-13999EC2C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320CB5-DBDB-4623-BDE8-C7103EAFE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fld id="{1E1DD1A3-752A-4D8C-A0E9-4B2D1FAE9E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51273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92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92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A8DC84-AFEF-4C96-BA28-95606415B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CD5527-AACC-4540-8CB6-CB5550BA1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9F7475-057B-43BF-9AF3-C898F0270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fld id="{5794AD1A-C6C1-4C30-9E75-185B650A8C4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846695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2"/>
            <a:ext cx="8534401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44484" indent="0" algn="ctr">
              <a:buNone/>
              <a:defRPr/>
            </a:lvl2pPr>
            <a:lvl3pPr marL="888979" indent="0" algn="ctr">
              <a:buNone/>
              <a:defRPr/>
            </a:lvl3pPr>
            <a:lvl4pPr marL="1333475" indent="0" algn="ctr">
              <a:buNone/>
              <a:defRPr/>
            </a:lvl4pPr>
            <a:lvl5pPr marL="1777961" indent="0" algn="ctr">
              <a:buNone/>
              <a:defRPr/>
            </a:lvl5pPr>
            <a:lvl6pPr marL="2222457" indent="0" algn="ctr">
              <a:buNone/>
              <a:defRPr/>
            </a:lvl6pPr>
            <a:lvl7pPr marL="2666932" indent="0" algn="ctr">
              <a:buNone/>
              <a:defRPr/>
            </a:lvl7pPr>
            <a:lvl8pPr marL="3111427" indent="0" algn="ctr">
              <a:buNone/>
              <a:defRPr/>
            </a:lvl8pPr>
            <a:lvl9pPr marL="3555925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6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6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6" eaLnBrk="0" hangingPunct="0">
              <a:defRPr/>
            </a:lvl1pPr>
          </a:lstStyle>
          <a:p>
            <a:pPr>
              <a:defRPr/>
            </a:pPr>
            <a:fld id="{46AA9FE6-7F54-4F0A-B4EB-69AB5D8DB2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31700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6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6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6" eaLnBrk="0" hangingPunct="0">
              <a:defRPr/>
            </a:lvl1pPr>
          </a:lstStyle>
          <a:p>
            <a:pPr>
              <a:defRPr/>
            </a:pPr>
            <a:fld id="{5E375534-D9AA-4714-BD21-9B92258BA0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4480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7173"/>
            <a:ext cx="10363200" cy="1362075"/>
          </a:xfrm>
        </p:spPr>
        <p:txBody>
          <a:bodyPr anchor="t"/>
          <a:lstStyle>
            <a:lvl1pPr algn="l">
              <a:defRPr sz="399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8"/>
            <a:ext cx="10363200" cy="1500187"/>
          </a:xfrm>
        </p:spPr>
        <p:txBody>
          <a:bodyPr anchor="b"/>
          <a:lstStyle>
            <a:lvl1pPr marL="0" indent="0">
              <a:buNone/>
              <a:defRPr sz="1996"/>
            </a:lvl1pPr>
            <a:lvl2pPr marL="444484" indent="0">
              <a:buNone/>
              <a:defRPr sz="1814"/>
            </a:lvl2pPr>
            <a:lvl3pPr marL="888979" indent="0">
              <a:buNone/>
              <a:defRPr sz="1633"/>
            </a:lvl3pPr>
            <a:lvl4pPr marL="1333475" indent="0">
              <a:buNone/>
              <a:defRPr sz="1361"/>
            </a:lvl4pPr>
            <a:lvl5pPr marL="1777961" indent="0">
              <a:buNone/>
              <a:defRPr sz="1361"/>
            </a:lvl5pPr>
            <a:lvl6pPr marL="2222457" indent="0">
              <a:buNone/>
              <a:defRPr sz="1361"/>
            </a:lvl6pPr>
            <a:lvl7pPr marL="2666932" indent="0">
              <a:buNone/>
              <a:defRPr sz="1361"/>
            </a:lvl7pPr>
            <a:lvl8pPr marL="3111427" indent="0">
              <a:buNone/>
              <a:defRPr sz="1361"/>
            </a:lvl8pPr>
            <a:lvl9pPr marL="3555925" indent="0">
              <a:buNone/>
              <a:defRPr sz="136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6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6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6" eaLnBrk="0" hangingPunct="0">
              <a:defRPr/>
            </a:lvl1pPr>
          </a:lstStyle>
          <a:p>
            <a:pPr>
              <a:defRPr/>
            </a:pPr>
            <a:fld id="{5ADB15A3-97BE-4807-A899-6AFF02E8B3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589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FE2FEAA-8E6A-AA1C-5CD9-2102DAB45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2862A-8512-4D33-B563-23BB075E3DFB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80AB19-4B0A-30BA-6556-A22ED4264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B0C451-4B38-1654-20A6-7D2267A5D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DBF4B-CC2E-4090-8840-C212592E7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74068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12"/>
            </a:lvl1pPr>
            <a:lvl2pPr>
              <a:defRPr sz="2358"/>
            </a:lvl2pPr>
            <a:lvl3pPr>
              <a:defRPr sz="1996"/>
            </a:lvl3pPr>
            <a:lvl4pPr>
              <a:defRPr sz="1814"/>
            </a:lvl4pPr>
            <a:lvl5pPr>
              <a:defRPr sz="1814"/>
            </a:lvl5pPr>
            <a:lvl6pPr>
              <a:defRPr sz="1814"/>
            </a:lvl6pPr>
            <a:lvl7pPr>
              <a:defRPr sz="1814"/>
            </a:lvl7pPr>
            <a:lvl8pPr>
              <a:defRPr sz="1814"/>
            </a:lvl8pPr>
            <a:lvl9pPr>
              <a:defRPr sz="181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12"/>
            </a:lvl1pPr>
            <a:lvl2pPr>
              <a:defRPr sz="2358"/>
            </a:lvl2pPr>
            <a:lvl3pPr>
              <a:defRPr sz="1996"/>
            </a:lvl3pPr>
            <a:lvl4pPr>
              <a:defRPr sz="1814"/>
            </a:lvl4pPr>
            <a:lvl5pPr>
              <a:defRPr sz="1814"/>
            </a:lvl5pPr>
            <a:lvl6pPr>
              <a:defRPr sz="1814"/>
            </a:lvl6pPr>
            <a:lvl7pPr>
              <a:defRPr sz="1814"/>
            </a:lvl7pPr>
            <a:lvl8pPr>
              <a:defRPr sz="1814"/>
            </a:lvl8pPr>
            <a:lvl9pPr>
              <a:defRPr sz="181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6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6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6" eaLnBrk="0" hangingPunct="0">
              <a:defRPr/>
            </a:lvl1pPr>
          </a:lstStyle>
          <a:p>
            <a:pPr>
              <a:defRPr/>
            </a:pPr>
            <a:fld id="{19B5FD31-06A4-4A7B-8197-277F98E9AB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38141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8" cy="639762"/>
          </a:xfrm>
        </p:spPr>
        <p:txBody>
          <a:bodyPr anchor="b"/>
          <a:lstStyle>
            <a:lvl1pPr marL="0" indent="0">
              <a:buNone/>
              <a:defRPr sz="2358" b="1"/>
            </a:lvl1pPr>
            <a:lvl2pPr marL="444484" indent="0">
              <a:buNone/>
              <a:defRPr sz="1996" b="1"/>
            </a:lvl2pPr>
            <a:lvl3pPr marL="888979" indent="0">
              <a:buNone/>
              <a:defRPr sz="1814" b="1"/>
            </a:lvl3pPr>
            <a:lvl4pPr marL="1333475" indent="0">
              <a:buNone/>
              <a:defRPr sz="1633" b="1"/>
            </a:lvl4pPr>
            <a:lvl5pPr marL="1777961" indent="0">
              <a:buNone/>
              <a:defRPr sz="1633" b="1"/>
            </a:lvl5pPr>
            <a:lvl6pPr marL="2222457" indent="0">
              <a:buNone/>
              <a:defRPr sz="1633" b="1"/>
            </a:lvl6pPr>
            <a:lvl7pPr marL="2666932" indent="0">
              <a:buNone/>
              <a:defRPr sz="1633" b="1"/>
            </a:lvl7pPr>
            <a:lvl8pPr marL="3111427" indent="0">
              <a:buNone/>
              <a:defRPr sz="1633" b="1"/>
            </a:lvl8pPr>
            <a:lvl9pPr marL="3555925" indent="0">
              <a:buNone/>
              <a:defRPr sz="16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358"/>
            </a:lvl1pPr>
            <a:lvl2pPr>
              <a:defRPr sz="1996"/>
            </a:lvl2pPr>
            <a:lvl3pPr>
              <a:defRPr sz="1814"/>
            </a:lvl3pPr>
            <a:lvl4pPr>
              <a:defRPr sz="1633"/>
            </a:lvl4pPr>
            <a:lvl5pPr>
              <a:defRPr sz="1633"/>
            </a:lvl5pPr>
            <a:lvl6pPr>
              <a:defRPr sz="1633"/>
            </a:lvl6pPr>
            <a:lvl7pPr>
              <a:defRPr sz="1633"/>
            </a:lvl7pPr>
            <a:lvl8pPr>
              <a:defRPr sz="1633"/>
            </a:lvl8pPr>
            <a:lvl9pPr>
              <a:defRPr sz="16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4"/>
            <a:ext cx="5389033" cy="639762"/>
          </a:xfrm>
        </p:spPr>
        <p:txBody>
          <a:bodyPr anchor="b"/>
          <a:lstStyle>
            <a:lvl1pPr marL="0" indent="0">
              <a:buNone/>
              <a:defRPr sz="2358" b="1"/>
            </a:lvl1pPr>
            <a:lvl2pPr marL="444484" indent="0">
              <a:buNone/>
              <a:defRPr sz="1996" b="1"/>
            </a:lvl2pPr>
            <a:lvl3pPr marL="888979" indent="0">
              <a:buNone/>
              <a:defRPr sz="1814" b="1"/>
            </a:lvl3pPr>
            <a:lvl4pPr marL="1333475" indent="0">
              <a:buNone/>
              <a:defRPr sz="1633" b="1"/>
            </a:lvl4pPr>
            <a:lvl5pPr marL="1777961" indent="0">
              <a:buNone/>
              <a:defRPr sz="1633" b="1"/>
            </a:lvl5pPr>
            <a:lvl6pPr marL="2222457" indent="0">
              <a:buNone/>
              <a:defRPr sz="1633" b="1"/>
            </a:lvl6pPr>
            <a:lvl7pPr marL="2666932" indent="0">
              <a:buNone/>
              <a:defRPr sz="1633" b="1"/>
            </a:lvl7pPr>
            <a:lvl8pPr marL="3111427" indent="0">
              <a:buNone/>
              <a:defRPr sz="1633" b="1"/>
            </a:lvl8pPr>
            <a:lvl9pPr marL="3555925" indent="0">
              <a:buNone/>
              <a:defRPr sz="16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358"/>
            </a:lvl1pPr>
            <a:lvl2pPr>
              <a:defRPr sz="1996"/>
            </a:lvl2pPr>
            <a:lvl3pPr>
              <a:defRPr sz="1814"/>
            </a:lvl3pPr>
            <a:lvl4pPr>
              <a:defRPr sz="1633"/>
            </a:lvl4pPr>
            <a:lvl5pPr>
              <a:defRPr sz="1633"/>
            </a:lvl5pPr>
            <a:lvl6pPr>
              <a:defRPr sz="1633"/>
            </a:lvl6pPr>
            <a:lvl7pPr>
              <a:defRPr sz="1633"/>
            </a:lvl7pPr>
            <a:lvl8pPr>
              <a:defRPr sz="1633"/>
            </a:lvl8pPr>
            <a:lvl9pPr>
              <a:defRPr sz="16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6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6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6" eaLnBrk="0" hangingPunct="0">
              <a:defRPr/>
            </a:lvl1pPr>
          </a:lstStyle>
          <a:p>
            <a:pPr>
              <a:defRPr/>
            </a:pPr>
            <a:fld id="{AD624A44-E4D2-43FF-9EB9-2965A62639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61991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6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6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6" eaLnBrk="0" hangingPunct="0">
              <a:defRPr/>
            </a:lvl1pPr>
          </a:lstStyle>
          <a:p>
            <a:pPr>
              <a:defRPr/>
            </a:pPr>
            <a:fld id="{06682F9E-0629-4B19-B150-6208556B8D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49587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6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6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6" eaLnBrk="0" hangingPunct="0">
              <a:defRPr/>
            </a:lvl1pPr>
          </a:lstStyle>
          <a:p>
            <a:pPr>
              <a:defRPr/>
            </a:pPr>
            <a:fld id="{C4B4410B-2266-49CF-83AD-3ECF8F94BF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16945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199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40" y="273323"/>
            <a:ext cx="6815666" cy="5853113"/>
          </a:xfrm>
        </p:spPr>
        <p:txBody>
          <a:bodyPr/>
          <a:lstStyle>
            <a:lvl1pPr>
              <a:defRPr sz="3175"/>
            </a:lvl1pPr>
            <a:lvl2pPr>
              <a:defRPr sz="2812"/>
            </a:lvl2pPr>
            <a:lvl3pPr>
              <a:defRPr sz="2358"/>
            </a:lvl3pPr>
            <a:lvl4pPr>
              <a:defRPr sz="1996"/>
            </a:lvl4pPr>
            <a:lvl5pPr>
              <a:defRPr sz="1996"/>
            </a:lvl5pPr>
            <a:lvl6pPr>
              <a:defRPr sz="1996"/>
            </a:lvl6pPr>
            <a:lvl7pPr>
              <a:defRPr sz="1996"/>
            </a:lvl7pPr>
            <a:lvl8pPr>
              <a:defRPr sz="1996"/>
            </a:lvl8pPr>
            <a:lvl9pPr>
              <a:defRPr sz="199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361"/>
            </a:lvl1pPr>
            <a:lvl2pPr marL="444484" indent="0">
              <a:buNone/>
              <a:defRPr sz="1179"/>
            </a:lvl2pPr>
            <a:lvl3pPr marL="888979" indent="0">
              <a:buNone/>
              <a:defRPr sz="998"/>
            </a:lvl3pPr>
            <a:lvl4pPr marL="1333475" indent="0">
              <a:buNone/>
              <a:defRPr sz="907"/>
            </a:lvl4pPr>
            <a:lvl5pPr marL="1777961" indent="0">
              <a:buNone/>
              <a:defRPr sz="907"/>
            </a:lvl5pPr>
            <a:lvl6pPr marL="2222457" indent="0">
              <a:buNone/>
              <a:defRPr sz="907"/>
            </a:lvl6pPr>
            <a:lvl7pPr marL="2666932" indent="0">
              <a:buNone/>
              <a:defRPr sz="907"/>
            </a:lvl7pPr>
            <a:lvl8pPr marL="3111427" indent="0">
              <a:buNone/>
              <a:defRPr sz="907"/>
            </a:lvl8pPr>
            <a:lvl9pPr marL="3555925" indent="0">
              <a:buNone/>
              <a:defRPr sz="90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6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6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6" eaLnBrk="0" hangingPunct="0">
              <a:defRPr/>
            </a:lvl1pPr>
          </a:lstStyle>
          <a:p>
            <a:pPr>
              <a:defRPr/>
            </a:pPr>
            <a:fld id="{C73D0DA8-5896-4DFC-94CD-435B8FC643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61959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199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175"/>
            </a:lvl1pPr>
            <a:lvl2pPr marL="444484" indent="0">
              <a:buNone/>
              <a:defRPr sz="2812"/>
            </a:lvl2pPr>
            <a:lvl3pPr marL="888979" indent="0">
              <a:buNone/>
              <a:defRPr sz="2358"/>
            </a:lvl3pPr>
            <a:lvl4pPr marL="1333475" indent="0">
              <a:buNone/>
              <a:defRPr sz="1996"/>
            </a:lvl4pPr>
            <a:lvl5pPr marL="1777961" indent="0">
              <a:buNone/>
              <a:defRPr sz="1996"/>
            </a:lvl5pPr>
            <a:lvl6pPr marL="2222457" indent="0">
              <a:buNone/>
              <a:defRPr sz="1996"/>
            </a:lvl6pPr>
            <a:lvl7pPr marL="2666932" indent="0">
              <a:buNone/>
              <a:defRPr sz="1996"/>
            </a:lvl7pPr>
            <a:lvl8pPr marL="3111427" indent="0">
              <a:buNone/>
              <a:defRPr sz="1996"/>
            </a:lvl8pPr>
            <a:lvl9pPr marL="3555925" indent="0">
              <a:buNone/>
              <a:defRPr sz="1996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361"/>
            </a:lvl1pPr>
            <a:lvl2pPr marL="444484" indent="0">
              <a:buNone/>
              <a:defRPr sz="1179"/>
            </a:lvl2pPr>
            <a:lvl3pPr marL="888979" indent="0">
              <a:buNone/>
              <a:defRPr sz="998"/>
            </a:lvl3pPr>
            <a:lvl4pPr marL="1333475" indent="0">
              <a:buNone/>
              <a:defRPr sz="907"/>
            </a:lvl4pPr>
            <a:lvl5pPr marL="1777961" indent="0">
              <a:buNone/>
              <a:defRPr sz="907"/>
            </a:lvl5pPr>
            <a:lvl6pPr marL="2222457" indent="0">
              <a:buNone/>
              <a:defRPr sz="907"/>
            </a:lvl6pPr>
            <a:lvl7pPr marL="2666932" indent="0">
              <a:buNone/>
              <a:defRPr sz="907"/>
            </a:lvl7pPr>
            <a:lvl8pPr marL="3111427" indent="0">
              <a:buNone/>
              <a:defRPr sz="907"/>
            </a:lvl8pPr>
            <a:lvl9pPr marL="3555925" indent="0">
              <a:buNone/>
              <a:defRPr sz="90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6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6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6" eaLnBrk="0" hangingPunct="0">
              <a:defRPr/>
            </a:lvl1pPr>
          </a:lstStyle>
          <a:p>
            <a:pPr>
              <a:defRPr/>
            </a:pPr>
            <a:fld id="{B789CF03-A15D-4152-AE26-E922DA8757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111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6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6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6" eaLnBrk="0" hangingPunct="0">
              <a:defRPr/>
            </a:lvl1pPr>
          </a:lstStyle>
          <a:p>
            <a:pPr>
              <a:defRPr/>
            </a:pPr>
            <a:fld id="{4BC75DF2-408C-4FB7-A3B2-0F0ECD8B6B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78607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2" y="27491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911"/>
            <a:ext cx="8026399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6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6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6" eaLnBrk="0" hangingPunct="0">
              <a:defRPr/>
            </a:lvl1pPr>
          </a:lstStyle>
          <a:p>
            <a:pPr>
              <a:defRPr/>
            </a:pPr>
            <a:fld id="{65BF21E8-DE7E-4F6F-A1AA-CA51A01D76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69379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2"/>
            <a:ext cx="8534401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45176" indent="0" algn="ctr">
              <a:buNone/>
              <a:defRPr/>
            </a:lvl2pPr>
            <a:lvl3pPr marL="890363" indent="0" algn="ctr">
              <a:buNone/>
              <a:defRPr/>
            </a:lvl3pPr>
            <a:lvl4pPr marL="1335549" indent="0" algn="ctr">
              <a:buNone/>
              <a:defRPr/>
            </a:lvl4pPr>
            <a:lvl5pPr marL="1780729" indent="0" algn="ctr">
              <a:buNone/>
              <a:defRPr/>
            </a:lvl5pPr>
            <a:lvl6pPr marL="2225915" indent="0" algn="ctr">
              <a:buNone/>
              <a:defRPr/>
            </a:lvl6pPr>
            <a:lvl7pPr marL="2671083" indent="0" algn="ctr">
              <a:buNone/>
              <a:defRPr/>
            </a:lvl7pPr>
            <a:lvl8pPr marL="3116269" indent="0" algn="ctr">
              <a:buNone/>
              <a:defRPr/>
            </a:lvl8pPr>
            <a:lvl9pPr marL="356145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6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6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6" eaLnBrk="0" hangingPunct="0">
              <a:defRPr/>
            </a:lvl1pPr>
          </a:lstStyle>
          <a:p>
            <a:pPr>
              <a:defRPr/>
            </a:pPr>
            <a:fld id="{FEF5752E-8549-4EFF-8C7B-128E36AF51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7306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6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6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6" eaLnBrk="0" hangingPunct="0">
              <a:defRPr/>
            </a:lvl1pPr>
          </a:lstStyle>
          <a:p>
            <a:pPr>
              <a:defRPr/>
            </a:pPr>
            <a:fld id="{2A6E97D8-11FF-4E6E-B724-C914DCB606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504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AEC39-127E-7067-8B04-251889FAE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072721-3648-6DD0-CA72-F1DFB45CF3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54AA80-FE53-B98F-85DB-555B4BE9A4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F57E71-7681-1649-2BBB-C590ADA5C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2862A-8512-4D33-B563-23BB075E3DFB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C6618C-7A7D-A5C1-B178-3F1375269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523B4C-14D7-E254-C88E-2F8024D26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DBF4B-CC2E-4090-8840-C212592E7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60140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7158"/>
            <a:ext cx="10363200" cy="1362075"/>
          </a:xfrm>
        </p:spPr>
        <p:txBody>
          <a:bodyPr anchor="t"/>
          <a:lstStyle>
            <a:lvl1pPr algn="l">
              <a:defRPr sz="399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8"/>
            <a:ext cx="10363200" cy="1500187"/>
          </a:xfrm>
        </p:spPr>
        <p:txBody>
          <a:bodyPr anchor="b"/>
          <a:lstStyle>
            <a:lvl1pPr marL="0" indent="0">
              <a:buNone/>
              <a:defRPr sz="1996"/>
            </a:lvl1pPr>
            <a:lvl2pPr marL="445176" indent="0">
              <a:buNone/>
              <a:defRPr sz="1814"/>
            </a:lvl2pPr>
            <a:lvl3pPr marL="890363" indent="0">
              <a:buNone/>
              <a:defRPr sz="1633"/>
            </a:lvl3pPr>
            <a:lvl4pPr marL="1335549" indent="0">
              <a:buNone/>
              <a:defRPr sz="1361"/>
            </a:lvl4pPr>
            <a:lvl5pPr marL="1780729" indent="0">
              <a:buNone/>
              <a:defRPr sz="1361"/>
            </a:lvl5pPr>
            <a:lvl6pPr marL="2225915" indent="0">
              <a:buNone/>
              <a:defRPr sz="1361"/>
            </a:lvl6pPr>
            <a:lvl7pPr marL="2671083" indent="0">
              <a:buNone/>
              <a:defRPr sz="1361"/>
            </a:lvl7pPr>
            <a:lvl8pPr marL="3116269" indent="0">
              <a:buNone/>
              <a:defRPr sz="1361"/>
            </a:lvl8pPr>
            <a:lvl9pPr marL="3561459" indent="0">
              <a:buNone/>
              <a:defRPr sz="136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6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6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6" eaLnBrk="0" hangingPunct="0">
              <a:defRPr/>
            </a:lvl1pPr>
          </a:lstStyle>
          <a:p>
            <a:pPr>
              <a:defRPr/>
            </a:pPr>
            <a:fld id="{F348A02F-CC25-4908-B1F0-9EA2EB0C57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3907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12"/>
            </a:lvl1pPr>
            <a:lvl2pPr>
              <a:defRPr sz="2358"/>
            </a:lvl2pPr>
            <a:lvl3pPr>
              <a:defRPr sz="1996"/>
            </a:lvl3pPr>
            <a:lvl4pPr>
              <a:defRPr sz="1814"/>
            </a:lvl4pPr>
            <a:lvl5pPr>
              <a:defRPr sz="1814"/>
            </a:lvl5pPr>
            <a:lvl6pPr>
              <a:defRPr sz="1814"/>
            </a:lvl6pPr>
            <a:lvl7pPr>
              <a:defRPr sz="1814"/>
            </a:lvl7pPr>
            <a:lvl8pPr>
              <a:defRPr sz="1814"/>
            </a:lvl8pPr>
            <a:lvl9pPr>
              <a:defRPr sz="181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12"/>
            </a:lvl1pPr>
            <a:lvl2pPr>
              <a:defRPr sz="2358"/>
            </a:lvl2pPr>
            <a:lvl3pPr>
              <a:defRPr sz="1996"/>
            </a:lvl3pPr>
            <a:lvl4pPr>
              <a:defRPr sz="1814"/>
            </a:lvl4pPr>
            <a:lvl5pPr>
              <a:defRPr sz="1814"/>
            </a:lvl5pPr>
            <a:lvl6pPr>
              <a:defRPr sz="1814"/>
            </a:lvl6pPr>
            <a:lvl7pPr>
              <a:defRPr sz="1814"/>
            </a:lvl7pPr>
            <a:lvl8pPr>
              <a:defRPr sz="1814"/>
            </a:lvl8pPr>
            <a:lvl9pPr>
              <a:defRPr sz="181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6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6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6" eaLnBrk="0" hangingPunct="0">
              <a:defRPr/>
            </a:lvl1pPr>
          </a:lstStyle>
          <a:p>
            <a:pPr>
              <a:defRPr/>
            </a:pPr>
            <a:fld id="{293407D8-8E80-4776-A982-D28D4B55FA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53503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8" cy="639762"/>
          </a:xfrm>
        </p:spPr>
        <p:txBody>
          <a:bodyPr anchor="b"/>
          <a:lstStyle>
            <a:lvl1pPr marL="0" indent="0">
              <a:buNone/>
              <a:defRPr sz="2358" b="1"/>
            </a:lvl1pPr>
            <a:lvl2pPr marL="445176" indent="0">
              <a:buNone/>
              <a:defRPr sz="1996" b="1"/>
            </a:lvl2pPr>
            <a:lvl3pPr marL="890363" indent="0">
              <a:buNone/>
              <a:defRPr sz="1814" b="1"/>
            </a:lvl3pPr>
            <a:lvl4pPr marL="1335549" indent="0">
              <a:buNone/>
              <a:defRPr sz="1633" b="1"/>
            </a:lvl4pPr>
            <a:lvl5pPr marL="1780729" indent="0">
              <a:buNone/>
              <a:defRPr sz="1633" b="1"/>
            </a:lvl5pPr>
            <a:lvl6pPr marL="2225915" indent="0">
              <a:buNone/>
              <a:defRPr sz="1633" b="1"/>
            </a:lvl6pPr>
            <a:lvl7pPr marL="2671083" indent="0">
              <a:buNone/>
              <a:defRPr sz="1633" b="1"/>
            </a:lvl7pPr>
            <a:lvl8pPr marL="3116269" indent="0">
              <a:buNone/>
              <a:defRPr sz="1633" b="1"/>
            </a:lvl8pPr>
            <a:lvl9pPr marL="3561459" indent="0">
              <a:buNone/>
              <a:defRPr sz="16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358"/>
            </a:lvl1pPr>
            <a:lvl2pPr>
              <a:defRPr sz="1996"/>
            </a:lvl2pPr>
            <a:lvl3pPr>
              <a:defRPr sz="1814"/>
            </a:lvl3pPr>
            <a:lvl4pPr>
              <a:defRPr sz="1633"/>
            </a:lvl4pPr>
            <a:lvl5pPr>
              <a:defRPr sz="1633"/>
            </a:lvl5pPr>
            <a:lvl6pPr>
              <a:defRPr sz="1633"/>
            </a:lvl6pPr>
            <a:lvl7pPr>
              <a:defRPr sz="1633"/>
            </a:lvl7pPr>
            <a:lvl8pPr>
              <a:defRPr sz="1633"/>
            </a:lvl8pPr>
            <a:lvl9pPr>
              <a:defRPr sz="16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4"/>
            <a:ext cx="5389033" cy="639762"/>
          </a:xfrm>
        </p:spPr>
        <p:txBody>
          <a:bodyPr anchor="b"/>
          <a:lstStyle>
            <a:lvl1pPr marL="0" indent="0">
              <a:buNone/>
              <a:defRPr sz="2358" b="1"/>
            </a:lvl1pPr>
            <a:lvl2pPr marL="445176" indent="0">
              <a:buNone/>
              <a:defRPr sz="1996" b="1"/>
            </a:lvl2pPr>
            <a:lvl3pPr marL="890363" indent="0">
              <a:buNone/>
              <a:defRPr sz="1814" b="1"/>
            </a:lvl3pPr>
            <a:lvl4pPr marL="1335549" indent="0">
              <a:buNone/>
              <a:defRPr sz="1633" b="1"/>
            </a:lvl4pPr>
            <a:lvl5pPr marL="1780729" indent="0">
              <a:buNone/>
              <a:defRPr sz="1633" b="1"/>
            </a:lvl5pPr>
            <a:lvl6pPr marL="2225915" indent="0">
              <a:buNone/>
              <a:defRPr sz="1633" b="1"/>
            </a:lvl6pPr>
            <a:lvl7pPr marL="2671083" indent="0">
              <a:buNone/>
              <a:defRPr sz="1633" b="1"/>
            </a:lvl7pPr>
            <a:lvl8pPr marL="3116269" indent="0">
              <a:buNone/>
              <a:defRPr sz="1633" b="1"/>
            </a:lvl8pPr>
            <a:lvl9pPr marL="3561459" indent="0">
              <a:buNone/>
              <a:defRPr sz="16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358"/>
            </a:lvl1pPr>
            <a:lvl2pPr>
              <a:defRPr sz="1996"/>
            </a:lvl2pPr>
            <a:lvl3pPr>
              <a:defRPr sz="1814"/>
            </a:lvl3pPr>
            <a:lvl4pPr>
              <a:defRPr sz="1633"/>
            </a:lvl4pPr>
            <a:lvl5pPr>
              <a:defRPr sz="1633"/>
            </a:lvl5pPr>
            <a:lvl6pPr>
              <a:defRPr sz="1633"/>
            </a:lvl6pPr>
            <a:lvl7pPr>
              <a:defRPr sz="1633"/>
            </a:lvl7pPr>
            <a:lvl8pPr>
              <a:defRPr sz="1633"/>
            </a:lvl8pPr>
            <a:lvl9pPr>
              <a:defRPr sz="16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6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6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6" eaLnBrk="0" hangingPunct="0">
              <a:defRPr/>
            </a:lvl1pPr>
          </a:lstStyle>
          <a:p>
            <a:pPr>
              <a:defRPr/>
            </a:pPr>
            <a:fld id="{2198225A-FE1F-4E41-A30D-B01732B404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11245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6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6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6" eaLnBrk="0" hangingPunct="0">
              <a:defRPr/>
            </a:lvl1pPr>
          </a:lstStyle>
          <a:p>
            <a:pPr>
              <a:defRPr/>
            </a:pPr>
            <a:fld id="{1559CC90-4C7F-47DB-A20F-1933ABEA22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11849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6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6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6" eaLnBrk="0" hangingPunct="0">
              <a:defRPr/>
            </a:lvl1pPr>
          </a:lstStyle>
          <a:p>
            <a:pPr>
              <a:defRPr/>
            </a:pPr>
            <a:fld id="{532DA5E8-FBEB-4CC2-A6E5-6FD137B2D6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09294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199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40" y="273308"/>
            <a:ext cx="6815666" cy="5853113"/>
          </a:xfrm>
        </p:spPr>
        <p:txBody>
          <a:bodyPr/>
          <a:lstStyle>
            <a:lvl1pPr>
              <a:defRPr sz="3175"/>
            </a:lvl1pPr>
            <a:lvl2pPr>
              <a:defRPr sz="2812"/>
            </a:lvl2pPr>
            <a:lvl3pPr>
              <a:defRPr sz="2358"/>
            </a:lvl3pPr>
            <a:lvl4pPr>
              <a:defRPr sz="1996"/>
            </a:lvl4pPr>
            <a:lvl5pPr>
              <a:defRPr sz="1996"/>
            </a:lvl5pPr>
            <a:lvl6pPr>
              <a:defRPr sz="1996"/>
            </a:lvl6pPr>
            <a:lvl7pPr>
              <a:defRPr sz="1996"/>
            </a:lvl7pPr>
            <a:lvl8pPr>
              <a:defRPr sz="1996"/>
            </a:lvl8pPr>
            <a:lvl9pPr>
              <a:defRPr sz="199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361"/>
            </a:lvl1pPr>
            <a:lvl2pPr marL="445176" indent="0">
              <a:buNone/>
              <a:defRPr sz="1179"/>
            </a:lvl2pPr>
            <a:lvl3pPr marL="890363" indent="0">
              <a:buNone/>
              <a:defRPr sz="998"/>
            </a:lvl3pPr>
            <a:lvl4pPr marL="1335549" indent="0">
              <a:buNone/>
              <a:defRPr sz="907"/>
            </a:lvl4pPr>
            <a:lvl5pPr marL="1780729" indent="0">
              <a:buNone/>
              <a:defRPr sz="907"/>
            </a:lvl5pPr>
            <a:lvl6pPr marL="2225915" indent="0">
              <a:buNone/>
              <a:defRPr sz="907"/>
            </a:lvl6pPr>
            <a:lvl7pPr marL="2671083" indent="0">
              <a:buNone/>
              <a:defRPr sz="907"/>
            </a:lvl7pPr>
            <a:lvl8pPr marL="3116269" indent="0">
              <a:buNone/>
              <a:defRPr sz="907"/>
            </a:lvl8pPr>
            <a:lvl9pPr marL="3561459" indent="0">
              <a:buNone/>
              <a:defRPr sz="90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6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6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6" eaLnBrk="0" hangingPunct="0">
              <a:defRPr/>
            </a:lvl1pPr>
          </a:lstStyle>
          <a:p>
            <a:pPr>
              <a:defRPr/>
            </a:pPr>
            <a:fld id="{9B57702A-FB92-469B-BCD7-3DA018D122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56269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199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175"/>
            </a:lvl1pPr>
            <a:lvl2pPr marL="445176" indent="0">
              <a:buNone/>
              <a:defRPr sz="2812"/>
            </a:lvl2pPr>
            <a:lvl3pPr marL="890363" indent="0">
              <a:buNone/>
              <a:defRPr sz="2358"/>
            </a:lvl3pPr>
            <a:lvl4pPr marL="1335549" indent="0">
              <a:buNone/>
              <a:defRPr sz="1996"/>
            </a:lvl4pPr>
            <a:lvl5pPr marL="1780729" indent="0">
              <a:buNone/>
              <a:defRPr sz="1996"/>
            </a:lvl5pPr>
            <a:lvl6pPr marL="2225915" indent="0">
              <a:buNone/>
              <a:defRPr sz="1996"/>
            </a:lvl6pPr>
            <a:lvl7pPr marL="2671083" indent="0">
              <a:buNone/>
              <a:defRPr sz="1996"/>
            </a:lvl7pPr>
            <a:lvl8pPr marL="3116269" indent="0">
              <a:buNone/>
              <a:defRPr sz="1996"/>
            </a:lvl8pPr>
            <a:lvl9pPr marL="3561459" indent="0">
              <a:buNone/>
              <a:defRPr sz="1996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361"/>
            </a:lvl1pPr>
            <a:lvl2pPr marL="445176" indent="0">
              <a:buNone/>
              <a:defRPr sz="1179"/>
            </a:lvl2pPr>
            <a:lvl3pPr marL="890363" indent="0">
              <a:buNone/>
              <a:defRPr sz="998"/>
            </a:lvl3pPr>
            <a:lvl4pPr marL="1335549" indent="0">
              <a:buNone/>
              <a:defRPr sz="907"/>
            </a:lvl4pPr>
            <a:lvl5pPr marL="1780729" indent="0">
              <a:buNone/>
              <a:defRPr sz="907"/>
            </a:lvl5pPr>
            <a:lvl6pPr marL="2225915" indent="0">
              <a:buNone/>
              <a:defRPr sz="907"/>
            </a:lvl6pPr>
            <a:lvl7pPr marL="2671083" indent="0">
              <a:buNone/>
              <a:defRPr sz="907"/>
            </a:lvl7pPr>
            <a:lvl8pPr marL="3116269" indent="0">
              <a:buNone/>
              <a:defRPr sz="907"/>
            </a:lvl8pPr>
            <a:lvl9pPr marL="3561459" indent="0">
              <a:buNone/>
              <a:defRPr sz="90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6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6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6" eaLnBrk="0" hangingPunct="0">
              <a:defRPr/>
            </a:lvl1pPr>
          </a:lstStyle>
          <a:p>
            <a:pPr>
              <a:defRPr/>
            </a:pPr>
            <a:fld id="{D6EF2CF0-3185-4603-89E1-2B30E2B3AD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08163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6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6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6" eaLnBrk="0" hangingPunct="0">
              <a:defRPr/>
            </a:lvl1pPr>
          </a:lstStyle>
          <a:p>
            <a:pPr>
              <a:defRPr/>
            </a:pPr>
            <a:fld id="{077D749F-956B-400C-875D-4FB5939FB1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50431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2" y="274896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896"/>
            <a:ext cx="8026399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6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6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6" eaLnBrk="0" hangingPunct="0">
              <a:defRPr/>
            </a:lvl1pPr>
          </a:lstStyle>
          <a:p>
            <a:pPr>
              <a:defRPr/>
            </a:pPr>
            <a:fld id="{268A8851-75BC-4E86-9B68-3958319CD9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68807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3" indent="0" algn="ctr">
              <a:buNone/>
              <a:defRPr sz="2000"/>
            </a:lvl2pPr>
            <a:lvl3pPr marL="914406" indent="0" algn="ctr">
              <a:buNone/>
              <a:defRPr sz="1800"/>
            </a:lvl3pPr>
            <a:lvl4pPr marL="1371609" indent="0" algn="ctr">
              <a:buNone/>
              <a:defRPr sz="1600"/>
            </a:lvl4pPr>
            <a:lvl5pPr marL="1828812" indent="0" algn="ctr">
              <a:buNone/>
              <a:defRPr sz="1600"/>
            </a:lvl5pPr>
            <a:lvl6pPr marL="2286015" indent="0" algn="ctr">
              <a:buNone/>
              <a:defRPr sz="1600"/>
            </a:lvl6pPr>
            <a:lvl7pPr marL="2743218" indent="0" algn="ctr">
              <a:buNone/>
              <a:defRPr sz="1600"/>
            </a:lvl7pPr>
            <a:lvl8pPr marL="3200421" indent="0" algn="ctr">
              <a:buNone/>
              <a:defRPr sz="1600"/>
            </a:lvl8pPr>
            <a:lvl9pPr marL="365762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59250-3B73-483D-B0B9-1F3CBA5E23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CD99-894C-425F-BB73-3D4180A1F2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120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226C6-2802-9267-D671-E25A03B74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8137E6-066C-CDD6-AED0-030159C3CC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3252AF-EBCC-B9AB-7C4E-FD763C76A2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5BD01C-7ED9-1828-0BB8-8D8258E09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2862A-8512-4D33-B563-23BB075E3DFB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CEBB83-2845-2ABC-E9C8-83A770775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E2EDC4-15CE-F35E-EA26-E4B1EF56F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DBF4B-CC2E-4090-8840-C212592E7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41870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59250-3B73-483D-B0B9-1F3CBA5E23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CD99-894C-425F-BB73-3D4180A1F2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53118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2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59250-3B73-483D-B0B9-1F3CBA5E23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CD99-894C-425F-BB73-3D4180A1F2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84905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59250-3B73-483D-B0B9-1F3CBA5E23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CD99-894C-425F-BB73-3D4180A1F2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17110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3" indent="0">
              <a:buNone/>
              <a:defRPr sz="2000" b="1"/>
            </a:lvl2pPr>
            <a:lvl3pPr marL="914406" indent="0">
              <a:buNone/>
              <a:defRPr sz="1800" b="1"/>
            </a:lvl3pPr>
            <a:lvl4pPr marL="1371609" indent="0">
              <a:buNone/>
              <a:defRPr sz="1600" b="1"/>
            </a:lvl4pPr>
            <a:lvl5pPr marL="1828812" indent="0">
              <a:buNone/>
              <a:defRPr sz="1600" b="1"/>
            </a:lvl5pPr>
            <a:lvl6pPr marL="2286015" indent="0">
              <a:buNone/>
              <a:defRPr sz="1600" b="1"/>
            </a:lvl6pPr>
            <a:lvl7pPr marL="2743218" indent="0">
              <a:buNone/>
              <a:defRPr sz="1600" b="1"/>
            </a:lvl7pPr>
            <a:lvl8pPr marL="3200421" indent="0">
              <a:buNone/>
              <a:defRPr sz="1600" b="1"/>
            </a:lvl8pPr>
            <a:lvl9pPr marL="365762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3" indent="0">
              <a:buNone/>
              <a:defRPr sz="2000" b="1"/>
            </a:lvl2pPr>
            <a:lvl3pPr marL="914406" indent="0">
              <a:buNone/>
              <a:defRPr sz="1800" b="1"/>
            </a:lvl3pPr>
            <a:lvl4pPr marL="1371609" indent="0">
              <a:buNone/>
              <a:defRPr sz="1600" b="1"/>
            </a:lvl4pPr>
            <a:lvl5pPr marL="1828812" indent="0">
              <a:buNone/>
              <a:defRPr sz="1600" b="1"/>
            </a:lvl5pPr>
            <a:lvl6pPr marL="2286015" indent="0">
              <a:buNone/>
              <a:defRPr sz="1600" b="1"/>
            </a:lvl6pPr>
            <a:lvl7pPr marL="2743218" indent="0">
              <a:buNone/>
              <a:defRPr sz="1600" b="1"/>
            </a:lvl7pPr>
            <a:lvl8pPr marL="3200421" indent="0">
              <a:buNone/>
              <a:defRPr sz="1600" b="1"/>
            </a:lvl8pPr>
            <a:lvl9pPr marL="365762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59250-3B73-483D-B0B9-1F3CBA5E23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CD99-894C-425F-BB73-3D4180A1F2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00734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59250-3B73-483D-B0B9-1F3CBA5E23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CD99-894C-425F-BB73-3D4180A1F2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08641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59250-3B73-483D-B0B9-1F3CBA5E23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CD99-894C-425F-BB73-3D4180A1F2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32310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3" indent="0">
              <a:buNone/>
              <a:defRPr sz="1400"/>
            </a:lvl2pPr>
            <a:lvl3pPr marL="914406" indent="0">
              <a:buNone/>
              <a:defRPr sz="1200"/>
            </a:lvl3pPr>
            <a:lvl4pPr marL="1371609" indent="0">
              <a:buNone/>
              <a:defRPr sz="1000"/>
            </a:lvl4pPr>
            <a:lvl5pPr marL="1828812" indent="0">
              <a:buNone/>
              <a:defRPr sz="1000"/>
            </a:lvl5pPr>
            <a:lvl6pPr marL="2286015" indent="0">
              <a:buNone/>
              <a:defRPr sz="1000"/>
            </a:lvl6pPr>
            <a:lvl7pPr marL="2743218" indent="0">
              <a:buNone/>
              <a:defRPr sz="1000"/>
            </a:lvl7pPr>
            <a:lvl8pPr marL="3200421" indent="0">
              <a:buNone/>
              <a:defRPr sz="1000"/>
            </a:lvl8pPr>
            <a:lvl9pPr marL="365762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59250-3B73-483D-B0B9-1F3CBA5E23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CD99-894C-425F-BB73-3D4180A1F2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64992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3" indent="0">
              <a:buNone/>
              <a:defRPr sz="2800"/>
            </a:lvl2pPr>
            <a:lvl3pPr marL="914406" indent="0">
              <a:buNone/>
              <a:defRPr sz="2400"/>
            </a:lvl3pPr>
            <a:lvl4pPr marL="1371609" indent="0">
              <a:buNone/>
              <a:defRPr sz="2000"/>
            </a:lvl4pPr>
            <a:lvl5pPr marL="1828812" indent="0">
              <a:buNone/>
              <a:defRPr sz="2000"/>
            </a:lvl5pPr>
            <a:lvl6pPr marL="2286015" indent="0">
              <a:buNone/>
              <a:defRPr sz="2000"/>
            </a:lvl6pPr>
            <a:lvl7pPr marL="2743218" indent="0">
              <a:buNone/>
              <a:defRPr sz="2000"/>
            </a:lvl7pPr>
            <a:lvl8pPr marL="3200421" indent="0">
              <a:buNone/>
              <a:defRPr sz="2000"/>
            </a:lvl8pPr>
            <a:lvl9pPr marL="3657624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3" indent="0">
              <a:buNone/>
              <a:defRPr sz="1400"/>
            </a:lvl2pPr>
            <a:lvl3pPr marL="914406" indent="0">
              <a:buNone/>
              <a:defRPr sz="1200"/>
            </a:lvl3pPr>
            <a:lvl4pPr marL="1371609" indent="0">
              <a:buNone/>
              <a:defRPr sz="1000"/>
            </a:lvl4pPr>
            <a:lvl5pPr marL="1828812" indent="0">
              <a:buNone/>
              <a:defRPr sz="1000"/>
            </a:lvl5pPr>
            <a:lvl6pPr marL="2286015" indent="0">
              <a:buNone/>
              <a:defRPr sz="1000"/>
            </a:lvl6pPr>
            <a:lvl7pPr marL="2743218" indent="0">
              <a:buNone/>
              <a:defRPr sz="1000"/>
            </a:lvl7pPr>
            <a:lvl8pPr marL="3200421" indent="0">
              <a:buNone/>
              <a:defRPr sz="1000"/>
            </a:lvl8pPr>
            <a:lvl9pPr marL="365762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59250-3B73-483D-B0B9-1F3CBA5E23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CD99-894C-425F-BB73-3D4180A1F2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16710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59250-3B73-483D-B0B9-1F3CBA5E23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CD99-894C-425F-BB73-3D4180A1F2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44097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299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59250-3B73-483D-B0B9-1F3CBA5E23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CD99-894C-425F-BB73-3D4180A1F2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839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EE5DE71-6DD6-11DB-BCF4-AC0FDE9D4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DC7334-5046-7D6D-BE7A-21B1A484F6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FAA4AE-2A50-55FC-4974-C73A51C0C5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E2862A-8512-4D33-B563-23BB075E3DFB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296365-1087-CE11-1EAB-E18ADFD12D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38219F-43FF-5FDA-6BB0-728D479644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DDBF4B-CC2E-4090-8840-C212592E7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881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1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7584" tIns="48794" rIns="97584" bIns="4879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1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7584" tIns="48794" rIns="97584" bIns="4879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7584" tIns="48794" rIns="97584" bIns="48794" numCol="1" anchor="t" anchorCtr="0" compatLnSpc="1">
            <a:prstTxWarp prst="textNoShape">
              <a:avLst/>
            </a:prstTxWarp>
          </a:bodyPr>
          <a:lstStyle>
            <a:lvl1pPr defTabSz="804215" eaLnBrk="1" hangingPunct="1">
              <a:defRPr sz="1361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lnSpc>
                <a:spcPct val="100000"/>
              </a:lnSpc>
              <a:buClrTx/>
              <a:buSzTx/>
              <a:buFontTx/>
              <a:buNone/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7584" tIns="48794" rIns="97584" bIns="48794" numCol="1" anchor="t" anchorCtr="0" compatLnSpc="1">
            <a:prstTxWarp prst="textNoShape">
              <a:avLst/>
            </a:prstTxWarp>
          </a:bodyPr>
          <a:lstStyle>
            <a:lvl1pPr algn="ctr" defTabSz="804215" eaLnBrk="1" hangingPunct="1">
              <a:defRPr sz="1361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lnSpc>
                <a:spcPct val="100000"/>
              </a:lnSpc>
              <a:buClrTx/>
              <a:buSzTx/>
              <a:buFontTx/>
              <a:buNone/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7584" tIns="48794" rIns="97584" bIns="48794" numCol="1" anchor="t" anchorCtr="0" compatLnSpc="1">
            <a:prstTxWarp prst="textNoShape">
              <a:avLst/>
            </a:prstTxWarp>
          </a:bodyPr>
          <a:lstStyle>
            <a:lvl1pPr algn="r" defTabSz="804215" eaLnBrk="1" hangingPunct="1">
              <a:defRPr sz="1361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lnSpc>
                <a:spcPct val="100000"/>
              </a:lnSpc>
              <a:buClrTx/>
              <a:buSzTx/>
              <a:buFontTx/>
              <a:buNone/>
              <a:defRPr/>
            </a:pPr>
            <a:fld id="{78BF8A28-4D4C-4327-9627-34C60C3DCECE}" type="slidenum">
              <a:rPr lang="en-US">
                <a:ea typeface="+mn-ea"/>
                <a:cs typeface="+mn-cs"/>
              </a:rPr>
              <a:pPr>
                <a:lnSpc>
                  <a:spcPct val="100000"/>
                </a:lnSpc>
                <a:buClrTx/>
                <a:buSzTx/>
                <a:buFontTx/>
                <a:buNone/>
                <a:defRPr/>
              </a:pPr>
              <a:t>‹#›</a:t>
            </a:fld>
            <a:endParaRPr lang="en-US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19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43242" algn="ctr" rtl="0" fontAlgn="base">
        <a:spcBef>
          <a:spcPct val="0"/>
        </a:spcBef>
        <a:spcAft>
          <a:spcPct val="0"/>
        </a:spcAft>
        <a:defRPr sz="4445">
          <a:solidFill>
            <a:schemeClr val="tx2"/>
          </a:solidFill>
          <a:latin typeface="Arial" pitchFamily="34" charset="0"/>
        </a:defRPr>
      </a:lvl6pPr>
      <a:lvl7pPr marL="886494" algn="ctr" rtl="0" fontAlgn="base">
        <a:spcBef>
          <a:spcPct val="0"/>
        </a:spcBef>
        <a:spcAft>
          <a:spcPct val="0"/>
        </a:spcAft>
        <a:defRPr sz="4445">
          <a:solidFill>
            <a:schemeClr val="tx2"/>
          </a:solidFill>
          <a:latin typeface="Arial" pitchFamily="34" charset="0"/>
        </a:defRPr>
      </a:lvl7pPr>
      <a:lvl8pPr marL="1329750" algn="ctr" rtl="0" fontAlgn="base">
        <a:spcBef>
          <a:spcPct val="0"/>
        </a:spcBef>
        <a:spcAft>
          <a:spcPct val="0"/>
        </a:spcAft>
        <a:defRPr sz="4445">
          <a:solidFill>
            <a:schemeClr val="tx2"/>
          </a:solidFill>
          <a:latin typeface="Arial" pitchFamily="34" charset="0"/>
        </a:defRPr>
      </a:lvl8pPr>
      <a:lvl9pPr marL="1772989" algn="ctr" rtl="0" fontAlgn="base">
        <a:spcBef>
          <a:spcPct val="0"/>
        </a:spcBef>
        <a:spcAft>
          <a:spcPct val="0"/>
        </a:spcAft>
        <a:defRPr sz="4445">
          <a:solidFill>
            <a:schemeClr val="tx2"/>
          </a:solidFill>
          <a:latin typeface="Arial" pitchFamily="34" charset="0"/>
        </a:defRPr>
      </a:lvl9pPr>
    </p:titleStyle>
    <p:bodyStyle>
      <a:lvl1pPr marL="331790" indent="-331790" algn="l" rtl="0" eaLnBrk="0" fontAlgn="base" hangingPunct="0">
        <a:spcBef>
          <a:spcPct val="20000"/>
        </a:spcBef>
        <a:spcAft>
          <a:spcPct val="0"/>
        </a:spcAft>
        <a:buChar char="•"/>
        <a:defRPr sz="3100">
          <a:solidFill>
            <a:schemeClr val="tx1"/>
          </a:solidFill>
          <a:latin typeface="+mn-lt"/>
          <a:ea typeface="+mn-ea"/>
          <a:cs typeface="+mn-cs"/>
        </a:defRPr>
      </a:lvl1pPr>
      <a:lvl2pPr marL="719143" indent="-276227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08082" indent="-220665" algn="l" rtl="0" eaLnBrk="0" fontAlgn="base" hangingPunct="0">
        <a:spcBef>
          <a:spcPct val="20000"/>
        </a:spcBef>
        <a:spcAft>
          <a:spcPct val="0"/>
        </a:spcAft>
        <a:buChar char="•"/>
        <a:defRPr sz="2300">
          <a:solidFill>
            <a:schemeClr val="tx1"/>
          </a:solidFill>
          <a:latin typeface="+mn-lt"/>
        </a:defRPr>
      </a:lvl3pPr>
      <a:lvl4pPr marL="1550998" indent="-220665" algn="l" rtl="0" eaLnBrk="0" fontAlgn="base" hangingPunct="0">
        <a:spcBef>
          <a:spcPct val="20000"/>
        </a:spcBef>
        <a:spcAft>
          <a:spcPct val="0"/>
        </a:spcAft>
        <a:buChar char="–"/>
        <a:defRPr sz="1900">
          <a:solidFill>
            <a:schemeClr val="tx1"/>
          </a:solidFill>
          <a:latin typeface="+mn-lt"/>
        </a:defRPr>
      </a:lvl4pPr>
      <a:lvl5pPr marL="1993913" indent="-220665" algn="l" rtl="0" eaLnBrk="0" fontAlgn="base" hangingPunct="0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+mn-lt"/>
        </a:defRPr>
      </a:lvl5pPr>
      <a:lvl6pPr marL="2437868" indent="-221624" algn="l" rtl="0" fontAlgn="base">
        <a:spcBef>
          <a:spcPct val="20000"/>
        </a:spcBef>
        <a:spcAft>
          <a:spcPct val="0"/>
        </a:spcAft>
        <a:buChar char="»"/>
        <a:defRPr sz="1996">
          <a:solidFill>
            <a:schemeClr val="tx1"/>
          </a:solidFill>
          <a:latin typeface="+mn-lt"/>
        </a:defRPr>
      </a:lvl6pPr>
      <a:lvl7pPr marL="2881109" indent="-221624" algn="l" rtl="0" fontAlgn="base">
        <a:spcBef>
          <a:spcPct val="20000"/>
        </a:spcBef>
        <a:spcAft>
          <a:spcPct val="0"/>
        </a:spcAft>
        <a:buChar char="»"/>
        <a:defRPr sz="1996">
          <a:solidFill>
            <a:schemeClr val="tx1"/>
          </a:solidFill>
          <a:latin typeface="+mn-lt"/>
        </a:defRPr>
      </a:lvl7pPr>
      <a:lvl8pPr marL="3324365" indent="-221624" algn="l" rtl="0" fontAlgn="base">
        <a:spcBef>
          <a:spcPct val="20000"/>
        </a:spcBef>
        <a:spcAft>
          <a:spcPct val="0"/>
        </a:spcAft>
        <a:buChar char="»"/>
        <a:defRPr sz="1996">
          <a:solidFill>
            <a:schemeClr val="tx1"/>
          </a:solidFill>
          <a:latin typeface="+mn-lt"/>
        </a:defRPr>
      </a:lvl8pPr>
      <a:lvl9pPr marL="3767610" indent="-221624" algn="l" rtl="0" fontAlgn="base">
        <a:spcBef>
          <a:spcPct val="20000"/>
        </a:spcBef>
        <a:spcAft>
          <a:spcPct val="0"/>
        </a:spcAft>
        <a:buChar char="»"/>
        <a:defRPr sz="1996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886494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1pPr>
      <a:lvl2pPr marL="443242" algn="l" defTabSz="886494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2pPr>
      <a:lvl3pPr marL="886494" algn="l" defTabSz="886494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3pPr>
      <a:lvl4pPr marL="1329750" algn="l" defTabSz="886494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4pPr>
      <a:lvl5pPr marL="1772989" algn="l" defTabSz="886494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5pPr>
      <a:lvl6pPr marL="2216248" algn="l" defTabSz="886494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6pPr>
      <a:lvl7pPr marL="2659476" algn="l" defTabSz="886494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7pPr>
      <a:lvl8pPr marL="3102729" algn="l" defTabSz="886494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8pPr>
      <a:lvl9pPr marL="3545984" algn="l" defTabSz="886494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  <a:cs typeface="Arial" charset="0"/>
              </a:defRPr>
            </a:lvl1pPr>
          </a:lstStyle>
          <a:p>
            <a:pPr>
              <a:defRPr/>
            </a:pPr>
            <a:fld id="{35242DBC-F53A-2941-8302-CDEC6233B42B}" type="datetimeFigureOut">
              <a:rPr lang="en-US"/>
              <a:pPr>
                <a:defRPr/>
              </a:pPr>
              <a:t>6/4/2026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  <a:cs typeface="Arial" charset="0"/>
              </a:defRPr>
            </a:lvl1pPr>
          </a:lstStyle>
          <a:p>
            <a:pPr>
              <a:defRPr/>
            </a:pPr>
            <a:fld id="{5C5A2E80-CB63-6E48-8F6E-547F0E229F1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0802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1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717" tIns="48374" rIns="96717" bIns="4837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3"/>
            <a:ext cx="10972801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717" tIns="48374" rIns="96717" bIns="4837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717" tIns="48374" rIns="96717" bIns="48374" numCol="1" anchor="t" anchorCtr="0" compatLnSpc="1">
            <a:prstTxWarp prst="textNoShape">
              <a:avLst/>
            </a:prstTxWarp>
          </a:bodyPr>
          <a:lstStyle>
            <a:lvl1pPr>
              <a:defRPr sz="1361">
                <a:latin typeface="+mn-lt"/>
              </a:defRPr>
            </a:lvl1pPr>
          </a:lstStyle>
          <a:p>
            <a:pPr defTabSz="797574"/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717" tIns="48374" rIns="96717" bIns="48374" numCol="1" anchor="t" anchorCtr="0" compatLnSpc="1">
            <a:prstTxWarp prst="textNoShape">
              <a:avLst/>
            </a:prstTxWarp>
          </a:bodyPr>
          <a:lstStyle>
            <a:lvl1pPr algn="ctr">
              <a:defRPr sz="1361">
                <a:latin typeface="+mn-lt"/>
              </a:defRPr>
            </a:lvl1pPr>
          </a:lstStyle>
          <a:p>
            <a:pPr defTabSz="797574"/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717" tIns="48374" rIns="96717" bIns="48374" numCol="1" anchor="t" anchorCtr="0" compatLnSpc="1">
            <a:prstTxWarp prst="textNoShape">
              <a:avLst/>
            </a:prstTxWarp>
          </a:bodyPr>
          <a:lstStyle>
            <a:lvl1pPr algn="r">
              <a:defRPr sz="1361">
                <a:latin typeface="+mn-lt"/>
              </a:defRPr>
            </a:lvl1pPr>
          </a:lstStyle>
          <a:p>
            <a:pPr defTabSz="797574"/>
            <a:fld id="{DD0A3AFC-53A4-439F-907D-46001A2B1899}" type="slidenum">
              <a:rPr lang="en-US" smtClean="0">
                <a:solidFill>
                  <a:srgbClr val="000000"/>
                </a:solidFill>
              </a:rPr>
              <a:pPr defTabSz="797574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013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45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45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45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45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45">
          <a:solidFill>
            <a:schemeClr val="tx2"/>
          </a:solidFill>
          <a:latin typeface="Arial" pitchFamily="34" charset="0"/>
        </a:defRPr>
      </a:lvl5pPr>
      <a:lvl6pPr marL="439578" algn="ctr" rtl="0" fontAlgn="base">
        <a:spcBef>
          <a:spcPct val="0"/>
        </a:spcBef>
        <a:spcAft>
          <a:spcPct val="0"/>
        </a:spcAft>
        <a:defRPr sz="4445">
          <a:solidFill>
            <a:schemeClr val="tx2"/>
          </a:solidFill>
          <a:latin typeface="Arial" pitchFamily="34" charset="0"/>
        </a:defRPr>
      </a:lvl6pPr>
      <a:lvl7pPr marL="879168" algn="ctr" rtl="0" fontAlgn="base">
        <a:spcBef>
          <a:spcPct val="0"/>
        </a:spcBef>
        <a:spcAft>
          <a:spcPct val="0"/>
        </a:spcAft>
        <a:defRPr sz="4445">
          <a:solidFill>
            <a:schemeClr val="tx2"/>
          </a:solidFill>
          <a:latin typeface="Arial" pitchFamily="34" charset="0"/>
        </a:defRPr>
      </a:lvl7pPr>
      <a:lvl8pPr marL="1318777" algn="ctr" rtl="0" fontAlgn="base">
        <a:spcBef>
          <a:spcPct val="0"/>
        </a:spcBef>
        <a:spcAft>
          <a:spcPct val="0"/>
        </a:spcAft>
        <a:defRPr sz="4445">
          <a:solidFill>
            <a:schemeClr val="tx2"/>
          </a:solidFill>
          <a:latin typeface="Arial" pitchFamily="34" charset="0"/>
        </a:defRPr>
      </a:lvl8pPr>
      <a:lvl9pPr marL="1758344" algn="ctr" rtl="0" fontAlgn="base">
        <a:spcBef>
          <a:spcPct val="0"/>
        </a:spcBef>
        <a:spcAft>
          <a:spcPct val="0"/>
        </a:spcAft>
        <a:defRPr sz="4445">
          <a:solidFill>
            <a:schemeClr val="tx2"/>
          </a:solidFill>
          <a:latin typeface="Arial" pitchFamily="34" charset="0"/>
        </a:defRPr>
      </a:lvl9pPr>
    </p:titleStyle>
    <p:bodyStyle>
      <a:lvl1pPr marL="329702" indent="-329702" algn="l" rtl="0" fontAlgn="base">
        <a:spcBef>
          <a:spcPct val="20000"/>
        </a:spcBef>
        <a:spcAft>
          <a:spcPct val="0"/>
        </a:spcAft>
        <a:buChar char="•"/>
        <a:defRPr sz="3175">
          <a:solidFill>
            <a:schemeClr val="tx1"/>
          </a:solidFill>
          <a:latin typeface="+mn-lt"/>
          <a:ea typeface="+mn-ea"/>
          <a:cs typeface="+mn-cs"/>
        </a:defRPr>
      </a:lvl1pPr>
      <a:lvl2pPr marL="714327" indent="-274717" algn="l" rtl="0" fontAlgn="base">
        <a:spcBef>
          <a:spcPct val="20000"/>
        </a:spcBef>
        <a:spcAft>
          <a:spcPct val="0"/>
        </a:spcAft>
        <a:buChar char="–"/>
        <a:defRPr sz="2812">
          <a:solidFill>
            <a:schemeClr val="tx1"/>
          </a:solidFill>
          <a:latin typeface="+mn-lt"/>
        </a:defRPr>
      </a:lvl2pPr>
      <a:lvl3pPr marL="1098974" indent="-219796" algn="l" rtl="0" fontAlgn="base">
        <a:spcBef>
          <a:spcPct val="20000"/>
        </a:spcBef>
        <a:spcAft>
          <a:spcPct val="0"/>
        </a:spcAft>
        <a:buChar char="•"/>
        <a:defRPr sz="2359">
          <a:solidFill>
            <a:schemeClr val="tx1"/>
          </a:solidFill>
          <a:latin typeface="+mn-lt"/>
        </a:defRPr>
      </a:lvl3pPr>
      <a:lvl4pPr marL="1538529" indent="-219796" algn="l" rtl="0" fontAlgn="base">
        <a:spcBef>
          <a:spcPct val="20000"/>
        </a:spcBef>
        <a:spcAft>
          <a:spcPct val="0"/>
        </a:spcAft>
        <a:buChar char="–"/>
        <a:defRPr sz="1996">
          <a:solidFill>
            <a:schemeClr val="tx1"/>
          </a:solidFill>
          <a:latin typeface="+mn-lt"/>
        </a:defRPr>
      </a:lvl4pPr>
      <a:lvl5pPr marL="1978160" indent="-219796" algn="l" rtl="0" fontAlgn="base">
        <a:spcBef>
          <a:spcPct val="20000"/>
        </a:spcBef>
        <a:spcAft>
          <a:spcPct val="0"/>
        </a:spcAft>
        <a:buChar char="»"/>
        <a:defRPr sz="1996">
          <a:solidFill>
            <a:schemeClr val="tx1"/>
          </a:solidFill>
          <a:latin typeface="+mn-lt"/>
        </a:defRPr>
      </a:lvl5pPr>
      <a:lvl6pPr marL="2417730" indent="-219796" algn="l" rtl="0" fontAlgn="base">
        <a:spcBef>
          <a:spcPct val="20000"/>
        </a:spcBef>
        <a:spcAft>
          <a:spcPct val="0"/>
        </a:spcAft>
        <a:buChar char="»"/>
        <a:defRPr sz="1996">
          <a:solidFill>
            <a:schemeClr val="tx1"/>
          </a:solidFill>
          <a:latin typeface="+mn-lt"/>
        </a:defRPr>
      </a:lvl6pPr>
      <a:lvl7pPr marL="2857312" indent="-219796" algn="l" rtl="0" fontAlgn="base">
        <a:spcBef>
          <a:spcPct val="20000"/>
        </a:spcBef>
        <a:spcAft>
          <a:spcPct val="0"/>
        </a:spcAft>
        <a:buChar char="»"/>
        <a:defRPr sz="1996">
          <a:solidFill>
            <a:schemeClr val="tx1"/>
          </a:solidFill>
          <a:latin typeface="+mn-lt"/>
        </a:defRPr>
      </a:lvl7pPr>
      <a:lvl8pPr marL="3296914" indent="-219796" algn="l" rtl="0" fontAlgn="base">
        <a:spcBef>
          <a:spcPct val="20000"/>
        </a:spcBef>
        <a:spcAft>
          <a:spcPct val="0"/>
        </a:spcAft>
        <a:buChar char="»"/>
        <a:defRPr sz="1996">
          <a:solidFill>
            <a:schemeClr val="tx1"/>
          </a:solidFill>
          <a:latin typeface="+mn-lt"/>
        </a:defRPr>
      </a:lvl8pPr>
      <a:lvl9pPr marL="3736484" indent="-219796" algn="l" rtl="0" fontAlgn="base">
        <a:spcBef>
          <a:spcPct val="20000"/>
        </a:spcBef>
        <a:spcAft>
          <a:spcPct val="0"/>
        </a:spcAft>
        <a:buChar char="»"/>
        <a:defRPr sz="1996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879168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1pPr>
      <a:lvl2pPr marL="439578" algn="l" defTabSz="879168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2pPr>
      <a:lvl3pPr marL="879168" algn="l" defTabSz="879168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3pPr>
      <a:lvl4pPr marL="1318777" algn="l" defTabSz="879168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4pPr>
      <a:lvl5pPr marL="1758344" algn="l" defTabSz="879168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5pPr>
      <a:lvl6pPr marL="2197942" algn="l" defTabSz="879168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6pPr>
      <a:lvl7pPr marL="2637515" algn="l" defTabSz="879168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7pPr>
      <a:lvl8pPr marL="3077099" algn="l" defTabSz="879168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8pPr>
      <a:lvl9pPr marL="3516699" algn="l" defTabSz="879168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1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776" tIns="48404" rIns="96776" bIns="4840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3"/>
            <a:ext cx="10972801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776" tIns="48404" rIns="96776" bIns="484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776" tIns="48404" rIns="96776" bIns="48404" numCol="1" anchor="t" anchorCtr="0" compatLnSpc="1">
            <a:prstTxWarp prst="textNoShape">
              <a:avLst/>
            </a:prstTxWarp>
          </a:bodyPr>
          <a:lstStyle>
            <a:lvl1pPr>
              <a:defRPr sz="1361">
                <a:latin typeface="+mn-lt"/>
              </a:defRPr>
            </a:lvl1pPr>
          </a:lstStyle>
          <a:p>
            <a:pPr defTabSz="798072"/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776" tIns="48404" rIns="96776" bIns="48404" numCol="1" anchor="t" anchorCtr="0" compatLnSpc="1">
            <a:prstTxWarp prst="textNoShape">
              <a:avLst/>
            </a:prstTxWarp>
          </a:bodyPr>
          <a:lstStyle>
            <a:lvl1pPr algn="ctr">
              <a:defRPr sz="1361">
                <a:latin typeface="+mn-lt"/>
              </a:defRPr>
            </a:lvl1pPr>
          </a:lstStyle>
          <a:p>
            <a:pPr defTabSz="798072"/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776" tIns="48404" rIns="96776" bIns="48404" numCol="1" anchor="t" anchorCtr="0" compatLnSpc="1">
            <a:prstTxWarp prst="textNoShape">
              <a:avLst/>
            </a:prstTxWarp>
          </a:bodyPr>
          <a:lstStyle>
            <a:lvl1pPr algn="r">
              <a:defRPr sz="1361">
                <a:latin typeface="+mn-lt"/>
              </a:defRPr>
            </a:lvl1pPr>
          </a:lstStyle>
          <a:p>
            <a:pPr defTabSz="798072"/>
            <a:fld id="{DD0A3AFC-53A4-439F-907D-46001A2B1899}" type="slidenum">
              <a:rPr lang="en-US" smtClean="0">
                <a:solidFill>
                  <a:srgbClr val="000000"/>
                </a:solidFill>
              </a:rPr>
              <a:pPr defTabSz="798072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018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45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45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45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45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45">
          <a:solidFill>
            <a:schemeClr val="tx2"/>
          </a:solidFill>
          <a:latin typeface="Arial" pitchFamily="34" charset="0"/>
        </a:defRPr>
      </a:lvl5pPr>
      <a:lvl6pPr marL="439852" algn="ctr" rtl="0" fontAlgn="base">
        <a:spcBef>
          <a:spcPct val="0"/>
        </a:spcBef>
        <a:spcAft>
          <a:spcPct val="0"/>
        </a:spcAft>
        <a:defRPr sz="4445">
          <a:solidFill>
            <a:schemeClr val="tx2"/>
          </a:solidFill>
          <a:latin typeface="Arial" pitchFamily="34" charset="0"/>
        </a:defRPr>
      </a:lvl6pPr>
      <a:lvl7pPr marL="879715" algn="ctr" rtl="0" fontAlgn="base">
        <a:spcBef>
          <a:spcPct val="0"/>
        </a:spcBef>
        <a:spcAft>
          <a:spcPct val="0"/>
        </a:spcAft>
        <a:defRPr sz="4445">
          <a:solidFill>
            <a:schemeClr val="tx2"/>
          </a:solidFill>
          <a:latin typeface="Arial" pitchFamily="34" charset="0"/>
        </a:defRPr>
      </a:lvl7pPr>
      <a:lvl8pPr marL="1319599" algn="ctr" rtl="0" fontAlgn="base">
        <a:spcBef>
          <a:spcPct val="0"/>
        </a:spcBef>
        <a:spcAft>
          <a:spcPct val="0"/>
        </a:spcAft>
        <a:defRPr sz="4445">
          <a:solidFill>
            <a:schemeClr val="tx2"/>
          </a:solidFill>
          <a:latin typeface="Arial" pitchFamily="34" charset="0"/>
        </a:defRPr>
      </a:lvl8pPr>
      <a:lvl9pPr marL="1759438" algn="ctr" rtl="0" fontAlgn="base">
        <a:spcBef>
          <a:spcPct val="0"/>
        </a:spcBef>
        <a:spcAft>
          <a:spcPct val="0"/>
        </a:spcAft>
        <a:defRPr sz="4445">
          <a:solidFill>
            <a:schemeClr val="tx2"/>
          </a:solidFill>
          <a:latin typeface="Arial" pitchFamily="34" charset="0"/>
        </a:defRPr>
      </a:lvl9pPr>
    </p:titleStyle>
    <p:bodyStyle>
      <a:lvl1pPr marL="329907" indent="-329907" algn="l" rtl="0" fontAlgn="base">
        <a:spcBef>
          <a:spcPct val="20000"/>
        </a:spcBef>
        <a:spcAft>
          <a:spcPct val="0"/>
        </a:spcAft>
        <a:buChar char="•"/>
        <a:defRPr sz="3175">
          <a:solidFill>
            <a:schemeClr val="tx1"/>
          </a:solidFill>
          <a:latin typeface="+mn-lt"/>
          <a:ea typeface="+mn-ea"/>
          <a:cs typeface="+mn-cs"/>
        </a:defRPr>
      </a:lvl1pPr>
      <a:lvl2pPr marL="714772" indent="-274892" algn="l" rtl="0" fontAlgn="base">
        <a:spcBef>
          <a:spcPct val="20000"/>
        </a:spcBef>
        <a:spcAft>
          <a:spcPct val="0"/>
        </a:spcAft>
        <a:buChar char="–"/>
        <a:defRPr sz="2812">
          <a:solidFill>
            <a:schemeClr val="tx1"/>
          </a:solidFill>
          <a:latin typeface="+mn-lt"/>
        </a:defRPr>
      </a:lvl2pPr>
      <a:lvl3pPr marL="1099658" indent="-219933" algn="l" rtl="0" fontAlgn="base">
        <a:spcBef>
          <a:spcPct val="20000"/>
        </a:spcBef>
        <a:spcAft>
          <a:spcPct val="0"/>
        </a:spcAft>
        <a:buChar char="•"/>
        <a:defRPr sz="2359">
          <a:solidFill>
            <a:schemeClr val="tx1"/>
          </a:solidFill>
          <a:latin typeface="+mn-lt"/>
        </a:defRPr>
      </a:lvl3pPr>
      <a:lvl4pPr marL="1539487" indent="-219933" algn="l" rtl="0" fontAlgn="base">
        <a:spcBef>
          <a:spcPct val="20000"/>
        </a:spcBef>
        <a:spcAft>
          <a:spcPct val="0"/>
        </a:spcAft>
        <a:buChar char="–"/>
        <a:defRPr sz="1996">
          <a:solidFill>
            <a:schemeClr val="tx1"/>
          </a:solidFill>
          <a:latin typeface="+mn-lt"/>
        </a:defRPr>
      </a:lvl4pPr>
      <a:lvl5pPr marL="1979390" indent="-219933" algn="l" rtl="0" fontAlgn="base">
        <a:spcBef>
          <a:spcPct val="20000"/>
        </a:spcBef>
        <a:spcAft>
          <a:spcPct val="0"/>
        </a:spcAft>
        <a:buChar char="»"/>
        <a:defRPr sz="1996">
          <a:solidFill>
            <a:schemeClr val="tx1"/>
          </a:solidFill>
          <a:latin typeface="+mn-lt"/>
        </a:defRPr>
      </a:lvl5pPr>
      <a:lvl6pPr marL="2419234" indent="-219933" algn="l" rtl="0" fontAlgn="base">
        <a:spcBef>
          <a:spcPct val="20000"/>
        </a:spcBef>
        <a:spcAft>
          <a:spcPct val="0"/>
        </a:spcAft>
        <a:buChar char="»"/>
        <a:defRPr sz="1996">
          <a:solidFill>
            <a:schemeClr val="tx1"/>
          </a:solidFill>
          <a:latin typeface="+mn-lt"/>
        </a:defRPr>
      </a:lvl6pPr>
      <a:lvl7pPr marL="2859090" indent="-219933" algn="l" rtl="0" fontAlgn="base">
        <a:spcBef>
          <a:spcPct val="20000"/>
        </a:spcBef>
        <a:spcAft>
          <a:spcPct val="0"/>
        </a:spcAft>
        <a:buChar char="»"/>
        <a:defRPr sz="1996">
          <a:solidFill>
            <a:schemeClr val="tx1"/>
          </a:solidFill>
          <a:latin typeface="+mn-lt"/>
        </a:defRPr>
      </a:lvl7pPr>
      <a:lvl8pPr marL="3298966" indent="-219933" algn="l" rtl="0" fontAlgn="base">
        <a:spcBef>
          <a:spcPct val="20000"/>
        </a:spcBef>
        <a:spcAft>
          <a:spcPct val="0"/>
        </a:spcAft>
        <a:buChar char="»"/>
        <a:defRPr sz="1996">
          <a:solidFill>
            <a:schemeClr val="tx1"/>
          </a:solidFill>
          <a:latin typeface="+mn-lt"/>
        </a:defRPr>
      </a:lvl8pPr>
      <a:lvl9pPr marL="3738810" indent="-219933" algn="l" rtl="0" fontAlgn="base">
        <a:spcBef>
          <a:spcPct val="20000"/>
        </a:spcBef>
        <a:spcAft>
          <a:spcPct val="0"/>
        </a:spcAft>
        <a:buChar char="»"/>
        <a:defRPr sz="1996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879715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1pPr>
      <a:lvl2pPr marL="439852" algn="l" defTabSz="879715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2pPr>
      <a:lvl3pPr marL="879715" algn="l" defTabSz="879715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3pPr>
      <a:lvl4pPr marL="1319599" algn="l" defTabSz="879715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4pPr>
      <a:lvl5pPr marL="1759438" algn="l" defTabSz="879715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5pPr>
      <a:lvl6pPr marL="2199310" algn="l" defTabSz="879715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6pPr>
      <a:lvl7pPr marL="2639156" algn="l" defTabSz="879715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7pPr>
      <a:lvl8pPr marL="3079013" algn="l" defTabSz="879715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8pPr>
      <a:lvl9pPr marL="3518887" algn="l" defTabSz="879715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1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7228" tIns="48617" rIns="97228" bIns="486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3"/>
            <a:ext cx="10972801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7228" tIns="48617" rIns="97228" bIns="486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7228" tIns="48617" rIns="97228" bIns="48617" numCol="1" anchor="t" anchorCtr="0" compatLnSpc="1">
            <a:prstTxWarp prst="textNoShape">
              <a:avLst/>
            </a:prstTxWarp>
          </a:bodyPr>
          <a:lstStyle>
            <a:lvl1pPr>
              <a:defRPr sz="1361">
                <a:latin typeface="+mn-lt"/>
              </a:defRPr>
            </a:lvl1pPr>
          </a:lstStyle>
          <a:p>
            <a:pPr defTabSz="801558"/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7228" tIns="48617" rIns="97228" bIns="48617" numCol="1" anchor="t" anchorCtr="0" compatLnSpc="1">
            <a:prstTxWarp prst="textNoShape">
              <a:avLst/>
            </a:prstTxWarp>
          </a:bodyPr>
          <a:lstStyle>
            <a:lvl1pPr algn="ctr">
              <a:defRPr sz="1361">
                <a:latin typeface="+mn-lt"/>
              </a:defRPr>
            </a:lvl1pPr>
          </a:lstStyle>
          <a:p>
            <a:pPr defTabSz="801558"/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7228" tIns="48617" rIns="97228" bIns="48617" numCol="1" anchor="t" anchorCtr="0" compatLnSpc="1">
            <a:prstTxWarp prst="textNoShape">
              <a:avLst/>
            </a:prstTxWarp>
          </a:bodyPr>
          <a:lstStyle>
            <a:lvl1pPr algn="r">
              <a:defRPr sz="1361">
                <a:latin typeface="+mn-lt"/>
              </a:defRPr>
            </a:lvl1pPr>
          </a:lstStyle>
          <a:p>
            <a:pPr defTabSz="801558"/>
            <a:fld id="{DD0A3AFC-53A4-439F-907D-46001A2B1899}" type="slidenum">
              <a:rPr lang="en-US" smtClean="0">
                <a:solidFill>
                  <a:srgbClr val="000000"/>
                </a:solidFill>
              </a:rPr>
              <a:pPr defTabSz="801558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965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45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45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45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45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45">
          <a:solidFill>
            <a:schemeClr val="tx2"/>
          </a:solidFill>
          <a:latin typeface="Arial" pitchFamily="34" charset="0"/>
        </a:defRPr>
      </a:lvl5pPr>
      <a:lvl6pPr marL="441772" algn="ctr" rtl="0" fontAlgn="base">
        <a:spcBef>
          <a:spcPct val="0"/>
        </a:spcBef>
        <a:spcAft>
          <a:spcPct val="0"/>
        </a:spcAft>
        <a:defRPr sz="4445">
          <a:solidFill>
            <a:schemeClr val="tx2"/>
          </a:solidFill>
          <a:latin typeface="Arial" pitchFamily="34" charset="0"/>
        </a:defRPr>
      </a:lvl6pPr>
      <a:lvl7pPr marL="883555" algn="ctr" rtl="0" fontAlgn="base">
        <a:spcBef>
          <a:spcPct val="0"/>
        </a:spcBef>
        <a:spcAft>
          <a:spcPct val="0"/>
        </a:spcAft>
        <a:defRPr sz="4445">
          <a:solidFill>
            <a:schemeClr val="tx2"/>
          </a:solidFill>
          <a:latin typeface="Arial" pitchFamily="34" charset="0"/>
        </a:defRPr>
      </a:lvl7pPr>
      <a:lvl8pPr marL="1325354" algn="ctr" rtl="0" fontAlgn="base">
        <a:spcBef>
          <a:spcPct val="0"/>
        </a:spcBef>
        <a:spcAft>
          <a:spcPct val="0"/>
        </a:spcAft>
        <a:defRPr sz="4445">
          <a:solidFill>
            <a:schemeClr val="tx2"/>
          </a:solidFill>
          <a:latin typeface="Arial" pitchFamily="34" charset="0"/>
        </a:defRPr>
      </a:lvl8pPr>
      <a:lvl9pPr marL="1767117" algn="ctr" rtl="0" fontAlgn="base">
        <a:spcBef>
          <a:spcPct val="0"/>
        </a:spcBef>
        <a:spcAft>
          <a:spcPct val="0"/>
        </a:spcAft>
        <a:defRPr sz="4445">
          <a:solidFill>
            <a:schemeClr val="tx2"/>
          </a:solidFill>
          <a:latin typeface="Arial" pitchFamily="34" charset="0"/>
        </a:defRPr>
      </a:lvl9pPr>
    </p:titleStyle>
    <p:bodyStyle>
      <a:lvl1pPr marL="331343" indent="-331343" algn="l" rtl="0" fontAlgn="base">
        <a:spcBef>
          <a:spcPct val="20000"/>
        </a:spcBef>
        <a:spcAft>
          <a:spcPct val="0"/>
        </a:spcAft>
        <a:buChar char="•"/>
        <a:defRPr sz="3175">
          <a:solidFill>
            <a:schemeClr val="tx1"/>
          </a:solidFill>
          <a:latin typeface="+mn-lt"/>
          <a:ea typeface="+mn-ea"/>
          <a:cs typeface="+mn-cs"/>
        </a:defRPr>
      </a:lvl1pPr>
      <a:lvl2pPr marL="717887" indent="-276103" algn="l" rtl="0" fontAlgn="base">
        <a:spcBef>
          <a:spcPct val="20000"/>
        </a:spcBef>
        <a:spcAft>
          <a:spcPct val="0"/>
        </a:spcAft>
        <a:buChar char="–"/>
        <a:defRPr sz="2812">
          <a:solidFill>
            <a:schemeClr val="tx1"/>
          </a:solidFill>
          <a:latin typeface="+mn-lt"/>
        </a:defRPr>
      </a:lvl2pPr>
      <a:lvl3pPr marL="1104452" indent="-220890" algn="l" rtl="0" fontAlgn="base">
        <a:spcBef>
          <a:spcPct val="20000"/>
        </a:spcBef>
        <a:spcAft>
          <a:spcPct val="0"/>
        </a:spcAft>
        <a:buChar char="•"/>
        <a:defRPr sz="2359">
          <a:solidFill>
            <a:schemeClr val="tx1"/>
          </a:solidFill>
          <a:latin typeface="+mn-lt"/>
        </a:defRPr>
      </a:lvl3pPr>
      <a:lvl4pPr marL="1546204" indent="-220890" algn="l" rtl="0" fontAlgn="base">
        <a:spcBef>
          <a:spcPct val="20000"/>
        </a:spcBef>
        <a:spcAft>
          <a:spcPct val="0"/>
        </a:spcAft>
        <a:buChar char="–"/>
        <a:defRPr sz="1996">
          <a:solidFill>
            <a:schemeClr val="tx1"/>
          </a:solidFill>
          <a:latin typeface="+mn-lt"/>
        </a:defRPr>
      </a:lvl4pPr>
      <a:lvl5pPr marL="1988011" indent="-220890" algn="l" rtl="0" fontAlgn="base">
        <a:spcBef>
          <a:spcPct val="20000"/>
        </a:spcBef>
        <a:spcAft>
          <a:spcPct val="0"/>
        </a:spcAft>
        <a:buChar char="»"/>
        <a:defRPr sz="1996">
          <a:solidFill>
            <a:schemeClr val="tx1"/>
          </a:solidFill>
          <a:latin typeface="+mn-lt"/>
        </a:defRPr>
      </a:lvl5pPr>
      <a:lvl6pPr marL="2429793" indent="-220890" algn="l" rtl="0" fontAlgn="base">
        <a:spcBef>
          <a:spcPct val="20000"/>
        </a:spcBef>
        <a:spcAft>
          <a:spcPct val="0"/>
        </a:spcAft>
        <a:buChar char="»"/>
        <a:defRPr sz="1996">
          <a:solidFill>
            <a:schemeClr val="tx1"/>
          </a:solidFill>
          <a:latin typeface="+mn-lt"/>
        </a:defRPr>
      </a:lvl6pPr>
      <a:lvl7pPr marL="2871567" indent="-220890" algn="l" rtl="0" fontAlgn="base">
        <a:spcBef>
          <a:spcPct val="20000"/>
        </a:spcBef>
        <a:spcAft>
          <a:spcPct val="0"/>
        </a:spcAft>
        <a:buChar char="»"/>
        <a:defRPr sz="1996">
          <a:solidFill>
            <a:schemeClr val="tx1"/>
          </a:solidFill>
          <a:latin typeface="+mn-lt"/>
        </a:defRPr>
      </a:lvl7pPr>
      <a:lvl8pPr marL="3313356" indent="-220890" algn="l" rtl="0" fontAlgn="base">
        <a:spcBef>
          <a:spcPct val="20000"/>
        </a:spcBef>
        <a:spcAft>
          <a:spcPct val="0"/>
        </a:spcAft>
        <a:buChar char="»"/>
        <a:defRPr sz="1996">
          <a:solidFill>
            <a:schemeClr val="tx1"/>
          </a:solidFill>
          <a:latin typeface="+mn-lt"/>
        </a:defRPr>
      </a:lvl8pPr>
      <a:lvl9pPr marL="3755125" indent="-220890" algn="l" rtl="0" fontAlgn="base">
        <a:spcBef>
          <a:spcPct val="20000"/>
        </a:spcBef>
        <a:spcAft>
          <a:spcPct val="0"/>
        </a:spcAft>
        <a:buChar char="»"/>
        <a:defRPr sz="1996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883555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1pPr>
      <a:lvl2pPr marL="441772" algn="l" defTabSz="883555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2pPr>
      <a:lvl3pPr marL="883555" algn="l" defTabSz="883555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3pPr>
      <a:lvl4pPr marL="1325354" algn="l" defTabSz="883555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4pPr>
      <a:lvl5pPr marL="1767117" algn="l" defTabSz="883555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5pPr>
      <a:lvl6pPr marL="2208907" algn="l" defTabSz="883555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6pPr>
      <a:lvl7pPr marL="2650669" algn="l" defTabSz="883555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7pPr>
      <a:lvl8pPr marL="3092448" algn="l" defTabSz="883555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8pPr>
      <a:lvl9pPr marL="3534243" algn="l" defTabSz="883555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1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992" tIns="48505" rIns="96992" bIns="4850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3"/>
            <a:ext cx="10972801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992" tIns="48505" rIns="96992" bIns="485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992" tIns="48505" rIns="96992" bIns="48505" numCol="1" anchor="t" anchorCtr="0" compatLnSpc="1">
            <a:prstTxWarp prst="textNoShape">
              <a:avLst/>
            </a:prstTxWarp>
          </a:bodyPr>
          <a:lstStyle>
            <a:lvl1pPr>
              <a:defRPr sz="1361">
                <a:latin typeface="+mn-lt"/>
              </a:defRPr>
            </a:lvl1pPr>
          </a:lstStyle>
          <a:p>
            <a:pPr defTabSz="799732"/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992" tIns="48505" rIns="96992" bIns="48505" numCol="1" anchor="t" anchorCtr="0" compatLnSpc="1">
            <a:prstTxWarp prst="textNoShape">
              <a:avLst/>
            </a:prstTxWarp>
          </a:bodyPr>
          <a:lstStyle>
            <a:lvl1pPr algn="ctr">
              <a:defRPr sz="1361">
                <a:latin typeface="+mn-lt"/>
              </a:defRPr>
            </a:lvl1pPr>
          </a:lstStyle>
          <a:p>
            <a:pPr defTabSz="799732"/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992" tIns="48505" rIns="96992" bIns="48505" numCol="1" anchor="t" anchorCtr="0" compatLnSpc="1">
            <a:prstTxWarp prst="textNoShape">
              <a:avLst/>
            </a:prstTxWarp>
          </a:bodyPr>
          <a:lstStyle>
            <a:lvl1pPr algn="r">
              <a:defRPr sz="1361">
                <a:latin typeface="+mn-lt"/>
              </a:defRPr>
            </a:lvl1pPr>
          </a:lstStyle>
          <a:p>
            <a:pPr defTabSz="799732"/>
            <a:fld id="{DD0A3AFC-53A4-439F-907D-46001A2B1899}" type="slidenum">
              <a:rPr lang="en-US" smtClean="0">
                <a:solidFill>
                  <a:srgbClr val="000000"/>
                </a:solidFill>
              </a:rPr>
              <a:pPr defTabSz="799732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084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45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45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45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45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45">
          <a:solidFill>
            <a:schemeClr val="tx2"/>
          </a:solidFill>
          <a:latin typeface="Arial" pitchFamily="34" charset="0"/>
        </a:defRPr>
      </a:lvl5pPr>
      <a:lvl6pPr marL="440766" algn="ctr" rtl="0" fontAlgn="base">
        <a:spcBef>
          <a:spcPct val="0"/>
        </a:spcBef>
        <a:spcAft>
          <a:spcPct val="0"/>
        </a:spcAft>
        <a:defRPr sz="4445">
          <a:solidFill>
            <a:schemeClr val="tx2"/>
          </a:solidFill>
          <a:latin typeface="Arial" pitchFamily="34" charset="0"/>
        </a:defRPr>
      </a:lvl6pPr>
      <a:lvl7pPr marL="881543" algn="ctr" rtl="0" fontAlgn="base">
        <a:spcBef>
          <a:spcPct val="0"/>
        </a:spcBef>
        <a:spcAft>
          <a:spcPct val="0"/>
        </a:spcAft>
        <a:defRPr sz="4445">
          <a:solidFill>
            <a:schemeClr val="tx2"/>
          </a:solidFill>
          <a:latin typeface="Arial" pitchFamily="34" charset="0"/>
        </a:defRPr>
      </a:lvl7pPr>
      <a:lvl8pPr marL="1322338" algn="ctr" rtl="0" fontAlgn="base">
        <a:spcBef>
          <a:spcPct val="0"/>
        </a:spcBef>
        <a:spcAft>
          <a:spcPct val="0"/>
        </a:spcAft>
        <a:defRPr sz="4445">
          <a:solidFill>
            <a:schemeClr val="tx2"/>
          </a:solidFill>
          <a:latin typeface="Arial" pitchFamily="34" charset="0"/>
        </a:defRPr>
      </a:lvl8pPr>
      <a:lvl9pPr marL="1763091" algn="ctr" rtl="0" fontAlgn="base">
        <a:spcBef>
          <a:spcPct val="0"/>
        </a:spcBef>
        <a:spcAft>
          <a:spcPct val="0"/>
        </a:spcAft>
        <a:defRPr sz="4445">
          <a:solidFill>
            <a:schemeClr val="tx2"/>
          </a:solidFill>
          <a:latin typeface="Arial" pitchFamily="34" charset="0"/>
        </a:defRPr>
      </a:lvl9pPr>
    </p:titleStyle>
    <p:bodyStyle>
      <a:lvl1pPr marL="330591" indent="-330591" algn="l" rtl="0" fontAlgn="base">
        <a:spcBef>
          <a:spcPct val="20000"/>
        </a:spcBef>
        <a:spcAft>
          <a:spcPct val="0"/>
        </a:spcAft>
        <a:buChar char="•"/>
        <a:defRPr sz="3175">
          <a:solidFill>
            <a:schemeClr val="tx1"/>
          </a:solidFill>
          <a:latin typeface="+mn-lt"/>
          <a:ea typeface="+mn-ea"/>
          <a:cs typeface="+mn-cs"/>
        </a:defRPr>
      </a:lvl1pPr>
      <a:lvl2pPr marL="716254" indent="-275468" algn="l" rtl="0" fontAlgn="base">
        <a:spcBef>
          <a:spcPct val="20000"/>
        </a:spcBef>
        <a:spcAft>
          <a:spcPct val="0"/>
        </a:spcAft>
        <a:buChar char="–"/>
        <a:defRPr sz="2812">
          <a:solidFill>
            <a:schemeClr val="tx1"/>
          </a:solidFill>
          <a:latin typeface="+mn-lt"/>
        </a:defRPr>
      </a:lvl2pPr>
      <a:lvl3pPr marL="1101939" indent="-220389" algn="l" rtl="0" fontAlgn="base">
        <a:spcBef>
          <a:spcPct val="20000"/>
        </a:spcBef>
        <a:spcAft>
          <a:spcPct val="0"/>
        </a:spcAft>
        <a:buChar char="•"/>
        <a:defRPr sz="2359">
          <a:solidFill>
            <a:schemeClr val="tx1"/>
          </a:solidFill>
          <a:latin typeface="+mn-lt"/>
        </a:defRPr>
      </a:lvl3pPr>
      <a:lvl4pPr marL="1542681" indent="-220389" algn="l" rtl="0" fontAlgn="base">
        <a:spcBef>
          <a:spcPct val="20000"/>
        </a:spcBef>
        <a:spcAft>
          <a:spcPct val="0"/>
        </a:spcAft>
        <a:buChar char="–"/>
        <a:defRPr sz="1996">
          <a:solidFill>
            <a:schemeClr val="tx1"/>
          </a:solidFill>
          <a:latin typeface="+mn-lt"/>
        </a:defRPr>
      </a:lvl4pPr>
      <a:lvl5pPr marL="1983491" indent="-220389" algn="l" rtl="0" fontAlgn="base">
        <a:spcBef>
          <a:spcPct val="20000"/>
        </a:spcBef>
        <a:spcAft>
          <a:spcPct val="0"/>
        </a:spcAft>
        <a:buChar char="»"/>
        <a:defRPr sz="1996">
          <a:solidFill>
            <a:schemeClr val="tx1"/>
          </a:solidFill>
          <a:latin typeface="+mn-lt"/>
        </a:defRPr>
      </a:lvl5pPr>
      <a:lvl6pPr marL="2424255" indent="-220389" algn="l" rtl="0" fontAlgn="base">
        <a:spcBef>
          <a:spcPct val="20000"/>
        </a:spcBef>
        <a:spcAft>
          <a:spcPct val="0"/>
        </a:spcAft>
        <a:buChar char="»"/>
        <a:defRPr sz="1996">
          <a:solidFill>
            <a:schemeClr val="tx1"/>
          </a:solidFill>
          <a:latin typeface="+mn-lt"/>
        </a:defRPr>
      </a:lvl6pPr>
      <a:lvl7pPr marL="2865024" indent="-220389" algn="l" rtl="0" fontAlgn="base">
        <a:spcBef>
          <a:spcPct val="20000"/>
        </a:spcBef>
        <a:spcAft>
          <a:spcPct val="0"/>
        </a:spcAft>
        <a:buChar char="»"/>
        <a:defRPr sz="1996">
          <a:solidFill>
            <a:schemeClr val="tx1"/>
          </a:solidFill>
          <a:latin typeface="+mn-lt"/>
        </a:defRPr>
      </a:lvl7pPr>
      <a:lvl8pPr marL="3305808" indent="-220389" algn="l" rtl="0" fontAlgn="base">
        <a:spcBef>
          <a:spcPct val="20000"/>
        </a:spcBef>
        <a:spcAft>
          <a:spcPct val="0"/>
        </a:spcAft>
        <a:buChar char="»"/>
        <a:defRPr sz="1996">
          <a:solidFill>
            <a:schemeClr val="tx1"/>
          </a:solidFill>
          <a:latin typeface="+mn-lt"/>
        </a:defRPr>
      </a:lvl8pPr>
      <a:lvl9pPr marL="3746570" indent="-220389" algn="l" rtl="0" fontAlgn="base">
        <a:spcBef>
          <a:spcPct val="20000"/>
        </a:spcBef>
        <a:spcAft>
          <a:spcPct val="0"/>
        </a:spcAft>
        <a:buChar char="»"/>
        <a:defRPr sz="1996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881543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1pPr>
      <a:lvl2pPr marL="440766" algn="l" defTabSz="881543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2pPr>
      <a:lvl3pPr marL="881543" algn="l" defTabSz="881543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3pPr>
      <a:lvl4pPr marL="1322338" algn="l" defTabSz="881543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4pPr>
      <a:lvl5pPr marL="1763091" algn="l" defTabSz="881543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5pPr>
      <a:lvl6pPr marL="2203874" algn="l" defTabSz="881543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6pPr>
      <a:lvl7pPr marL="2644633" algn="l" defTabSz="881543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7pPr>
      <a:lvl8pPr marL="3085404" algn="l" defTabSz="881543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8pPr>
      <a:lvl9pPr marL="3526191" algn="l" defTabSz="881543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21195C9C-EB23-4560-A72F-34B23C15B4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7724" tIns="48865" rIns="97724" bIns="4886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BB199AFE-867B-46DA-B00B-7A248786D8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7724" tIns="48865" rIns="97724" bIns="4886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B592DC6A-E0C2-4DCE-AD5F-A026B1662D3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7724" tIns="48865" rIns="97724" bIns="48865" numCol="1" anchor="t" anchorCtr="0" compatLnSpc="1">
            <a:prstTxWarp prst="textNoShape">
              <a:avLst/>
            </a:prstTxWarp>
          </a:bodyPr>
          <a:lstStyle>
            <a:lvl1pPr defTabSz="805293" eaLnBrk="1" hangingPunct="1">
              <a:defRPr sz="1361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640BF68F-E559-4172-9C48-2EED934ED7D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7724" tIns="48865" rIns="97724" bIns="48865" numCol="1" anchor="t" anchorCtr="0" compatLnSpc="1">
            <a:prstTxWarp prst="textNoShape">
              <a:avLst/>
            </a:prstTxWarp>
          </a:bodyPr>
          <a:lstStyle>
            <a:lvl1pPr algn="ctr" defTabSz="805293" eaLnBrk="1" hangingPunct="1">
              <a:defRPr sz="1361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2FDFF6CD-C960-4DDD-9FA2-F6AF2953478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7724" tIns="48865" rIns="97724" bIns="48865" numCol="1" anchor="t" anchorCtr="0" compatLnSpc="1">
            <a:prstTxWarp prst="textNoShape">
              <a:avLst/>
            </a:prstTxWarp>
          </a:bodyPr>
          <a:lstStyle>
            <a:lvl1pPr algn="r" defTabSz="804863" eaLnBrk="1" hangingPunct="1">
              <a:defRPr sz="13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fld id="{8610FC32-4DAD-452E-B37C-36B4253A3E6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2738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43837" algn="ctr" rtl="0" fontAlgn="base">
        <a:spcBef>
          <a:spcPct val="0"/>
        </a:spcBef>
        <a:spcAft>
          <a:spcPct val="0"/>
        </a:spcAft>
        <a:defRPr sz="4445">
          <a:solidFill>
            <a:schemeClr val="tx2"/>
          </a:solidFill>
          <a:latin typeface="Arial" pitchFamily="34" charset="0"/>
        </a:defRPr>
      </a:lvl6pPr>
      <a:lvl7pPr marL="887684" algn="ctr" rtl="0" fontAlgn="base">
        <a:spcBef>
          <a:spcPct val="0"/>
        </a:spcBef>
        <a:spcAft>
          <a:spcPct val="0"/>
        </a:spcAft>
        <a:defRPr sz="4445">
          <a:solidFill>
            <a:schemeClr val="tx2"/>
          </a:solidFill>
          <a:latin typeface="Arial" pitchFamily="34" charset="0"/>
        </a:defRPr>
      </a:lvl7pPr>
      <a:lvl8pPr marL="1331533" algn="ctr" rtl="0" fontAlgn="base">
        <a:spcBef>
          <a:spcPct val="0"/>
        </a:spcBef>
        <a:spcAft>
          <a:spcPct val="0"/>
        </a:spcAft>
        <a:defRPr sz="4445">
          <a:solidFill>
            <a:schemeClr val="tx2"/>
          </a:solidFill>
          <a:latin typeface="Arial" pitchFamily="34" charset="0"/>
        </a:defRPr>
      </a:lvl8pPr>
      <a:lvl9pPr marL="1775369" algn="ctr" rtl="0" fontAlgn="base">
        <a:spcBef>
          <a:spcPct val="0"/>
        </a:spcBef>
        <a:spcAft>
          <a:spcPct val="0"/>
        </a:spcAft>
        <a:defRPr sz="4445">
          <a:solidFill>
            <a:schemeClr val="tx2"/>
          </a:solidFill>
          <a:latin typeface="Arial" pitchFamily="34" charset="0"/>
        </a:defRPr>
      </a:lvl9pPr>
    </p:titleStyle>
    <p:bodyStyle>
      <a:lvl1pPr marL="331788" indent="-331788" algn="l" rtl="0" eaLnBrk="0" fontAlgn="base" hangingPunct="0">
        <a:spcBef>
          <a:spcPct val="20000"/>
        </a:spcBef>
        <a:spcAft>
          <a:spcPct val="0"/>
        </a:spcAft>
        <a:buChar char="•"/>
        <a:defRPr sz="3100">
          <a:solidFill>
            <a:schemeClr val="tx1"/>
          </a:solidFill>
          <a:latin typeface="+mn-lt"/>
          <a:ea typeface="+mn-ea"/>
          <a:cs typeface="+mn-cs"/>
        </a:defRPr>
      </a:lvl1pPr>
      <a:lvl2pPr marL="720725" indent="-276225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08075" indent="-220663" algn="l" rtl="0" eaLnBrk="0" fontAlgn="base" hangingPunct="0">
        <a:spcBef>
          <a:spcPct val="20000"/>
        </a:spcBef>
        <a:spcAft>
          <a:spcPct val="0"/>
        </a:spcAft>
        <a:buChar char="•"/>
        <a:defRPr sz="2300">
          <a:solidFill>
            <a:schemeClr val="tx1"/>
          </a:solidFill>
          <a:latin typeface="+mn-lt"/>
        </a:defRPr>
      </a:lvl3pPr>
      <a:lvl4pPr marL="1552575" indent="-220663" algn="l" rtl="0" eaLnBrk="0" fontAlgn="base" hangingPunct="0">
        <a:spcBef>
          <a:spcPct val="20000"/>
        </a:spcBef>
        <a:spcAft>
          <a:spcPct val="0"/>
        </a:spcAft>
        <a:buChar char="–"/>
        <a:defRPr sz="1900">
          <a:solidFill>
            <a:schemeClr val="tx1"/>
          </a:solidFill>
          <a:latin typeface="+mn-lt"/>
        </a:defRPr>
      </a:lvl4pPr>
      <a:lvl5pPr marL="1997075" indent="-220663" algn="l" rtl="0" eaLnBrk="0" fontAlgn="base" hangingPunct="0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+mn-lt"/>
        </a:defRPr>
      </a:lvl5pPr>
      <a:lvl6pPr marL="2441140" indent="-221922" algn="l" rtl="0" fontAlgn="base">
        <a:spcBef>
          <a:spcPct val="20000"/>
        </a:spcBef>
        <a:spcAft>
          <a:spcPct val="0"/>
        </a:spcAft>
        <a:buChar char="»"/>
        <a:defRPr sz="1996">
          <a:solidFill>
            <a:schemeClr val="tx1"/>
          </a:solidFill>
          <a:latin typeface="+mn-lt"/>
        </a:defRPr>
      </a:lvl6pPr>
      <a:lvl7pPr marL="2884975" indent="-221922" algn="l" rtl="0" fontAlgn="base">
        <a:spcBef>
          <a:spcPct val="20000"/>
        </a:spcBef>
        <a:spcAft>
          <a:spcPct val="0"/>
        </a:spcAft>
        <a:buChar char="»"/>
        <a:defRPr sz="1996">
          <a:solidFill>
            <a:schemeClr val="tx1"/>
          </a:solidFill>
          <a:latin typeface="+mn-lt"/>
        </a:defRPr>
      </a:lvl7pPr>
      <a:lvl8pPr marL="3328828" indent="-221922" algn="l" rtl="0" fontAlgn="base">
        <a:spcBef>
          <a:spcPct val="20000"/>
        </a:spcBef>
        <a:spcAft>
          <a:spcPct val="0"/>
        </a:spcAft>
        <a:buChar char="»"/>
        <a:defRPr sz="1996">
          <a:solidFill>
            <a:schemeClr val="tx1"/>
          </a:solidFill>
          <a:latin typeface="+mn-lt"/>
        </a:defRPr>
      </a:lvl8pPr>
      <a:lvl9pPr marL="3772665" indent="-221922" algn="l" rtl="0" fontAlgn="base">
        <a:spcBef>
          <a:spcPct val="20000"/>
        </a:spcBef>
        <a:spcAft>
          <a:spcPct val="0"/>
        </a:spcAft>
        <a:buChar char="»"/>
        <a:defRPr sz="1996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887684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1pPr>
      <a:lvl2pPr marL="443837" algn="l" defTabSz="887684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2pPr>
      <a:lvl3pPr marL="887684" algn="l" defTabSz="887684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3pPr>
      <a:lvl4pPr marL="1331533" algn="l" defTabSz="887684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4pPr>
      <a:lvl5pPr marL="1775369" algn="l" defTabSz="887684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5pPr>
      <a:lvl6pPr marL="2219220" algn="l" defTabSz="887684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6pPr>
      <a:lvl7pPr marL="2663046" algn="l" defTabSz="887684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7pPr>
      <a:lvl8pPr marL="3106896" algn="l" defTabSz="887684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8pPr>
      <a:lvl9pPr marL="3550743" algn="l" defTabSz="887684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1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7874" tIns="48940" rIns="97874" bIns="4894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1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7874" tIns="48940" rIns="97874" bIns="489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7874" tIns="48940" rIns="97874" bIns="48940" numCol="1" anchor="t" anchorCtr="0" compatLnSpc="1">
            <a:prstTxWarp prst="textNoShape">
              <a:avLst/>
            </a:prstTxWarp>
          </a:bodyPr>
          <a:lstStyle>
            <a:lvl1pPr defTabSz="806468" eaLnBrk="1" hangingPunct="1">
              <a:defRPr sz="1361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lnSpc>
                <a:spcPct val="100000"/>
              </a:lnSpc>
              <a:buClrTx/>
              <a:buSzTx/>
              <a:buFontTx/>
              <a:buNone/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7874" tIns="48940" rIns="97874" bIns="48940" numCol="1" anchor="t" anchorCtr="0" compatLnSpc="1">
            <a:prstTxWarp prst="textNoShape">
              <a:avLst/>
            </a:prstTxWarp>
          </a:bodyPr>
          <a:lstStyle>
            <a:lvl1pPr algn="ctr" defTabSz="806468" eaLnBrk="1" hangingPunct="1">
              <a:defRPr sz="1361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lnSpc>
                <a:spcPct val="100000"/>
              </a:lnSpc>
              <a:buClrTx/>
              <a:buSzTx/>
              <a:buFontTx/>
              <a:buNone/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7874" tIns="48940" rIns="97874" bIns="48940" numCol="1" anchor="t" anchorCtr="0" compatLnSpc="1">
            <a:prstTxWarp prst="textNoShape">
              <a:avLst/>
            </a:prstTxWarp>
          </a:bodyPr>
          <a:lstStyle>
            <a:lvl1pPr algn="r" defTabSz="806468" eaLnBrk="1" hangingPunct="1">
              <a:defRPr sz="1361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lnSpc>
                <a:spcPct val="100000"/>
              </a:lnSpc>
              <a:buClrTx/>
              <a:buSzTx/>
              <a:buFontTx/>
              <a:buNone/>
              <a:defRPr/>
            </a:pPr>
            <a:fld id="{0741EEEF-9BED-4210-8370-A8EBE516CB0C}" type="slidenum">
              <a:rPr lang="en-US">
                <a:ea typeface="+mn-ea"/>
                <a:cs typeface="+mn-cs"/>
              </a:rPr>
              <a:pPr>
                <a:lnSpc>
                  <a:spcPct val="100000"/>
                </a:lnSpc>
                <a:buClrTx/>
                <a:buSzTx/>
                <a:buFontTx/>
                <a:buNone/>
                <a:defRPr/>
              </a:pPr>
              <a:t>‹#›</a:t>
            </a:fld>
            <a:endParaRPr lang="en-US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6292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44484" algn="ctr" rtl="0" fontAlgn="base">
        <a:spcBef>
          <a:spcPct val="0"/>
        </a:spcBef>
        <a:spcAft>
          <a:spcPct val="0"/>
        </a:spcAft>
        <a:defRPr sz="4445">
          <a:solidFill>
            <a:schemeClr val="tx2"/>
          </a:solidFill>
          <a:latin typeface="Arial" pitchFamily="34" charset="0"/>
        </a:defRPr>
      </a:lvl6pPr>
      <a:lvl7pPr marL="888979" algn="ctr" rtl="0" fontAlgn="base">
        <a:spcBef>
          <a:spcPct val="0"/>
        </a:spcBef>
        <a:spcAft>
          <a:spcPct val="0"/>
        </a:spcAft>
        <a:defRPr sz="4445">
          <a:solidFill>
            <a:schemeClr val="tx2"/>
          </a:solidFill>
          <a:latin typeface="Arial" pitchFamily="34" charset="0"/>
        </a:defRPr>
      </a:lvl7pPr>
      <a:lvl8pPr marL="1333475" algn="ctr" rtl="0" fontAlgn="base">
        <a:spcBef>
          <a:spcPct val="0"/>
        </a:spcBef>
        <a:spcAft>
          <a:spcPct val="0"/>
        </a:spcAft>
        <a:defRPr sz="4445">
          <a:solidFill>
            <a:schemeClr val="tx2"/>
          </a:solidFill>
          <a:latin typeface="Arial" pitchFamily="34" charset="0"/>
        </a:defRPr>
      </a:lvl8pPr>
      <a:lvl9pPr marL="1777961" algn="ctr" rtl="0" fontAlgn="base">
        <a:spcBef>
          <a:spcPct val="0"/>
        </a:spcBef>
        <a:spcAft>
          <a:spcPct val="0"/>
        </a:spcAft>
        <a:defRPr sz="4445">
          <a:solidFill>
            <a:schemeClr val="tx2"/>
          </a:solidFill>
          <a:latin typeface="Arial" pitchFamily="34" charset="0"/>
        </a:defRPr>
      </a:lvl9pPr>
    </p:titleStyle>
    <p:bodyStyle>
      <a:lvl1pPr marL="331790" indent="-331790" algn="l" rtl="0" eaLnBrk="0" fontAlgn="base" hangingPunct="0">
        <a:spcBef>
          <a:spcPct val="20000"/>
        </a:spcBef>
        <a:spcAft>
          <a:spcPct val="0"/>
        </a:spcAft>
        <a:buChar char="•"/>
        <a:defRPr sz="3100">
          <a:solidFill>
            <a:schemeClr val="tx1"/>
          </a:solidFill>
          <a:latin typeface="+mn-lt"/>
          <a:ea typeface="+mn-ea"/>
          <a:cs typeface="+mn-cs"/>
        </a:defRPr>
      </a:lvl1pPr>
      <a:lvl2pPr marL="720730" indent="-276227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09671" indent="-220665" algn="l" rtl="0" eaLnBrk="0" fontAlgn="base" hangingPunct="0">
        <a:spcBef>
          <a:spcPct val="20000"/>
        </a:spcBef>
        <a:spcAft>
          <a:spcPct val="0"/>
        </a:spcAft>
        <a:buChar char="•"/>
        <a:defRPr sz="2300">
          <a:solidFill>
            <a:schemeClr val="tx1"/>
          </a:solidFill>
          <a:latin typeface="+mn-lt"/>
        </a:defRPr>
      </a:lvl3pPr>
      <a:lvl4pPr marL="1554173" indent="-220665" algn="l" rtl="0" eaLnBrk="0" fontAlgn="base" hangingPunct="0">
        <a:spcBef>
          <a:spcPct val="20000"/>
        </a:spcBef>
        <a:spcAft>
          <a:spcPct val="0"/>
        </a:spcAft>
        <a:buChar char="–"/>
        <a:defRPr sz="1900">
          <a:solidFill>
            <a:schemeClr val="tx1"/>
          </a:solidFill>
          <a:latin typeface="+mn-lt"/>
        </a:defRPr>
      </a:lvl4pPr>
      <a:lvl5pPr marL="1998676" indent="-220665" algn="l" rtl="0" eaLnBrk="0" fontAlgn="base" hangingPunct="0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+mn-lt"/>
        </a:defRPr>
      </a:lvl5pPr>
      <a:lvl6pPr marL="2444703" indent="-222246" algn="l" rtl="0" fontAlgn="base">
        <a:spcBef>
          <a:spcPct val="20000"/>
        </a:spcBef>
        <a:spcAft>
          <a:spcPct val="0"/>
        </a:spcAft>
        <a:buChar char="»"/>
        <a:defRPr sz="1996">
          <a:solidFill>
            <a:schemeClr val="tx1"/>
          </a:solidFill>
          <a:latin typeface="+mn-lt"/>
        </a:defRPr>
      </a:lvl6pPr>
      <a:lvl7pPr marL="2889185" indent="-222246" algn="l" rtl="0" fontAlgn="base">
        <a:spcBef>
          <a:spcPct val="20000"/>
        </a:spcBef>
        <a:spcAft>
          <a:spcPct val="0"/>
        </a:spcAft>
        <a:buChar char="»"/>
        <a:defRPr sz="1996">
          <a:solidFill>
            <a:schemeClr val="tx1"/>
          </a:solidFill>
          <a:latin typeface="+mn-lt"/>
        </a:defRPr>
      </a:lvl7pPr>
      <a:lvl8pPr marL="3333683" indent="-222246" algn="l" rtl="0" fontAlgn="base">
        <a:spcBef>
          <a:spcPct val="20000"/>
        </a:spcBef>
        <a:spcAft>
          <a:spcPct val="0"/>
        </a:spcAft>
        <a:buChar char="»"/>
        <a:defRPr sz="1996">
          <a:solidFill>
            <a:schemeClr val="tx1"/>
          </a:solidFill>
          <a:latin typeface="+mn-lt"/>
        </a:defRPr>
      </a:lvl8pPr>
      <a:lvl9pPr marL="3778164" indent="-222246" algn="l" rtl="0" fontAlgn="base">
        <a:spcBef>
          <a:spcPct val="20000"/>
        </a:spcBef>
        <a:spcAft>
          <a:spcPct val="0"/>
        </a:spcAft>
        <a:buChar char="»"/>
        <a:defRPr sz="1996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888979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1pPr>
      <a:lvl2pPr marL="444484" algn="l" defTabSz="888979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2pPr>
      <a:lvl3pPr marL="888979" algn="l" defTabSz="888979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3pPr>
      <a:lvl4pPr marL="1333475" algn="l" defTabSz="888979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4pPr>
      <a:lvl5pPr marL="1777961" algn="l" defTabSz="888979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5pPr>
      <a:lvl6pPr marL="2222457" algn="l" defTabSz="888979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6pPr>
      <a:lvl7pPr marL="2666932" algn="l" defTabSz="888979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7pPr>
      <a:lvl8pPr marL="3111427" algn="l" defTabSz="888979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8pPr>
      <a:lvl9pPr marL="3555925" algn="l" defTabSz="888979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1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036" tIns="49020" rIns="98036" bIns="490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1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036" tIns="49020" rIns="98036" bIns="490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036" tIns="49020" rIns="98036" bIns="49020" numCol="1" anchor="t" anchorCtr="0" compatLnSpc="1">
            <a:prstTxWarp prst="textNoShape">
              <a:avLst/>
            </a:prstTxWarp>
          </a:bodyPr>
          <a:lstStyle>
            <a:lvl1pPr defTabSz="807722" eaLnBrk="1" hangingPunct="1">
              <a:defRPr sz="1361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lnSpc>
                <a:spcPct val="100000"/>
              </a:lnSpc>
              <a:buClrTx/>
              <a:buSzTx/>
              <a:buFontTx/>
              <a:buNone/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036" tIns="49020" rIns="98036" bIns="49020" numCol="1" anchor="t" anchorCtr="0" compatLnSpc="1">
            <a:prstTxWarp prst="textNoShape">
              <a:avLst/>
            </a:prstTxWarp>
          </a:bodyPr>
          <a:lstStyle>
            <a:lvl1pPr algn="ctr" defTabSz="807722" eaLnBrk="1" hangingPunct="1">
              <a:defRPr sz="1361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lnSpc>
                <a:spcPct val="100000"/>
              </a:lnSpc>
              <a:buClrTx/>
              <a:buSzTx/>
              <a:buFontTx/>
              <a:buNone/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036" tIns="49020" rIns="98036" bIns="49020" numCol="1" anchor="t" anchorCtr="0" compatLnSpc="1">
            <a:prstTxWarp prst="textNoShape">
              <a:avLst/>
            </a:prstTxWarp>
          </a:bodyPr>
          <a:lstStyle>
            <a:lvl1pPr algn="r" defTabSz="807722" eaLnBrk="1" hangingPunct="1">
              <a:defRPr sz="1361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lnSpc>
                <a:spcPct val="100000"/>
              </a:lnSpc>
              <a:buClrTx/>
              <a:buSzTx/>
              <a:buFontTx/>
              <a:buNone/>
              <a:defRPr/>
            </a:pPr>
            <a:fld id="{24833857-84A9-470A-B384-7A267B714C7D}" type="slidenum">
              <a:rPr lang="en-US">
                <a:ea typeface="+mn-ea"/>
                <a:cs typeface="+mn-cs"/>
              </a:rPr>
              <a:pPr>
                <a:lnSpc>
                  <a:spcPct val="100000"/>
                </a:lnSpc>
                <a:buClrTx/>
                <a:buSzTx/>
                <a:buFontTx/>
                <a:buNone/>
                <a:defRPr/>
              </a:pPr>
              <a:t>‹#›</a:t>
            </a:fld>
            <a:endParaRPr lang="en-US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6879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45176" algn="ctr" rtl="0" fontAlgn="base">
        <a:spcBef>
          <a:spcPct val="0"/>
        </a:spcBef>
        <a:spcAft>
          <a:spcPct val="0"/>
        </a:spcAft>
        <a:defRPr sz="4445">
          <a:solidFill>
            <a:schemeClr val="tx2"/>
          </a:solidFill>
          <a:latin typeface="Arial" pitchFamily="34" charset="0"/>
        </a:defRPr>
      </a:lvl6pPr>
      <a:lvl7pPr marL="890363" algn="ctr" rtl="0" fontAlgn="base">
        <a:spcBef>
          <a:spcPct val="0"/>
        </a:spcBef>
        <a:spcAft>
          <a:spcPct val="0"/>
        </a:spcAft>
        <a:defRPr sz="4445">
          <a:solidFill>
            <a:schemeClr val="tx2"/>
          </a:solidFill>
          <a:latin typeface="Arial" pitchFamily="34" charset="0"/>
        </a:defRPr>
      </a:lvl7pPr>
      <a:lvl8pPr marL="1335549" algn="ctr" rtl="0" fontAlgn="base">
        <a:spcBef>
          <a:spcPct val="0"/>
        </a:spcBef>
        <a:spcAft>
          <a:spcPct val="0"/>
        </a:spcAft>
        <a:defRPr sz="4445">
          <a:solidFill>
            <a:schemeClr val="tx2"/>
          </a:solidFill>
          <a:latin typeface="Arial" pitchFamily="34" charset="0"/>
        </a:defRPr>
      </a:lvl8pPr>
      <a:lvl9pPr marL="1780729" algn="ctr" rtl="0" fontAlgn="base">
        <a:spcBef>
          <a:spcPct val="0"/>
        </a:spcBef>
        <a:spcAft>
          <a:spcPct val="0"/>
        </a:spcAft>
        <a:defRPr sz="4445">
          <a:solidFill>
            <a:schemeClr val="tx2"/>
          </a:solidFill>
          <a:latin typeface="Arial" pitchFamily="34" charset="0"/>
        </a:defRPr>
      </a:lvl9pPr>
    </p:titleStyle>
    <p:bodyStyle>
      <a:lvl1pPr marL="333377" indent="-333377" algn="l" rtl="0" eaLnBrk="0" fontAlgn="base" hangingPunct="0">
        <a:spcBef>
          <a:spcPct val="20000"/>
        </a:spcBef>
        <a:spcAft>
          <a:spcPct val="0"/>
        </a:spcAft>
        <a:buChar char="•"/>
        <a:defRPr sz="3100">
          <a:solidFill>
            <a:schemeClr val="tx1"/>
          </a:solidFill>
          <a:latin typeface="+mn-lt"/>
          <a:ea typeface="+mn-ea"/>
          <a:cs typeface="+mn-cs"/>
        </a:defRPr>
      </a:lvl1pPr>
      <a:lvl2pPr marL="722318" indent="-277815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12845" indent="-222251" algn="l" rtl="0" eaLnBrk="0" fontAlgn="base" hangingPunct="0">
        <a:spcBef>
          <a:spcPct val="20000"/>
        </a:spcBef>
        <a:spcAft>
          <a:spcPct val="0"/>
        </a:spcAft>
        <a:buChar char="•"/>
        <a:defRPr sz="2300">
          <a:solidFill>
            <a:schemeClr val="tx1"/>
          </a:solidFill>
          <a:latin typeface="+mn-lt"/>
        </a:defRPr>
      </a:lvl3pPr>
      <a:lvl4pPr marL="1557349" indent="-222251" algn="l" rtl="0" eaLnBrk="0" fontAlgn="base" hangingPunct="0">
        <a:spcBef>
          <a:spcPct val="20000"/>
        </a:spcBef>
        <a:spcAft>
          <a:spcPct val="0"/>
        </a:spcAft>
        <a:buChar char="–"/>
        <a:defRPr sz="1900">
          <a:solidFill>
            <a:schemeClr val="tx1"/>
          </a:solidFill>
          <a:latin typeface="+mn-lt"/>
        </a:defRPr>
      </a:lvl4pPr>
      <a:lvl5pPr marL="2001851" indent="-222251" algn="l" rtl="0" eaLnBrk="0" fontAlgn="base" hangingPunct="0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+mn-lt"/>
        </a:defRPr>
      </a:lvl5pPr>
      <a:lvl6pPr marL="2448513" indent="-222591" algn="l" rtl="0" fontAlgn="base">
        <a:spcBef>
          <a:spcPct val="20000"/>
        </a:spcBef>
        <a:spcAft>
          <a:spcPct val="0"/>
        </a:spcAft>
        <a:buChar char="»"/>
        <a:defRPr sz="1996">
          <a:solidFill>
            <a:schemeClr val="tx1"/>
          </a:solidFill>
          <a:latin typeface="+mn-lt"/>
        </a:defRPr>
      </a:lvl6pPr>
      <a:lvl7pPr marL="2893683" indent="-222591" algn="l" rtl="0" fontAlgn="base">
        <a:spcBef>
          <a:spcPct val="20000"/>
        </a:spcBef>
        <a:spcAft>
          <a:spcPct val="0"/>
        </a:spcAft>
        <a:buChar char="»"/>
        <a:defRPr sz="1996">
          <a:solidFill>
            <a:schemeClr val="tx1"/>
          </a:solidFill>
          <a:latin typeface="+mn-lt"/>
        </a:defRPr>
      </a:lvl7pPr>
      <a:lvl8pPr marL="3338870" indent="-222591" algn="l" rtl="0" fontAlgn="base">
        <a:spcBef>
          <a:spcPct val="20000"/>
        </a:spcBef>
        <a:spcAft>
          <a:spcPct val="0"/>
        </a:spcAft>
        <a:buChar char="»"/>
        <a:defRPr sz="1996">
          <a:solidFill>
            <a:schemeClr val="tx1"/>
          </a:solidFill>
          <a:latin typeface="+mn-lt"/>
        </a:defRPr>
      </a:lvl8pPr>
      <a:lvl9pPr marL="3784043" indent="-222591" algn="l" rtl="0" fontAlgn="base">
        <a:spcBef>
          <a:spcPct val="20000"/>
        </a:spcBef>
        <a:spcAft>
          <a:spcPct val="0"/>
        </a:spcAft>
        <a:buChar char="»"/>
        <a:defRPr sz="1996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890363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1pPr>
      <a:lvl2pPr marL="445176" algn="l" defTabSz="890363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2pPr>
      <a:lvl3pPr marL="890363" algn="l" defTabSz="890363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3pPr>
      <a:lvl4pPr marL="1335549" algn="l" defTabSz="890363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4pPr>
      <a:lvl5pPr marL="1780729" algn="l" defTabSz="890363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5pPr>
      <a:lvl6pPr marL="2225915" algn="l" defTabSz="890363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6pPr>
      <a:lvl7pPr marL="2671083" algn="l" defTabSz="890363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7pPr>
      <a:lvl8pPr marL="3116269" algn="l" defTabSz="890363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8pPr>
      <a:lvl9pPr marL="3561459" algn="l" defTabSz="890363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98072"/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98072"/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98072"/>
            <a:fld id="{DD0A3AFC-53A4-439F-907D-46001A2B1899}" type="slidenum">
              <a:rPr lang="en-US" smtClean="0">
                <a:solidFill>
                  <a:srgbClr val="000000"/>
                </a:solidFill>
              </a:rPr>
              <a:pPr defTabSz="798072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686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2" indent="-228602" algn="l" defTabSz="91440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4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8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10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13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17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19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23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25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3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6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9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12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15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18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21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24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7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24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8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9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106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4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4.png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9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emf"/><Relationship Id="rId4" Type="http://schemas.openxmlformats.org/officeDocument/2006/relationships/image" Target="../media/image43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11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image" Target="../media/image50.wmf"/><Relationship Id="rId1" Type="http://schemas.openxmlformats.org/officeDocument/2006/relationships/slideLayout" Target="../slideLayouts/slideLayout4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wmf"/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.png"/><Relationship Id="rId4" Type="http://schemas.openxmlformats.org/officeDocument/2006/relationships/oleObject" Target="../embeddings/oleObject3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image" Target="../media/image53.wmf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5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9879572-94E9-47F3-C5E7-D8AE75DE36A7}"/>
              </a:ext>
            </a:extLst>
          </p:cNvPr>
          <p:cNvSpPr txBox="1"/>
          <p:nvPr/>
        </p:nvSpPr>
        <p:spPr>
          <a:xfrm>
            <a:off x="1531961" y="1596790"/>
            <a:ext cx="890971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Energy scales of unconventional superconductors</a:t>
            </a:r>
          </a:p>
          <a:p>
            <a:pPr algn="ctr"/>
            <a:r>
              <a:rPr lang="en-US" sz="3200" b="1" dirty="0">
                <a:solidFill>
                  <a:srgbClr val="0070C0"/>
                </a:solidFill>
              </a:rPr>
              <a:t>measured by muons and neutrons</a:t>
            </a:r>
            <a:endParaRPr lang="en-US" sz="3200" b="1" dirty="0"/>
          </a:p>
          <a:p>
            <a:pPr algn="ctr"/>
            <a:endParaRPr lang="en-US" sz="3200" dirty="0">
              <a:solidFill>
                <a:srgbClr val="0070C0"/>
              </a:solidFill>
            </a:endParaRPr>
          </a:p>
          <a:p>
            <a:pPr algn="ctr"/>
            <a:r>
              <a:rPr lang="en-US" sz="3200" dirty="0"/>
              <a:t>Yasutomo J. Uemura, Columbia University, USA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120C43-5B9E-F52E-7D17-64749A288420}"/>
              </a:ext>
            </a:extLst>
          </p:cNvPr>
          <p:cNvSpPr txBox="1"/>
          <p:nvPr/>
        </p:nvSpPr>
        <p:spPr>
          <a:xfrm>
            <a:off x="272955" y="199156"/>
            <a:ext cx="58230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ORNL New Science and Applications at SNS Workshop </a:t>
            </a:r>
          </a:p>
          <a:p>
            <a:r>
              <a:rPr lang="en-US" sz="2000" dirty="0"/>
              <a:t>2026 June 10-12</a:t>
            </a:r>
          </a:p>
        </p:txBody>
      </p:sp>
    </p:spTree>
    <p:extLst>
      <p:ext uri="{BB962C8B-B14F-4D97-AF65-F5344CB8AC3E}">
        <p14:creationId xmlns:p14="http://schemas.microsoft.com/office/powerpoint/2010/main" val="16469184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986" name="Picture 2" descr="figure6a">
            <a:extLst>
              <a:ext uri="{FF2B5EF4-FFF2-40B4-BE49-F238E27FC236}">
                <a16:creationId xmlns:a16="http://schemas.microsoft.com/office/drawing/2014/main" id="{F097471C-896E-4431-83A1-C17512C1C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252913" y="-61912"/>
            <a:ext cx="4676775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0467" name="Text Box 3">
            <a:extLst>
              <a:ext uri="{FF2B5EF4-FFF2-40B4-BE49-F238E27FC236}">
                <a16:creationId xmlns:a16="http://schemas.microsoft.com/office/drawing/2014/main" id="{4E1CEAA0-EF99-4E82-9E18-A6F921E664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304800"/>
            <a:ext cx="4876800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8634" tIns="44319" rIns="88634" bIns="44319">
            <a:spAutoFit/>
          </a:bodyPr>
          <a:lstStyle/>
          <a:p>
            <a:pPr marL="0" marR="0" lvl="0" indent="0" algn="l" defTabSz="887684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8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Rotons in bulk He</a:t>
            </a:r>
          </a:p>
        </p:txBody>
      </p:sp>
      <p:sp>
        <p:nvSpPr>
          <p:cNvPr id="190468" name="Text Box 4">
            <a:extLst>
              <a:ext uri="{FF2B5EF4-FFF2-40B4-BE49-F238E27FC236}">
                <a16:creationId xmlns:a16="http://schemas.microsoft.com/office/drawing/2014/main" id="{F3139741-D7C9-4EE9-A3E4-E78EB056A5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5638800"/>
            <a:ext cx="7315200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8634" tIns="44319" rIns="88634" bIns="44319">
            <a:spAutoFit/>
          </a:bodyPr>
          <a:lstStyle/>
          <a:p>
            <a:pPr marL="0" marR="0" lvl="0" indent="0" algn="l" defTabSz="887684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8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</a:t>
            </a:r>
            <a:r>
              <a:rPr kumimoji="0" lang="en-US" sz="2358" b="1" i="0" u="none" strike="noStrike" kern="1200" cap="none" spc="0" normalizeH="0" baseline="-25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BE</a:t>
            </a:r>
            <a:r>
              <a:rPr kumimoji="0" lang="en-US" sz="2358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= 3.2 K       T</a:t>
            </a:r>
            <a:r>
              <a:rPr kumimoji="0" lang="en-US" sz="3175" b="1" i="0" u="none" strike="noStrike" kern="1200" cap="none" spc="0" normalizeH="0" baseline="-25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l </a:t>
            </a:r>
            <a:r>
              <a:rPr kumimoji="0" lang="en-US" sz="2358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= 2.2 K     due to rotons</a:t>
            </a:r>
          </a:p>
        </p:txBody>
      </p:sp>
      <p:sp>
        <p:nvSpPr>
          <p:cNvPr id="190469" name="Text Box 5">
            <a:extLst>
              <a:ext uri="{FF2B5EF4-FFF2-40B4-BE49-F238E27FC236}">
                <a16:creationId xmlns:a16="http://schemas.microsoft.com/office/drawing/2014/main" id="{BA158F0F-431C-4330-A1C6-BD1191D29E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6172200"/>
            <a:ext cx="8534400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8634" tIns="44319" rIns="88634" bIns="44319">
            <a:spAutoFit/>
          </a:bodyPr>
          <a:lstStyle/>
          <a:p>
            <a:pPr marL="0" marR="0" lvl="0" indent="0" algn="l" defTabSz="887684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8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Rotons:  Soft phonons for solidification of He --- competing state</a:t>
            </a:r>
          </a:p>
        </p:txBody>
      </p:sp>
      <p:sp>
        <p:nvSpPr>
          <p:cNvPr id="190470" name="Oval 6">
            <a:extLst>
              <a:ext uri="{FF2B5EF4-FFF2-40B4-BE49-F238E27FC236}">
                <a16:creationId xmlns:a16="http://schemas.microsoft.com/office/drawing/2014/main" id="{37C818E3-CEF8-4ED1-917C-AFF440236A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1000" y="4724400"/>
            <a:ext cx="152400" cy="152400"/>
          </a:xfrm>
          <a:prstGeom prst="ellipse">
            <a:avLst/>
          </a:prstGeom>
          <a:solidFill>
            <a:srgbClr val="0066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634" tIns="44319" rIns="88634" bIns="44319" anchor="ctr"/>
          <a:lstStyle/>
          <a:p>
            <a:pPr marL="0" marR="0" lvl="0" indent="0" algn="l" defTabSz="88768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9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 pitchFamily="34" charset="0"/>
              <a:ea typeface="+mn-ea"/>
              <a:cs typeface="+mn-cs"/>
            </a:endParaRPr>
          </a:p>
        </p:txBody>
      </p:sp>
      <p:sp>
        <p:nvSpPr>
          <p:cNvPr id="190471" name="Oval 7">
            <a:extLst>
              <a:ext uri="{FF2B5EF4-FFF2-40B4-BE49-F238E27FC236}">
                <a16:creationId xmlns:a16="http://schemas.microsoft.com/office/drawing/2014/main" id="{4C0607FE-B8B3-44A5-8E24-48C923C8AA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3400" y="4724400"/>
            <a:ext cx="152400" cy="152400"/>
          </a:xfrm>
          <a:prstGeom prst="ellipse">
            <a:avLst/>
          </a:prstGeom>
          <a:solidFill>
            <a:srgbClr val="0066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634" tIns="44319" rIns="88634" bIns="44319" anchor="ctr"/>
          <a:lstStyle/>
          <a:p>
            <a:pPr marL="0" marR="0" lvl="0" indent="0" algn="l" defTabSz="88768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9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 pitchFamily="34" charset="0"/>
              <a:ea typeface="+mn-ea"/>
              <a:cs typeface="+mn-cs"/>
            </a:endParaRPr>
          </a:p>
        </p:txBody>
      </p:sp>
      <p:sp>
        <p:nvSpPr>
          <p:cNvPr id="190472" name="Oval 8">
            <a:extLst>
              <a:ext uri="{FF2B5EF4-FFF2-40B4-BE49-F238E27FC236}">
                <a16:creationId xmlns:a16="http://schemas.microsoft.com/office/drawing/2014/main" id="{05A522E3-D2FA-46DE-A41F-6DC38934CE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0" y="4724400"/>
            <a:ext cx="152400" cy="152400"/>
          </a:xfrm>
          <a:prstGeom prst="ellipse">
            <a:avLst/>
          </a:prstGeom>
          <a:solidFill>
            <a:srgbClr val="0066FF"/>
          </a:solidFill>
          <a:ln w="9525">
            <a:solidFill>
              <a:srgbClr val="00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634" tIns="44319" rIns="88634" bIns="44319" anchor="ctr"/>
          <a:lstStyle/>
          <a:p>
            <a:pPr marL="0" marR="0" lvl="0" indent="0" algn="l" defTabSz="88768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9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 pitchFamily="34" charset="0"/>
              <a:ea typeface="+mn-ea"/>
              <a:cs typeface="+mn-cs"/>
            </a:endParaRPr>
          </a:p>
        </p:txBody>
      </p:sp>
      <p:sp>
        <p:nvSpPr>
          <p:cNvPr id="190473" name="Text Box 9">
            <a:extLst>
              <a:ext uri="{FF2B5EF4-FFF2-40B4-BE49-F238E27FC236}">
                <a16:creationId xmlns:a16="http://schemas.microsoft.com/office/drawing/2014/main" id="{EC8188FA-F063-4F12-868D-707041CA4C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4038600"/>
            <a:ext cx="2362200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8634" tIns="44319" rIns="88634" bIns="44319">
            <a:spAutoFit/>
          </a:bodyPr>
          <a:lstStyle/>
          <a:p>
            <a:pPr marL="0" marR="0" lvl="0" indent="0" algn="l" defTabSz="887684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8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solid He (66 atm)</a:t>
            </a:r>
          </a:p>
        </p:txBody>
      </p:sp>
      <p:sp>
        <p:nvSpPr>
          <p:cNvPr id="190474" name="Line 10">
            <a:extLst>
              <a:ext uri="{FF2B5EF4-FFF2-40B4-BE49-F238E27FC236}">
                <a16:creationId xmlns:a16="http://schemas.microsoft.com/office/drawing/2014/main" id="{007630C2-8322-49FD-BF0E-3402AF122B13}"/>
              </a:ext>
            </a:extLst>
          </p:cNvPr>
          <p:cNvSpPr>
            <a:spLocks noChangeShapeType="1"/>
          </p:cNvSpPr>
          <p:nvPr/>
        </p:nvSpPr>
        <p:spPr bwMode="auto">
          <a:xfrm>
            <a:off x="7848600" y="4419600"/>
            <a:ext cx="304800" cy="228600"/>
          </a:xfrm>
          <a:prstGeom prst="line">
            <a:avLst/>
          </a:prstGeom>
          <a:noFill/>
          <a:ln w="9525">
            <a:solidFill>
              <a:srgbClr val="00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8634" tIns="44319" rIns="88634" bIns="44319"/>
          <a:lstStyle/>
          <a:p>
            <a:pPr marL="0" marR="0" lvl="0" indent="0" algn="l" defTabSz="88768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9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 pitchFamily="34" charset="0"/>
              <a:ea typeface="+mn-ea"/>
              <a:cs typeface="+mn-cs"/>
            </a:endParaRPr>
          </a:p>
        </p:txBody>
      </p:sp>
      <p:pic>
        <p:nvPicPr>
          <p:cNvPr id="425995" name="Picture 1">
            <a:extLst>
              <a:ext uri="{FF2B5EF4-FFF2-40B4-BE49-F238E27FC236}">
                <a16:creationId xmlns:a16="http://schemas.microsoft.com/office/drawing/2014/main" id="{56021742-B730-488A-8A8B-EFC29988B4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1400175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5996" name="Picture 2">
            <a:extLst>
              <a:ext uri="{FF2B5EF4-FFF2-40B4-BE49-F238E27FC236}">
                <a16:creationId xmlns:a16="http://schemas.microsoft.com/office/drawing/2014/main" id="{816B56B1-2BFA-40B4-9305-3200D1C021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962151"/>
            <a:ext cx="1173163" cy="116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73C66E-86AB-44F6-8DD7-A2D8E3A24D9D}"/>
              </a:ext>
            </a:extLst>
          </p:cNvPr>
          <p:cNvSpPr txBox="1"/>
          <p:nvPr/>
        </p:nvSpPr>
        <p:spPr>
          <a:xfrm>
            <a:off x="1524001" y="3128964"/>
            <a:ext cx="1173163" cy="350837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 marL="0" marR="0" lvl="0" indent="0" algn="l" defTabSz="391266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n-US" sz="1814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1962</a:t>
            </a:r>
          </a:p>
        </p:txBody>
      </p:sp>
    </p:spTree>
    <p:extLst>
      <p:ext uri="{BB962C8B-B14F-4D97-AF65-F5344CB8AC3E}">
        <p14:creationId xmlns:p14="http://schemas.microsoft.com/office/powerpoint/2010/main" val="3008506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0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0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0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0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04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04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0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0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468" grpId="0"/>
      <p:bldP spid="190469" grpId="0"/>
      <p:bldP spid="19047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002" name="Picture 2" descr="figure6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252913" y="242888"/>
            <a:ext cx="5529263" cy="626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1491" name="Text Box 3"/>
          <p:cNvSpPr txBox="1">
            <a:spLocks noChangeArrowheads="1"/>
          </p:cNvSpPr>
          <p:nvPr/>
        </p:nvSpPr>
        <p:spPr bwMode="auto">
          <a:xfrm>
            <a:off x="1524000" y="304800"/>
            <a:ext cx="2057400" cy="45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8771" tIns="44387" rIns="88771" bIns="44387">
            <a:spAutoFit/>
          </a:bodyPr>
          <a:lstStyle/>
          <a:p>
            <a:pPr marL="0" marR="0" lvl="0" indent="0" algn="l" defTabSz="888979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8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191492" name="Rectangle 4"/>
          <p:cNvSpPr>
            <a:spLocks noChangeArrowheads="1"/>
          </p:cNvSpPr>
          <p:nvPr/>
        </p:nvSpPr>
        <p:spPr bwMode="auto">
          <a:xfrm>
            <a:off x="4648200" y="5181600"/>
            <a:ext cx="304800" cy="457200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771" tIns="44387" rIns="88771" bIns="44387" anchor="ctr"/>
          <a:lstStyle/>
          <a:p>
            <a:pPr marL="0" marR="0" lvl="0" indent="0" algn="l" defTabSz="88897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9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 pitchFamily="34" charset="0"/>
              <a:ea typeface="+mn-ea"/>
              <a:cs typeface="+mn-cs"/>
            </a:endParaRPr>
          </a:p>
        </p:txBody>
      </p:sp>
      <p:sp>
        <p:nvSpPr>
          <p:cNvPr id="191493" name="Rectangle 5"/>
          <p:cNvSpPr>
            <a:spLocks noChangeArrowheads="1"/>
          </p:cNvSpPr>
          <p:nvPr/>
        </p:nvSpPr>
        <p:spPr bwMode="auto">
          <a:xfrm>
            <a:off x="5105400" y="2590800"/>
            <a:ext cx="609600" cy="381000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771" tIns="44387" rIns="88771" bIns="44387" anchor="ctr"/>
          <a:lstStyle/>
          <a:p>
            <a:pPr marL="0" marR="0" lvl="0" indent="0" algn="l" defTabSz="88897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9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 pitchFamily="34" charset="0"/>
              <a:ea typeface="+mn-ea"/>
              <a:cs typeface="+mn-cs"/>
            </a:endParaRPr>
          </a:p>
        </p:txBody>
      </p:sp>
      <p:sp>
        <p:nvSpPr>
          <p:cNvPr id="191494" name="Rectangle 6"/>
          <p:cNvSpPr>
            <a:spLocks noChangeArrowheads="1"/>
          </p:cNvSpPr>
          <p:nvPr/>
        </p:nvSpPr>
        <p:spPr bwMode="auto">
          <a:xfrm>
            <a:off x="5029201" y="1066800"/>
            <a:ext cx="990600" cy="1524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771" tIns="44387" rIns="88771" bIns="44387" anchor="ctr"/>
          <a:lstStyle/>
          <a:p>
            <a:pPr marL="0" marR="0" lvl="0" indent="0" algn="l" defTabSz="88897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9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 pitchFamily="34" charset="0"/>
              <a:ea typeface="+mn-ea"/>
              <a:cs typeface="+mn-cs"/>
            </a:endParaRPr>
          </a:p>
        </p:txBody>
      </p:sp>
      <p:sp>
        <p:nvSpPr>
          <p:cNvPr id="191495" name="Rectangle 7"/>
          <p:cNvSpPr>
            <a:spLocks noChangeArrowheads="1"/>
          </p:cNvSpPr>
          <p:nvPr/>
        </p:nvSpPr>
        <p:spPr bwMode="auto">
          <a:xfrm>
            <a:off x="6781800" y="2514600"/>
            <a:ext cx="1295400" cy="1143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771" tIns="44387" rIns="88771" bIns="44387" anchor="ctr"/>
          <a:lstStyle/>
          <a:p>
            <a:pPr marL="0" marR="0" lvl="0" indent="0" algn="l" defTabSz="88897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9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 pitchFamily="34" charset="0"/>
              <a:ea typeface="+mn-ea"/>
              <a:cs typeface="+mn-cs"/>
            </a:endParaRPr>
          </a:p>
        </p:txBody>
      </p:sp>
      <p:sp>
        <p:nvSpPr>
          <p:cNvPr id="191496" name="Rectangle 8"/>
          <p:cNvSpPr>
            <a:spLocks noChangeArrowheads="1"/>
          </p:cNvSpPr>
          <p:nvPr/>
        </p:nvSpPr>
        <p:spPr bwMode="auto">
          <a:xfrm>
            <a:off x="5181600" y="3276600"/>
            <a:ext cx="1752600" cy="1905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771" tIns="44387" rIns="88771" bIns="44387" anchor="ctr"/>
          <a:lstStyle/>
          <a:p>
            <a:pPr marL="0" marR="0" lvl="0" indent="0" algn="l" defTabSz="88897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9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 pitchFamily="34" charset="0"/>
              <a:ea typeface="+mn-ea"/>
              <a:cs typeface="+mn-cs"/>
            </a:endParaRPr>
          </a:p>
        </p:txBody>
      </p:sp>
      <p:sp>
        <p:nvSpPr>
          <p:cNvPr id="191497" name="Rectangle 9"/>
          <p:cNvSpPr>
            <a:spLocks noChangeArrowheads="1"/>
          </p:cNvSpPr>
          <p:nvPr/>
        </p:nvSpPr>
        <p:spPr bwMode="auto">
          <a:xfrm>
            <a:off x="7315200" y="3810000"/>
            <a:ext cx="2667000" cy="1143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771" tIns="44387" rIns="88771" bIns="44387" anchor="ctr"/>
          <a:lstStyle/>
          <a:p>
            <a:pPr marL="0" marR="0" lvl="0" indent="0" algn="l" defTabSz="88897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9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 pitchFamily="34" charset="0"/>
              <a:ea typeface="+mn-ea"/>
              <a:cs typeface="+mn-cs"/>
            </a:endParaRPr>
          </a:p>
        </p:txBody>
      </p:sp>
      <p:sp>
        <p:nvSpPr>
          <p:cNvPr id="191498" name="Rectangle 10"/>
          <p:cNvSpPr>
            <a:spLocks noChangeArrowheads="1"/>
          </p:cNvSpPr>
          <p:nvPr/>
        </p:nvSpPr>
        <p:spPr bwMode="auto">
          <a:xfrm>
            <a:off x="7924800" y="1295400"/>
            <a:ext cx="1676400" cy="990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771" tIns="44387" rIns="88771" bIns="44387" anchor="ctr"/>
          <a:lstStyle/>
          <a:p>
            <a:pPr marL="0" marR="0" lvl="0" indent="0" algn="l" defTabSz="88897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9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 pitchFamily="34" charset="0"/>
              <a:ea typeface="+mn-ea"/>
              <a:cs typeface="+mn-cs"/>
            </a:endParaRPr>
          </a:p>
        </p:txBody>
      </p:sp>
      <p:sp>
        <p:nvSpPr>
          <p:cNvPr id="191499" name="Line 11"/>
          <p:cNvSpPr>
            <a:spLocks noChangeShapeType="1"/>
          </p:cNvSpPr>
          <p:nvPr/>
        </p:nvSpPr>
        <p:spPr bwMode="auto">
          <a:xfrm flipV="1">
            <a:off x="5257801" y="3352800"/>
            <a:ext cx="1066800" cy="1524000"/>
          </a:xfrm>
          <a:prstGeom prst="line">
            <a:avLst/>
          </a:prstGeom>
          <a:noFill/>
          <a:ln w="19050">
            <a:solidFill>
              <a:srgbClr val="FF990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8771" tIns="44387" rIns="88771" bIns="44387"/>
          <a:lstStyle/>
          <a:p>
            <a:pPr marL="0" marR="0" lvl="0" indent="0" algn="l" defTabSz="88897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9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 pitchFamily="34" charset="0"/>
              <a:ea typeface="+mn-ea"/>
              <a:cs typeface="+mn-cs"/>
            </a:endParaRPr>
          </a:p>
        </p:txBody>
      </p:sp>
      <p:sp>
        <p:nvSpPr>
          <p:cNvPr id="191500" name="Rectangle 12"/>
          <p:cNvSpPr>
            <a:spLocks noChangeArrowheads="1"/>
          </p:cNvSpPr>
          <p:nvPr/>
        </p:nvSpPr>
        <p:spPr bwMode="auto">
          <a:xfrm>
            <a:off x="7620000" y="2209800"/>
            <a:ext cx="4572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771" tIns="44387" rIns="88771" bIns="44387" anchor="ctr"/>
          <a:lstStyle/>
          <a:p>
            <a:pPr marL="0" marR="0" lvl="0" indent="0" algn="l" defTabSz="88897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9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 pitchFamily="34" charset="0"/>
              <a:ea typeface="+mn-ea"/>
              <a:cs typeface="+mn-cs"/>
            </a:endParaRPr>
          </a:p>
        </p:txBody>
      </p:sp>
      <p:sp>
        <p:nvSpPr>
          <p:cNvPr id="191501" name="Rectangle 13"/>
          <p:cNvSpPr>
            <a:spLocks noChangeArrowheads="1"/>
          </p:cNvSpPr>
          <p:nvPr/>
        </p:nvSpPr>
        <p:spPr bwMode="auto">
          <a:xfrm>
            <a:off x="7315200" y="4800600"/>
            <a:ext cx="152400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771" tIns="44387" rIns="88771" bIns="44387" anchor="ctr"/>
          <a:lstStyle/>
          <a:p>
            <a:pPr marL="0" marR="0" lvl="0" indent="0" algn="l" defTabSz="88897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9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 pitchFamily="34" charset="0"/>
              <a:ea typeface="+mn-ea"/>
              <a:cs typeface="+mn-cs"/>
            </a:endParaRPr>
          </a:p>
        </p:txBody>
      </p:sp>
      <p:sp>
        <p:nvSpPr>
          <p:cNvPr id="191502" name="Line 14"/>
          <p:cNvSpPr>
            <a:spLocks noChangeShapeType="1"/>
          </p:cNvSpPr>
          <p:nvPr/>
        </p:nvSpPr>
        <p:spPr bwMode="auto">
          <a:xfrm flipV="1">
            <a:off x="4800600" y="4953001"/>
            <a:ext cx="533400" cy="5334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8771" tIns="44387" rIns="88771" bIns="44387"/>
          <a:lstStyle/>
          <a:p>
            <a:pPr marL="0" marR="0" lvl="0" indent="0" algn="l" defTabSz="88897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9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 pitchFamily="34" charset="0"/>
              <a:ea typeface="+mn-ea"/>
              <a:cs typeface="+mn-cs"/>
            </a:endParaRPr>
          </a:p>
        </p:txBody>
      </p:sp>
      <p:sp>
        <p:nvSpPr>
          <p:cNvPr id="191503" name="Text Box 15"/>
          <p:cNvSpPr txBox="1">
            <a:spLocks noChangeArrowheads="1"/>
          </p:cNvSpPr>
          <p:nvPr/>
        </p:nvSpPr>
        <p:spPr bwMode="auto">
          <a:xfrm>
            <a:off x="1828800" y="990600"/>
            <a:ext cx="1600200" cy="4443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8771" tIns="44387" rIns="88771" bIns="44387">
            <a:spAutoFit/>
          </a:bodyPr>
          <a:lstStyle/>
          <a:p>
            <a:pPr marL="0" marR="0" lvl="0" indent="0" algn="l" defTabSz="888979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8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Tc of the bosonic superfluid 3-d </a:t>
            </a:r>
            <a:r>
              <a:rPr kumimoji="0" lang="en-US" sz="2358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4</a:t>
            </a:r>
            <a:r>
              <a:rPr kumimoji="0" lang="en-US" sz="2358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He</a:t>
            </a:r>
          </a:p>
          <a:p>
            <a:pPr marL="0" marR="0" lvl="0" indent="0" algn="l" defTabSz="888979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8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determined by the soft mode energy</a:t>
            </a:r>
          </a:p>
          <a:p>
            <a:pPr marL="0" marR="0" lvl="0" indent="0" algn="l" defTabSz="888979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8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towards competing state. </a:t>
            </a:r>
          </a:p>
        </p:txBody>
      </p:sp>
      <p:sp>
        <p:nvSpPr>
          <p:cNvPr id="191504" name="Rectangle 16"/>
          <p:cNvSpPr>
            <a:spLocks noChangeArrowheads="1"/>
          </p:cNvSpPr>
          <p:nvPr/>
        </p:nvSpPr>
        <p:spPr bwMode="auto">
          <a:xfrm>
            <a:off x="5562600" y="533400"/>
            <a:ext cx="32766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771" tIns="44387" rIns="88771" bIns="44387" anchor="ctr"/>
          <a:lstStyle/>
          <a:p>
            <a:pPr marL="0" marR="0" lvl="0" indent="0" algn="l" defTabSz="88897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9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 pitchFamily="34" charset="0"/>
              <a:ea typeface="+mn-ea"/>
              <a:cs typeface="+mn-cs"/>
            </a:endParaRPr>
          </a:p>
        </p:txBody>
      </p:sp>
      <p:sp>
        <p:nvSpPr>
          <p:cNvPr id="191505" name="Rectangle 17"/>
          <p:cNvSpPr>
            <a:spLocks noChangeArrowheads="1"/>
          </p:cNvSpPr>
          <p:nvPr/>
        </p:nvSpPr>
        <p:spPr bwMode="auto">
          <a:xfrm>
            <a:off x="4267200" y="1066800"/>
            <a:ext cx="381000" cy="457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771" tIns="44387" rIns="88771" bIns="44387" anchor="ctr"/>
          <a:lstStyle/>
          <a:p>
            <a:pPr marL="0" marR="0" lvl="0" indent="0" algn="l" defTabSz="88897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9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 pitchFamily="34" charset="0"/>
              <a:ea typeface="+mn-ea"/>
              <a:cs typeface="+mn-cs"/>
            </a:endParaRPr>
          </a:p>
        </p:txBody>
      </p:sp>
      <p:sp>
        <p:nvSpPr>
          <p:cNvPr id="191506" name="Text Box 18"/>
          <p:cNvSpPr txBox="1">
            <a:spLocks noChangeArrowheads="1"/>
          </p:cNvSpPr>
          <p:nvPr/>
        </p:nvSpPr>
        <p:spPr bwMode="auto">
          <a:xfrm>
            <a:off x="4343400" y="1600199"/>
            <a:ext cx="381000" cy="45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8771" tIns="44387" rIns="88771" bIns="44387">
            <a:spAutoFit/>
          </a:bodyPr>
          <a:lstStyle/>
          <a:p>
            <a:pPr marL="0" marR="0" lvl="0" indent="0" algn="l" defTabSz="888979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8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191507" name="Text Box 19"/>
          <p:cNvSpPr txBox="1">
            <a:spLocks noChangeArrowheads="1"/>
          </p:cNvSpPr>
          <p:nvPr/>
        </p:nvSpPr>
        <p:spPr bwMode="auto">
          <a:xfrm>
            <a:off x="4343400" y="3429000"/>
            <a:ext cx="304800" cy="45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8771" tIns="44387" rIns="88771" bIns="44387">
            <a:spAutoFit/>
          </a:bodyPr>
          <a:lstStyle/>
          <a:p>
            <a:pPr marL="0" marR="0" lvl="0" indent="0" algn="l" defTabSz="888979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8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191508" name="Text Box 20"/>
          <p:cNvSpPr txBox="1">
            <a:spLocks noChangeArrowheads="1"/>
          </p:cNvSpPr>
          <p:nvPr/>
        </p:nvSpPr>
        <p:spPr bwMode="auto">
          <a:xfrm>
            <a:off x="4419600" y="5257800"/>
            <a:ext cx="304800" cy="45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8771" tIns="44387" rIns="88771" bIns="44387">
            <a:spAutoFit/>
          </a:bodyPr>
          <a:lstStyle/>
          <a:p>
            <a:pPr marL="0" marR="0" lvl="0" indent="0" algn="l" defTabSz="888979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8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0</a:t>
            </a:r>
          </a:p>
        </p:txBody>
      </p:sp>
      <p:sp>
        <p:nvSpPr>
          <p:cNvPr id="191509" name="Rectangle 21"/>
          <p:cNvSpPr>
            <a:spLocks noChangeArrowheads="1"/>
          </p:cNvSpPr>
          <p:nvPr/>
        </p:nvSpPr>
        <p:spPr bwMode="auto">
          <a:xfrm>
            <a:off x="4648201" y="5562600"/>
            <a:ext cx="56388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771" tIns="44387" rIns="88771" bIns="44387" anchor="ctr"/>
          <a:lstStyle/>
          <a:p>
            <a:pPr marL="0" marR="0" lvl="0" indent="0" algn="ctr" defTabSz="88897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96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91510" name="Text Box 22"/>
          <p:cNvSpPr txBox="1">
            <a:spLocks noChangeArrowheads="1"/>
          </p:cNvSpPr>
          <p:nvPr/>
        </p:nvSpPr>
        <p:spPr bwMode="auto">
          <a:xfrm>
            <a:off x="4648200" y="5562600"/>
            <a:ext cx="685800" cy="45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8771" tIns="44387" rIns="88771" bIns="44387">
            <a:spAutoFit/>
          </a:bodyPr>
          <a:lstStyle/>
          <a:p>
            <a:pPr marL="0" marR="0" lvl="0" indent="0" algn="l" defTabSz="888979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8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0.0</a:t>
            </a:r>
          </a:p>
        </p:txBody>
      </p:sp>
      <p:sp>
        <p:nvSpPr>
          <p:cNvPr id="191511" name="Text Box 23"/>
          <p:cNvSpPr txBox="1">
            <a:spLocks noChangeArrowheads="1"/>
          </p:cNvSpPr>
          <p:nvPr/>
        </p:nvSpPr>
        <p:spPr bwMode="auto">
          <a:xfrm>
            <a:off x="8534401" y="5562600"/>
            <a:ext cx="609600" cy="45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8771" tIns="44387" rIns="88771" bIns="44387">
            <a:spAutoFit/>
          </a:bodyPr>
          <a:lstStyle/>
          <a:p>
            <a:pPr marL="0" marR="0" lvl="0" indent="0" algn="l" defTabSz="888979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8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1.0</a:t>
            </a:r>
          </a:p>
        </p:txBody>
      </p:sp>
      <p:sp>
        <p:nvSpPr>
          <p:cNvPr id="191512" name="Rectangle 24"/>
          <p:cNvSpPr>
            <a:spLocks noChangeArrowheads="1"/>
          </p:cNvSpPr>
          <p:nvPr/>
        </p:nvSpPr>
        <p:spPr bwMode="auto">
          <a:xfrm>
            <a:off x="8915400" y="4953000"/>
            <a:ext cx="6858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771" tIns="44387" rIns="88771" bIns="44387" anchor="ctr"/>
          <a:lstStyle/>
          <a:p>
            <a:pPr marL="0" marR="0" lvl="0" indent="0" algn="ctr" defTabSz="88897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96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7386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15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15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50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CFC680-1BD8-ED98-BB08-3799CB376F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B83E86-DE7B-748E-A63A-CCA88E11BC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1793" y="125313"/>
            <a:ext cx="8847439" cy="21835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30A9AA-09F8-00CB-9506-FECFD0F853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872" y="2308815"/>
            <a:ext cx="5535378" cy="43989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18962B-6021-D764-9B09-65EFAB7102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4728" y="2349723"/>
            <a:ext cx="5606354" cy="439892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C4938F0-9069-43F1-85F3-3061AC707FEE}"/>
              </a:ext>
            </a:extLst>
          </p:cNvPr>
          <p:cNvSpPr/>
          <p:nvPr/>
        </p:nvSpPr>
        <p:spPr bwMode="auto">
          <a:xfrm>
            <a:off x="222872" y="5318975"/>
            <a:ext cx="5606354" cy="1429673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 pitchFamily="34" charset="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3EDEEFD-C0FC-8DBB-A1C7-BED4FE0ABECC}"/>
              </a:ext>
            </a:extLst>
          </p:cNvPr>
          <p:cNvSpPr/>
          <p:nvPr/>
        </p:nvSpPr>
        <p:spPr bwMode="auto">
          <a:xfrm>
            <a:off x="222872" y="2202287"/>
            <a:ext cx="5606354" cy="953037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5744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026" name="Picture 2" descr="figure6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252913" y="242888"/>
            <a:ext cx="5529263" cy="626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3539" name="Rectangle 3"/>
          <p:cNvSpPr>
            <a:spLocks noChangeArrowheads="1"/>
          </p:cNvSpPr>
          <p:nvPr/>
        </p:nvSpPr>
        <p:spPr bwMode="auto">
          <a:xfrm>
            <a:off x="4648200" y="5181600"/>
            <a:ext cx="304800" cy="457200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917" tIns="44461" rIns="88917" bIns="44461" anchor="ctr"/>
          <a:lstStyle/>
          <a:p>
            <a:pPr marL="0" marR="0" lvl="0" indent="0" algn="l" defTabSz="8903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9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 pitchFamily="34" charset="0"/>
              <a:ea typeface="+mn-ea"/>
              <a:cs typeface="+mn-cs"/>
            </a:endParaRPr>
          </a:p>
        </p:txBody>
      </p:sp>
      <p:sp>
        <p:nvSpPr>
          <p:cNvPr id="193540" name="Rectangle 4"/>
          <p:cNvSpPr>
            <a:spLocks noChangeArrowheads="1"/>
          </p:cNvSpPr>
          <p:nvPr/>
        </p:nvSpPr>
        <p:spPr bwMode="auto">
          <a:xfrm>
            <a:off x="7467601" y="4953000"/>
            <a:ext cx="2133600" cy="381000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917" tIns="44461" rIns="88917" bIns="44461" anchor="ctr"/>
          <a:lstStyle/>
          <a:p>
            <a:pPr marL="0" marR="0" lvl="0" indent="0" algn="l" defTabSz="8903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9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 pitchFamily="34" charset="0"/>
              <a:ea typeface="+mn-ea"/>
              <a:cs typeface="+mn-cs"/>
            </a:endParaRPr>
          </a:p>
        </p:txBody>
      </p:sp>
      <p:sp>
        <p:nvSpPr>
          <p:cNvPr id="193541" name="Rectangle 5"/>
          <p:cNvSpPr>
            <a:spLocks noChangeArrowheads="1"/>
          </p:cNvSpPr>
          <p:nvPr/>
        </p:nvSpPr>
        <p:spPr bwMode="auto">
          <a:xfrm>
            <a:off x="7010400" y="1295400"/>
            <a:ext cx="838200" cy="990600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917" tIns="44461" rIns="88917" bIns="44461" anchor="ctr"/>
          <a:lstStyle/>
          <a:p>
            <a:pPr marL="0" marR="0" lvl="0" indent="0" algn="l" defTabSz="8903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9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 pitchFamily="34" charset="0"/>
              <a:ea typeface="+mn-ea"/>
              <a:cs typeface="+mn-cs"/>
            </a:endParaRPr>
          </a:p>
        </p:txBody>
      </p:sp>
      <p:sp>
        <p:nvSpPr>
          <p:cNvPr id="193542" name="Rectangle 6"/>
          <p:cNvSpPr>
            <a:spLocks noChangeArrowheads="1"/>
          </p:cNvSpPr>
          <p:nvPr/>
        </p:nvSpPr>
        <p:spPr bwMode="auto">
          <a:xfrm>
            <a:off x="5105400" y="2590800"/>
            <a:ext cx="609600" cy="381000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917" tIns="44461" rIns="88917" bIns="44461" anchor="ctr"/>
          <a:lstStyle/>
          <a:p>
            <a:pPr marL="0" marR="0" lvl="0" indent="0" algn="l" defTabSz="8903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9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 pitchFamily="34" charset="0"/>
              <a:ea typeface="+mn-ea"/>
              <a:cs typeface="+mn-cs"/>
            </a:endParaRPr>
          </a:p>
        </p:txBody>
      </p:sp>
      <p:sp>
        <p:nvSpPr>
          <p:cNvPr id="193543" name="Text Box 7"/>
          <p:cNvSpPr txBox="1">
            <a:spLocks noChangeArrowheads="1"/>
          </p:cNvSpPr>
          <p:nvPr/>
        </p:nvSpPr>
        <p:spPr bwMode="auto">
          <a:xfrm>
            <a:off x="10134600" y="1600201"/>
            <a:ext cx="685800" cy="396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8917" tIns="44461" rIns="88917" bIns="44461">
            <a:spAutoFit/>
          </a:bodyPr>
          <a:lstStyle/>
          <a:p>
            <a:pPr marL="0" marR="0" lvl="0" indent="0" algn="l" defTabSz="890363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96" b="1" i="0" u="none" strike="noStrike" kern="1200" cap="none" spc="0" normalizeH="0" baseline="0" noProof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193544" name="Text Box 8"/>
          <p:cNvSpPr txBox="1">
            <a:spLocks noChangeArrowheads="1"/>
          </p:cNvSpPr>
          <p:nvPr/>
        </p:nvSpPr>
        <p:spPr bwMode="auto">
          <a:xfrm>
            <a:off x="10134600" y="3429002"/>
            <a:ext cx="533400" cy="396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8917" tIns="44461" rIns="88917" bIns="44461">
            <a:spAutoFit/>
          </a:bodyPr>
          <a:lstStyle/>
          <a:p>
            <a:pPr marL="0" marR="0" lvl="0" indent="0" algn="l" defTabSz="890363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96" b="1" i="0" u="none" strike="noStrike" kern="1200" cap="none" spc="0" normalizeH="0" baseline="0" noProof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193545" name="Text Box 9"/>
          <p:cNvSpPr txBox="1">
            <a:spLocks noChangeArrowheads="1"/>
          </p:cNvSpPr>
          <p:nvPr/>
        </p:nvSpPr>
        <p:spPr bwMode="auto">
          <a:xfrm>
            <a:off x="10134600" y="5257801"/>
            <a:ext cx="381000" cy="396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8917" tIns="44461" rIns="88917" bIns="44461">
            <a:spAutoFit/>
          </a:bodyPr>
          <a:lstStyle/>
          <a:p>
            <a:pPr marL="0" marR="0" lvl="0" indent="0" algn="l" defTabSz="890363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96" b="1" i="0" u="none" strike="noStrike" kern="1200" cap="none" spc="0" normalizeH="0" baseline="0" noProof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0</a:t>
            </a:r>
          </a:p>
        </p:txBody>
      </p:sp>
      <p:sp>
        <p:nvSpPr>
          <p:cNvPr id="193546" name="Text Box 10"/>
          <p:cNvSpPr txBox="1">
            <a:spLocks noChangeArrowheads="1"/>
          </p:cNvSpPr>
          <p:nvPr/>
        </p:nvSpPr>
        <p:spPr bwMode="auto">
          <a:xfrm>
            <a:off x="4572000" y="5943601"/>
            <a:ext cx="533400" cy="396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8917" tIns="44461" rIns="88917" bIns="44461">
            <a:spAutoFit/>
          </a:bodyPr>
          <a:lstStyle/>
          <a:p>
            <a:pPr marL="0" marR="0" lvl="0" indent="0" algn="l" defTabSz="890363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96" b="1" i="0" u="none" strike="noStrike" kern="1200" cap="none" spc="0" normalizeH="0" baseline="0" noProof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0.0</a:t>
            </a:r>
          </a:p>
        </p:txBody>
      </p:sp>
      <p:sp>
        <p:nvSpPr>
          <p:cNvPr id="193547" name="Text Box 11"/>
          <p:cNvSpPr txBox="1">
            <a:spLocks noChangeArrowheads="1"/>
          </p:cNvSpPr>
          <p:nvPr/>
        </p:nvSpPr>
        <p:spPr bwMode="auto">
          <a:xfrm>
            <a:off x="8534401" y="5867401"/>
            <a:ext cx="609600" cy="396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8917" tIns="44461" rIns="88917" bIns="44461">
            <a:spAutoFit/>
          </a:bodyPr>
          <a:lstStyle/>
          <a:p>
            <a:pPr marL="0" marR="0" lvl="0" indent="0" algn="l" defTabSz="890363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96" b="1" i="0" u="none" strike="noStrike" kern="1200" cap="none" spc="0" normalizeH="0" baseline="0" noProof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1.0</a:t>
            </a:r>
          </a:p>
        </p:txBody>
      </p:sp>
      <p:sp>
        <p:nvSpPr>
          <p:cNvPr id="193556" name="Line 20"/>
          <p:cNvSpPr>
            <a:spLocks noChangeShapeType="1"/>
          </p:cNvSpPr>
          <p:nvPr/>
        </p:nvSpPr>
        <p:spPr bwMode="auto">
          <a:xfrm flipV="1">
            <a:off x="3733801" y="4343401"/>
            <a:ext cx="1676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8917" tIns="44461" rIns="88917" bIns="44461"/>
          <a:lstStyle/>
          <a:p>
            <a:pPr marL="0" marR="0" lvl="0" indent="0" algn="l" defTabSz="8903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9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 pitchFamily="34" charset="0"/>
              <a:ea typeface="+mn-ea"/>
              <a:cs typeface="+mn-cs"/>
            </a:endParaRPr>
          </a:p>
        </p:txBody>
      </p:sp>
      <p:sp>
        <p:nvSpPr>
          <p:cNvPr id="193557" name="Text Box 21"/>
          <p:cNvSpPr txBox="1">
            <a:spLocks noChangeArrowheads="1"/>
          </p:cNvSpPr>
          <p:nvPr/>
        </p:nvSpPr>
        <p:spPr bwMode="auto">
          <a:xfrm>
            <a:off x="1752600" y="4267201"/>
            <a:ext cx="2209800" cy="396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8917" tIns="44461" rIns="88917" bIns="44461">
            <a:spAutoFit/>
          </a:bodyPr>
          <a:lstStyle/>
          <a:p>
            <a:pPr marL="0" marR="0" lvl="0" indent="0" algn="l" defTabSz="890363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96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Medium" pitchFamily="34" charset="0"/>
                <a:ea typeface="+mn-ea"/>
                <a:cs typeface="+mn-cs"/>
              </a:rPr>
              <a:t>spin gap energy</a:t>
            </a:r>
          </a:p>
        </p:txBody>
      </p:sp>
      <p:sp>
        <p:nvSpPr>
          <p:cNvPr id="193558" name="Line 22"/>
          <p:cNvSpPr>
            <a:spLocks noChangeShapeType="1"/>
          </p:cNvSpPr>
          <p:nvPr/>
        </p:nvSpPr>
        <p:spPr bwMode="auto">
          <a:xfrm flipV="1">
            <a:off x="3810000" y="2819400"/>
            <a:ext cx="297180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8917" tIns="44461" rIns="88917" bIns="44461"/>
          <a:lstStyle/>
          <a:p>
            <a:pPr marL="0" marR="0" lvl="0" indent="0" algn="l" defTabSz="8903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9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8643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35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35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3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3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35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35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646" y="1026100"/>
            <a:ext cx="6340826" cy="55034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5472" y="1673191"/>
            <a:ext cx="2471818" cy="209430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781043" y="3801024"/>
            <a:ext cx="871694" cy="594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AF / HCP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048047" y="3801024"/>
            <a:ext cx="770547" cy="594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 / SF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445472" y="1492047"/>
            <a:ext cx="335572" cy="3436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685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09375" y="129796"/>
            <a:ext cx="5077711" cy="4038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91309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n-US" sz="2177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Thermal effect of competing order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617554" y="615741"/>
            <a:ext cx="5077711" cy="4038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91309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n-US" sz="217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Magnetic resonance mode; </a:t>
            </a:r>
            <a:r>
              <a:rPr kumimoji="0" lang="en-US" sz="217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rotons</a:t>
            </a:r>
            <a:endParaRPr kumimoji="0" lang="en-US" sz="217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395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95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657225"/>
            <a:ext cx="9144000" cy="5316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195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722314"/>
            <a:ext cx="3181350" cy="246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631" name="Text Box 7"/>
          <p:cNvSpPr txBox="1">
            <a:spLocks noChangeArrowheads="1"/>
          </p:cNvSpPr>
          <p:nvPr/>
        </p:nvSpPr>
        <p:spPr bwMode="auto">
          <a:xfrm>
            <a:off x="1955800" y="1879600"/>
            <a:ext cx="482600" cy="341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9796" tIns="44901" rIns="89796" bIns="44901">
            <a:spAutoFit/>
          </a:bodyPr>
          <a:lstStyle/>
          <a:p>
            <a:pPr marL="0" marR="0" lvl="0" indent="0" algn="l" defTabSz="898714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33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Medium" pitchFamily="34" charset="0"/>
                <a:ea typeface="+mn-ea"/>
                <a:cs typeface="+mn-cs"/>
              </a:rPr>
              <a:t>AF</a:t>
            </a:r>
          </a:p>
        </p:txBody>
      </p:sp>
      <p:sp>
        <p:nvSpPr>
          <p:cNvPr id="410632" name="Text Box 8"/>
          <p:cNvSpPr txBox="1">
            <a:spLocks noChangeArrowheads="1"/>
          </p:cNvSpPr>
          <p:nvPr/>
        </p:nvSpPr>
        <p:spPr bwMode="auto">
          <a:xfrm>
            <a:off x="2946400" y="2540000"/>
            <a:ext cx="508000" cy="341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9796" tIns="44901" rIns="89796" bIns="44901">
            <a:spAutoFit/>
          </a:bodyPr>
          <a:lstStyle/>
          <a:p>
            <a:pPr marL="0" marR="0" lvl="0" indent="0" algn="l" defTabSz="898714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33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Medium" pitchFamily="34" charset="0"/>
                <a:ea typeface="+mn-ea"/>
                <a:cs typeface="+mn-cs"/>
              </a:rPr>
              <a:t>SC</a:t>
            </a:r>
          </a:p>
        </p:txBody>
      </p:sp>
      <p:sp>
        <p:nvSpPr>
          <p:cNvPr id="410633" name="Rectangle 9"/>
          <p:cNvSpPr>
            <a:spLocks noChangeArrowheads="1"/>
          </p:cNvSpPr>
          <p:nvPr/>
        </p:nvSpPr>
        <p:spPr bwMode="auto">
          <a:xfrm>
            <a:off x="2794000" y="927100"/>
            <a:ext cx="1676400" cy="133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9796" tIns="44901" rIns="89796" bIns="44901" anchor="ctr"/>
          <a:lstStyle/>
          <a:p>
            <a:pPr marL="0" marR="0" lvl="0" indent="0" algn="l" defTabSz="89871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9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 pitchFamily="34" charset="0"/>
              <a:ea typeface="+mn-ea"/>
              <a:cs typeface="+mn-cs"/>
            </a:endParaRPr>
          </a:p>
        </p:txBody>
      </p:sp>
      <p:sp>
        <p:nvSpPr>
          <p:cNvPr id="410634" name="Text Box 10"/>
          <p:cNvSpPr txBox="1">
            <a:spLocks noChangeArrowheads="1"/>
          </p:cNvSpPr>
          <p:nvPr/>
        </p:nvSpPr>
        <p:spPr bwMode="auto">
          <a:xfrm>
            <a:off x="2971801" y="1041400"/>
            <a:ext cx="1803400" cy="341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9796" tIns="44901" rIns="89796" bIns="44901">
            <a:spAutoFit/>
          </a:bodyPr>
          <a:lstStyle/>
          <a:p>
            <a:pPr marL="0" marR="0" lvl="0" indent="0" algn="l" defTabSz="898714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Medium" pitchFamily="34" charset="0"/>
                <a:ea typeface="+mn-ea"/>
                <a:cs typeface="+mn-cs"/>
              </a:rPr>
              <a:t>La(O,F)FeAs</a:t>
            </a:r>
          </a:p>
        </p:txBody>
      </p:sp>
      <p:sp>
        <p:nvSpPr>
          <p:cNvPr id="410635" name="Rectangle 11"/>
          <p:cNvSpPr>
            <a:spLocks noChangeArrowheads="1"/>
          </p:cNvSpPr>
          <p:nvPr/>
        </p:nvSpPr>
        <p:spPr bwMode="auto">
          <a:xfrm>
            <a:off x="4610100" y="635001"/>
            <a:ext cx="215900" cy="2667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9796" tIns="44901" rIns="89796" bIns="44901" anchor="ctr"/>
          <a:lstStyle/>
          <a:p>
            <a:pPr marL="0" marR="0" lvl="0" indent="0" algn="l" defTabSz="89871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9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 pitchFamily="34" charset="0"/>
              <a:ea typeface="+mn-ea"/>
              <a:cs typeface="+mn-cs"/>
            </a:endParaRPr>
          </a:p>
        </p:txBody>
      </p:sp>
      <p:sp>
        <p:nvSpPr>
          <p:cNvPr id="410636" name="Rectangle 12"/>
          <p:cNvSpPr>
            <a:spLocks noChangeArrowheads="1"/>
          </p:cNvSpPr>
          <p:nvPr/>
        </p:nvSpPr>
        <p:spPr bwMode="auto">
          <a:xfrm>
            <a:off x="7607300" y="711200"/>
            <a:ext cx="254000" cy="2667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9796" tIns="44901" rIns="89796" bIns="44901" anchor="ctr"/>
          <a:lstStyle/>
          <a:p>
            <a:pPr marL="0" marR="0" lvl="0" indent="0" algn="l" defTabSz="89871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9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 pitchFamily="34" charset="0"/>
              <a:ea typeface="+mn-ea"/>
              <a:cs typeface="+mn-cs"/>
            </a:endParaRPr>
          </a:p>
        </p:txBody>
      </p:sp>
      <p:sp>
        <p:nvSpPr>
          <p:cNvPr id="410637" name="Rectangle 13"/>
          <p:cNvSpPr>
            <a:spLocks noChangeArrowheads="1"/>
          </p:cNvSpPr>
          <p:nvPr/>
        </p:nvSpPr>
        <p:spPr bwMode="auto">
          <a:xfrm>
            <a:off x="1524001" y="3276600"/>
            <a:ext cx="393700" cy="342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9796" tIns="44901" rIns="89796" bIns="44901" anchor="ctr"/>
          <a:lstStyle/>
          <a:p>
            <a:pPr marL="0" marR="0" lvl="0" indent="0" algn="l" defTabSz="89871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9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 pitchFamily="34" charset="0"/>
              <a:ea typeface="+mn-ea"/>
              <a:cs typeface="+mn-cs"/>
            </a:endParaRPr>
          </a:p>
        </p:txBody>
      </p:sp>
      <p:sp>
        <p:nvSpPr>
          <p:cNvPr id="410638" name="Rectangle 14"/>
          <p:cNvSpPr>
            <a:spLocks noChangeArrowheads="1"/>
          </p:cNvSpPr>
          <p:nvPr/>
        </p:nvSpPr>
        <p:spPr bwMode="auto">
          <a:xfrm>
            <a:off x="4635500" y="3365500"/>
            <a:ext cx="2921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9796" tIns="44901" rIns="89796" bIns="44901" anchor="ctr"/>
          <a:lstStyle/>
          <a:p>
            <a:pPr marL="0" marR="0" lvl="0" indent="0" algn="l" defTabSz="89871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9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 pitchFamily="34" charset="0"/>
              <a:ea typeface="+mn-ea"/>
              <a:cs typeface="+mn-cs"/>
            </a:endParaRPr>
          </a:p>
        </p:txBody>
      </p:sp>
      <p:sp>
        <p:nvSpPr>
          <p:cNvPr id="410639" name="Rectangle 15"/>
          <p:cNvSpPr>
            <a:spLocks noChangeArrowheads="1"/>
          </p:cNvSpPr>
          <p:nvPr/>
        </p:nvSpPr>
        <p:spPr bwMode="auto">
          <a:xfrm>
            <a:off x="7747000" y="3340100"/>
            <a:ext cx="1651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9796" tIns="44901" rIns="89796" bIns="44901" anchor="ctr"/>
          <a:lstStyle/>
          <a:p>
            <a:pPr marL="0" marR="0" lvl="0" indent="0" algn="l" defTabSz="89871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9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 pitchFamily="34" charset="0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4610100" y="3340100"/>
            <a:ext cx="3124200" cy="3517901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53" tIns="41476" rIns="82953" bIns="4147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82954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1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 pitchFamily="34" charset="0"/>
              <a:ea typeface="+mn-ea"/>
              <a:cs typeface="+mn-cs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6000" y="3875776"/>
            <a:ext cx="2471818" cy="209430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161571" y="6003609"/>
            <a:ext cx="871694" cy="594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AF / HCP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428575" y="6003609"/>
            <a:ext cx="770547" cy="594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 / SF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826000" y="3694632"/>
            <a:ext cx="335572" cy="34362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l" defTabSz="685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826000" y="3262325"/>
            <a:ext cx="499586" cy="343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(b)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4775201" y="3276600"/>
            <a:ext cx="550385" cy="3429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53" tIns="41476" rIns="82953" bIns="4147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82954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1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 pitchFamily="34" charset="0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4664763" y="3423368"/>
            <a:ext cx="2901950" cy="3351363"/>
          </a:xfrm>
          <a:prstGeom prst="rect">
            <a:avLst/>
          </a:prstGeom>
          <a:solidFill>
            <a:schemeClr val="accent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2953" tIns="41476" rIns="82953" bIns="4147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82954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1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8454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56F92C-2875-7D39-412C-E48D9768E2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55935DC-B799-2737-A07D-B69DA346FB8B}"/>
              </a:ext>
            </a:extLst>
          </p:cNvPr>
          <p:cNvSpPr txBox="1"/>
          <p:nvPr/>
        </p:nvSpPr>
        <p:spPr>
          <a:xfrm>
            <a:off x="2286000" y="1470454"/>
            <a:ext cx="76982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Nernst Effect and Photo-excited transient SC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-- Overcoming competing order --</a:t>
            </a:r>
          </a:p>
        </p:txBody>
      </p:sp>
    </p:spTree>
    <p:extLst>
      <p:ext uri="{BB962C8B-B14F-4D97-AF65-F5344CB8AC3E}">
        <p14:creationId xmlns:p14="http://schemas.microsoft.com/office/powerpoint/2010/main" val="7083334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6685" y="809781"/>
            <a:ext cx="5715629" cy="59323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5381" y="1099520"/>
            <a:ext cx="3287456" cy="43076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51842" y="100550"/>
            <a:ext cx="4913878" cy="4038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91309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n-US" sz="2177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Vortex-like Nernst onset</a:t>
            </a:r>
          </a:p>
        </p:txBody>
      </p:sp>
      <p:sp>
        <p:nvSpPr>
          <p:cNvPr id="2" name="Oval 1"/>
          <p:cNvSpPr/>
          <p:nvPr/>
        </p:nvSpPr>
        <p:spPr bwMode="auto">
          <a:xfrm>
            <a:off x="2541577" y="100549"/>
            <a:ext cx="301646" cy="301646"/>
          </a:xfrm>
          <a:prstGeom prst="ellipse">
            <a:avLst/>
          </a:prstGeom>
          <a:solidFill>
            <a:schemeClr val="accent1"/>
          </a:solidFill>
          <a:ln w="2857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2953" tIns="41476" rIns="82953" bIns="4147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82954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14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Franklin Gothic Medium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CE25F2-85D5-6F93-48DA-C0E002F0A7E8}"/>
              </a:ext>
            </a:extLst>
          </p:cNvPr>
          <p:cNvSpPr txBox="1"/>
          <p:nvPr/>
        </p:nvSpPr>
        <p:spPr>
          <a:xfrm>
            <a:off x="8255358" y="5589431"/>
            <a:ext cx="32874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N.P. Ong et al. 2000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Nernst Effect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Diamagnetic Susceptibility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6A041AC-3341-5024-4F76-BB085C869A55}"/>
              </a:ext>
            </a:extLst>
          </p:cNvPr>
          <p:cNvSpPr/>
          <p:nvPr/>
        </p:nvSpPr>
        <p:spPr bwMode="auto">
          <a:xfrm>
            <a:off x="5756856" y="1738648"/>
            <a:ext cx="1017431" cy="528034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 pitchFamily="34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B4AD7DB-28FF-6133-92F9-16CA6AE77E49}"/>
              </a:ext>
            </a:extLst>
          </p:cNvPr>
          <p:cNvSpPr/>
          <p:nvPr/>
        </p:nvSpPr>
        <p:spPr bwMode="auto">
          <a:xfrm>
            <a:off x="4499350" y="1534547"/>
            <a:ext cx="211989" cy="204101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ranklin Gothic Medium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ECAAC60-4473-7F4E-EBDD-C092A825A074}"/>
              </a:ext>
            </a:extLst>
          </p:cNvPr>
          <p:cNvSpPr/>
          <p:nvPr/>
        </p:nvSpPr>
        <p:spPr bwMode="auto">
          <a:xfrm>
            <a:off x="4240304" y="1930576"/>
            <a:ext cx="211989" cy="213593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ranklin Gothic Medium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4C0F3C1-0BB5-4A0B-4AFF-E7F74EABB92B}"/>
              </a:ext>
            </a:extLst>
          </p:cNvPr>
          <p:cNvSpPr/>
          <p:nvPr/>
        </p:nvSpPr>
        <p:spPr bwMode="auto">
          <a:xfrm>
            <a:off x="4379057" y="2069265"/>
            <a:ext cx="129724" cy="136866"/>
          </a:xfrm>
          <a:prstGeom prst="ellipse">
            <a:avLst/>
          </a:prstGeom>
          <a:noFill/>
          <a:ln w="12700" cap="flat" cmpd="sng" algn="ctr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ranklin Gothic Medium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879CD77-39ED-0D2C-6BB2-D42784F01562}"/>
              </a:ext>
            </a:extLst>
          </p:cNvPr>
          <p:cNvCxnSpPr/>
          <p:nvPr/>
        </p:nvCxnSpPr>
        <p:spPr bwMode="auto">
          <a:xfrm flipV="1">
            <a:off x="4185990" y="1534547"/>
            <a:ext cx="525349" cy="732135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06773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58E168-0034-4940-925D-16476DEC8B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708" y="1169441"/>
            <a:ext cx="5421194" cy="56267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86647F-25C8-4DCE-AABC-E276BBDA6E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6686" y="3287737"/>
            <a:ext cx="2895594" cy="35702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70318E-EDD5-4C85-B50E-24A81B06F4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1397" y="3369047"/>
            <a:ext cx="2895594" cy="34076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CF8C7E-9DDD-47A7-A72A-F3BABA05D5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1863" y="275272"/>
            <a:ext cx="5099951" cy="31537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A1AB215-F293-4289-8726-EAC298898822}"/>
              </a:ext>
            </a:extLst>
          </p:cNvPr>
          <p:cNvSpPr txBox="1"/>
          <p:nvPr/>
        </p:nvSpPr>
        <p:spPr>
          <a:xfrm>
            <a:off x="10771997" y="156895"/>
            <a:ext cx="13249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Andrea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Cavalleri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BD127F-5205-479B-887F-C634A1632F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186" y="61784"/>
            <a:ext cx="4163929" cy="98763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83ADD20-9C07-4C1B-B591-06D1ADC4A663}"/>
              </a:ext>
            </a:extLst>
          </p:cNvPr>
          <p:cNvSpPr/>
          <p:nvPr/>
        </p:nvSpPr>
        <p:spPr bwMode="auto">
          <a:xfrm>
            <a:off x="4003590" y="679308"/>
            <a:ext cx="234778" cy="255281"/>
          </a:xfrm>
          <a:prstGeom prst="rect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F39C78-1895-42C3-BDB3-88B549AAD76D}"/>
              </a:ext>
            </a:extLst>
          </p:cNvPr>
          <p:cNvSpPr txBox="1"/>
          <p:nvPr/>
        </p:nvSpPr>
        <p:spPr>
          <a:xfrm>
            <a:off x="10649194" y="3635390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Photo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excited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7E3595F-C52F-951B-219C-C5766884D50A}"/>
              </a:ext>
            </a:extLst>
          </p:cNvPr>
          <p:cNvSpPr/>
          <p:nvPr/>
        </p:nvSpPr>
        <p:spPr>
          <a:xfrm>
            <a:off x="2497901" y="2736034"/>
            <a:ext cx="168497" cy="172170"/>
          </a:xfrm>
          <a:prstGeom prst="rect">
            <a:avLst/>
          </a:prstGeom>
          <a:noFill/>
          <a:ln w="254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391309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n-US" sz="1633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8688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040" y="425830"/>
            <a:ext cx="9144960" cy="585805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797968" y="425829"/>
            <a:ext cx="4248185" cy="626193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91309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n-US" sz="16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CF395A-CEA8-46A9-80E1-C3F7AB948F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09712"/>
            <a:ext cx="2886075" cy="383857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DA43570-231E-43E4-875D-585697D15F2C}"/>
              </a:ext>
            </a:extLst>
          </p:cNvPr>
          <p:cNvSpPr/>
          <p:nvPr/>
        </p:nvSpPr>
        <p:spPr>
          <a:xfrm>
            <a:off x="3047040" y="333632"/>
            <a:ext cx="499349" cy="6549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8188301-1993-4AAD-BB48-1E5088EADA2C}"/>
              </a:ext>
            </a:extLst>
          </p:cNvPr>
          <p:cNvSpPr/>
          <p:nvPr/>
        </p:nvSpPr>
        <p:spPr>
          <a:xfrm>
            <a:off x="2960437" y="5956434"/>
            <a:ext cx="499349" cy="6549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1CE6F8D-ADCA-3290-7B05-907B1C022103}"/>
              </a:ext>
            </a:extLst>
          </p:cNvPr>
          <p:cNvSpPr/>
          <p:nvPr/>
        </p:nvSpPr>
        <p:spPr>
          <a:xfrm>
            <a:off x="3047040" y="425829"/>
            <a:ext cx="4660931" cy="626193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91309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n-US" sz="16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DF33E2-B2BA-8BDB-1A67-BD947325892C}"/>
              </a:ext>
            </a:extLst>
          </p:cNvPr>
          <p:cNvSpPr txBox="1"/>
          <p:nvPr/>
        </p:nvSpPr>
        <p:spPr>
          <a:xfrm>
            <a:off x="823912" y="1952626"/>
            <a:ext cx="58102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boson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6968E5C-C9FE-E559-38D5-4C1D3DFD3FF6}"/>
              </a:ext>
            </a:extLst>
          </p:cNvPr>
          <p:cNvSpPr/>
          <p:nvPr/>
        </p:nvSpPr>
        <p:spPr>
          <a:xfrm>
            <a:off x="2509838" y="2091125"/>
            <a:ext cx="391355" cy="2091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88027A-D8C4-8947-3F01-832AACCCE52F}"/>
              </a:ext>
            </a:extLst>
          </p:cNvPr>
          <p:cNvSpPr txBox="1"/>
          <p:nvPr/>
        </p:nvSpPr>
        <p:spPr>
          <a:xfrm>
            <a:off x="2393091" y="1947864"/>
            <a:ext cx="5810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boson</a:t>
            </a:r>
          </a:p>
        </p:txBody>
      </p:sp>
    </p:spTree>
    <p:extLst>
      <p:ext uri="{BB962C8B-B14F-4D97-AF65-F5344CB8AC3E}">
        <p14:creationId xmlns:p14="http://schemas.microsoft.com/office/powerpoint/2010/main" val="860532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4934120" y="324724"/>
            <a:ext cx="304832" cy="6400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8" tIns="45719" rIns="91438" bIns="45719" anchor="ctr"/>
          <a:lstStyle/>
          <a:p>
            <a:pPr marL="0" marR="0" lvl="0" indent="0" algn="l" defTabSz="391309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n-US" sz="163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aphicFrame>
        <p:nvGraphicFramePr>
          <p:cNvPr id="18434" name="Object 2"/>
          <p:cNvGraphicFramePr>
            <a:graphicFrameLocks noChangeAspect="1"/>
          </p:cNvGraphicFramePr>
          <p:nvPr/>
        </p:nvGraphicFramePr>
        <p:xfrm>
          <a:off x="0" y="0"/>
          <a:ext cx="5682260" cy="675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29352381" imgH="34895238" progId="MSPhotoEd.3">
                  <p:embed/>
                </p:oleObj>
              </mc:Choice>
              <mc:Fallback>
                <p:oleObj name="Photo Editor Photo" r:id="rId2" imgW="29352381" imgH="34895238" progId="MSPhotoEd.3">
                  <p:embed/>
                  <p:pic>
                    <p:nvPicPr>
                      <p:cNvPr id="1843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5682260" cy="675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3700852" y="414212"/>
            <a:ext cx="1600368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8" tIns="45719" rIns="91438" bIns="45719" anchor="ctr"/>
          <a:lstStyle/>
          <a:p>
            <a:pPr marL="0" marR="0" lvl="0" indent="0" algn="l" defTabSz="391309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n-US" sz="163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3817130" y="316717"/>
            <a:ext cx="1752784" cy="3785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91438" tIns="45719" rIns="91438" bIns="45719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Franklin Gothic Medium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Franklin Gothic Medium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Franklin Gothic Medium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Franklin Gothic Medium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Franklin Gothic Medium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Franklin Gothic Medium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Franklin Gothic Medium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Franklin Gothic Medium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Franklin Gothic Medium" pitchFamily="34" charset="0"/>
              </a:defRPr>
            </a:lvl9pPr>
          </a:lstStyle>
          <a:p>
            <a:pPr marL="0" marR="0" lvl="0" indent="0" algn="l" defTabSz="391309" rtl="0" eaLnBrk="1" fontAlgn="base" latinLnBrk="0" hangingPunct="1">
              <a:lnSpc>
                <a:spcPct val="93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TF 2kG</a:t>
            </a:r>
          </a:p>
        </p:txBody>
      </p:sp>
      <p:sp>
        <p:nvSpPr>
          <p:cNvPr id="18438" name="Rectangle 6"/>
          <p:cNvSpPr>
            <a:spLocks noChangeArrowheads="1"/>
          </p:cNvSpPr>
          <p:nvPr/>
        </p:nvSpPr>
        <p:spPr bwMode="auto">
          <a:xfrm>
            <a:off x="1600368" y="5345916"/>
            <a:ext cx="1676576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8" tIns="45719" rIns="91438" bIns="45719" anchor="ctr"/>
          <a:lstStyle/>
          <a:p>
            <a:pPr marL="0" marR="0" lvl="0" indent="0" algn="l" defTabSz="391309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n-US" sz="163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8439" name="Text Box 7"/>
          <p:cNvSpPr txBox="1">
            <a:spLocks noChangeArrowheads="1"/>
          </p:cNvSpPr>
          <p:nvPr/>
        </p:nvSpPr>
        <p:spPr bwMode="auto">
          <a:xfrm>
            <a:off x="1676575" y="5345918"/>
            <a:ext cx="2133824" cy="37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8" tIns="45719" rIns="91438" bIns="45719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Franklin Gothic Medium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Franklin Gothic Medium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Franklin Gothic Medium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Franklin Gothic Medium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Franklin Gothic Medium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Franklin Gothic Medium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Franklin Gothic Medium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Franklin Gothic Medium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Franklin Gothic Medium" pitchFamily="34" charset="0"/>
              </a:defRPr>
            </a:lvl9pPr>
          </a:lstStyle>
          <a:p>
            <a:pPr marL="0" marR="0" lvl="0" indent="0" algn="l" defTabSz="391309" rtl="0" eaLnBrk="1" fontAlgn="base" latinLnBrk="0" hangingPunct="1">
              <a:lnSpc>
                <a:spcPct val="93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exp(-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s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2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2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/2)</a:t>
            </a:r>
          </a:p>
        </p:txBody>
      </p:sp>
      <p:sp>
        <p:nvSpPr>
          <p:cNvPr id="18440" name="Text Box 8"/>
          <p:cNvSpPr txBox="1">
            <a:spLocks noChangeArrowheads="1"/>
          </p:cNvSpPr>
          <p:nvPr/>
        </p:nvSpPr>
        <p:spPr bwMode="auto">
          <a:xfrm>
            <a:off x="3103095" y="5410296"/>
            <a:ext cx="2024275" cy="37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8" tIns="45719" rIns="91438" bIns="45719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Franklin Gothic Medium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Franklin Gothic Medium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Franklin Gothic Medium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Franklin Gothic Medium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Franklin Gothic Medium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Franklin Gothic Medium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Franklin Gothic Medium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Franklin Gothic Medium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Franklin Gothic Medium" pitchFamily="34" charset="0"/>
              </a:defRPr>
            </a:lvl9pPr>
          </a:lstStyle>
          <a:p>
            <a:pPr marL="0" marR="0" lvl="0" indent="0" algn="l" defTabSz="391309" rtl="0" eaLnBrk="1" fontAlgn="base" latinLnBrk="0" hangingPunct="1">
              <a:lnSpc>
                <a:spcPct val="93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relaxation rate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85133C-0161-4142-9467-F19E6931A3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1830" y="533469"/>
            <a:ext cx="4000500" cy="5705475"/>
          </a:xfrm>
          <a:prstGeom prst="rect">
            <a:avLst/>
          </a:prstGeom>
        </p:spPr>
      </p:pic>
      <p:sp>
        <p:nvSpPr>
          <p:cNvPr id="12" name="Line 4">
            <a:extLst>
              <a:ext uri="{FF2B5EF4-FFF2-40B4-BE49-F238E27FC236}">
                <a16:creationId xmlns:a16="http://schemas.microsoft.com/office/drawing/2014/main" id="{A68B64D3-2888-4CA4-B8E5-F668786FC07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166075" y="6208402"/>
            <a:ext cx="252016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794" tIns="50397" rIns="100794" bIns="50397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Line 5">
            <a:extLst>
              <a:ext uri="{FF2B5EF4-FFF2-40B4-BE49-F238E27FC236}">
                <a16:creationId xmlns:a16="http://schemas.microsoft.com/office/drawing/2014/main" id="{879E6E03-A261-46CA-960A-A3C1C437836C}"/>
              </a:ext>
            </a:extLst>
          </p:cNvPr>
          <p:cNvSpPr>
            <a:spLocks noChangeShapeType="1"/>
          </p:cNvSpPr>
          <p:nvPr/>
        </p:nvSpPr>
        <p:spPr bwMode="auto">
          <a:xfrm>
            <a:off x="7502096" y="6208402"/>
            <a:ext cx="252016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794" tIns="50397" rIns="100794" bIns="50397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 Box 6">
            <a:extLst>
              <a:ext uri="{FF2B5EF4-FFF2-40B4-BE49-F238E27FC236}">
                <a16:creationId xmlns:a16="http://schemas.microsoft.com/office/drawing/2014/main" id="{D42F5EDD-4C12-4098-A813-765189DAA7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9742" y="6303666"/>
            <a:ext cx="3024188" cy="388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Franklin Gothic Medium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Franklin Gothic Medium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Franklin Gothic Medium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Franklin Gothic Medium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Franklin Gothic Medium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Franklin Gothic Medium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Franklin Gothic Medium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Franklin Gothic Medium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Franklin Gothic Medium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sam10" pitchFamily="34" charset="0"/>
                <a:ea typeface="+mn-ea"/>
                <a:cs typeface="+mn-cs"/>
              </a:rPr>
              <a:t>~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1000 A for 1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kG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sam10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4E65D1-CC04-4BBD-B279-CED858098A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4112" y="3001249"/>
            <a:ext cx="4362450" cy="10477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B61704-4838-4DCD-BEFE-A69613D0EB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63830" y="4186451"/>
            <a:ext cx="2705100" cy="14668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93C672F-1787-4875-95CA-D7D6D9AB5B0A}"/>
              </a:ext>
            </a:extLst>
          </p:cNvPr>
          <p:cNvSpPr/>
          <p:nvPr/>
        </p:nvSpPr>
        <p:spPr bwMode="auto">
          <a:xfrm>
            <a:off x="5232518" y="324724"/>
            <a:ext cx="566020" cy="6533272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10243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1C1611-78F5-7A94-E88E-271FF1BE51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501F4B-FE18-9A21-7DB3-F8730EA746BD}"/>
              </a:ext>
            </a:extLst>
          </p:cNvPr>
          <p:cNvSpPr txBox="1"/>
          <p:nvPr/>
        </p:nvSpPr>
        <p:spPr>
          <a:xfrm>
            <a:off x="1899401" y="609185"/>
            <a:ext cx="8528575" cy="2636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91309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Effect of Photo Excitation</a:t>
            </a:r>
          </a:p>
          <a:p>
            <a:pPr marL="0" marR="0" lvl="0" indent="0" algn="l" defTabSz="391309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391309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LBCO. LESCO:   Melting Charge and Spin 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Stripe Order</a:t>
            </a:r>
          </a:p>
          <a:p>
            <a:pPr marL="0" marR="0" lvl="0" indent="0" algn="l" defTabSz="391309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                        Inducing transient Superconductivity</a:t>
            </a:r>
          </a:p>
          <a:p>
            <a:pPr marL="0" marR="0" lvl="0" indent="0" algn="l" defTabSz="391309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391309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YBCO:   Melting 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Resonance Mode (inelastic mode)</a:t>
            </a:r>
          </a:p>
          <a:p>
            <a:pPr marL="0" marR="0" lvl="0" indent="0" algn="l" defTabSz="391309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          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Inducing transient Superconductivity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81AAA2-119B-BCFF-9554-EF18BAB4F3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0045" y="3429000"/>
            <a:ext cx="3733478" cy="3163275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2939881A-DE5E-EABC-7229-D14BD13937F8}"/>
              </a:ext>
            </a:extLst>
          </p:cNvPr>
          <p:cNvSpPr/>
          <p:nvPr/>
        </p:nvSpPr>
        <p:spPr bwMode="auto">
          <a:xfrm>
            <a:off x="4206240" y="4332848"/>
            <a:ext cx="1406769" cy="1519311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AD17F8-E2ED-D93A-C852-9840F2E2DA64}"/>
              </a:ext>
            </a:extLst>
          </p:cNvPr>
          <p:cNvSpPr txBox="1"/>
          <p:nvPr/>
        </p:nvSpPr>
        <p:spPr>
          <a:xfrm>
            <a:off x="2305726" y="5010637"/>
            <a:ext cx="17584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Eliminating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Competing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State</a:t>
            </a:r>
          </a:p>
        </p:txBody>
      </p:sp>
    </p:spTree>
    <p:extLst>
      <p:ext uri="{BB962C8B-B14F-4D97-AF65-F5344CB8AC3E}">
        <p14:creationId xmlns:p14="http://schemas.microsoft.com/office/powerpoint/2010/main" val="970514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060" name="Text Box 4"/>
          <p:cNvSpPr txBox="1">
            <a:spLocks noChangeArrowheads="1"/>
          </p:cNvSpPr>
          <p:nvPr/>
        </p:nvSpPr>
        <p:spPr bwMode="auto">
          <a:xfrm>
            <a:off x="2914322" y="1000125"/>
            <a:ext cx="5427820" cy="1605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11" tIns="45007" rIns="90011" bIns="45007">
            <a:spAutoFit/>
          </a:bodyPr>
          <a:lstStyle/>
          <a:p>
            <a:pPr marL="0" marR="0" lvl="0" indent="0" algn="l" defTabSz="900764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1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Anomalous disappearances of superfluid responses </a:t>
            </a:r>
          </a:p>
          <a:p>
            <a:pPr marL="0" marR="0" lvl="0" indent="0" algn="l" defTabSz="900764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1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 the </a:t>
            </a:r>
            <a:r>
              <a:rPr kumimoji="0" lang="en-US" sz="2812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overdoped</a:t>
            </a:r>
            <a:r>
              <a:rPr kumimoji="0" lang="en-US" sz="281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region</a:t>
            </a:r>
          </a:p>
        </p:txBody>
      </p:sp>
    </p:spTree>
    <p:extLst>
      <p:ext uri="{BB962C8B-B14F-4D97-AF65-F5344CB8AC3E}">
        <p14:creationId xmlns:p14="http://schemas.microsoft.com/office/powerpoint/2010/main" val="5112997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061" y="685801"/>
            <a:ext cx="5868016" cy="565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0083" name="Line 3"/>
          <p:cNvSpPr>
            <a:spLocks noChangeShapeType="1"/>
          </p:cNvSpPr>
          <p:nvPr/>
        </p:nvSpPr>
        <p:spPr bwMode="auto">
          <a:xfrm>
            <a:off x="6781872" y="32004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226" tIns="45115" rIns="90226" bIns="45115"/>
          <a:lstStyle/>
          <a:p>
            <a:pPr marL="0" marR="0" lvl="0" indent="0" algn="l" defTabSz="9028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9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 pitchFamily="34" charset="0"/>
              <a:ea typeface="+mn-ea"/>
              <a:cs typeface="+mn-cs"/>
            </a:endParaRPr>
          </a:p>
        </p:txBody>
      </p:sp>
      <p:sp>
        <p:nvSpPr>
          <p:cNvPr id="430084" name="Line 4"/>
          <p:cNvSpPr>
            <a:spLocks noChangeShapeType="1"/>
          </p:cNvSpPr>
          <p:nvPr/>
        </p:nvSpPr>
        <p:spPr bwMode="auto">
          <a:xfrm>
            <a:off x="6858081" y="3352801"/>
            <a:ext cx="381040" cy="3048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226" tIns="45115" rIns="90226" bIns="45115"/>
          <a:lstStyle/>
          <a:p>
            <a:pPr marL="0" marR="0" lvl="0" indent="0" algn="l" defTabSz="9028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9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 pitchFamily="34" charset="0"/>
              <a:ea typeface="+mn-ea"/>
              <a:cs typeface="+mn-cs"/>
            </a:endParaRPr>
          </a:p>
        </p:txBody>
      </p:sp>
      <p:sp>
        <p:nvSpPr>
          <p:cNvPr id="430085" name="Line 5"/>
          <p:cNvSpPr>
            <a:spLocks noChangeShapeType="1"/>
          </p:cNvSpPr>
          <p:nvPr/>
        </p:nvSpPr>
        <p:spPr bwMode="auto">
          <a:xfrm>
            <a:off x="7391537" y="3810000"/>
            <a:ext cx="304832" cy="3810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226" tIns="45115" rIns="90226" bIns="45115"/>
          <a:lstStyle/>
          <a:p>
            <a:pPr marL="0" marR="0" lvl="0" indent="0" algn="l" defTabSz="9028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9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 pitchFamily="34" charset="0"/>
              <a:ea typeface="+mn-ea"/>
              <a:cs typeface="+mn-cs"/>
            </a:endParaRPr>
          </a:p>
        </p:txBody>
      </p:sp>
      <p:sp>
        <p:nvSpPr>
          <p:cNvPr id="430086" name="Line 6"/>
          <p:cNvSpPr>
            <a:spLocks noChangeShapeType="1"/>
          </p:cNvSpPr>
          <p:nvPr/>
        </p:nvSpPr>
        <p:spPr bwMode="auto">
          <a:xfrm>
            <a:off x="7848784" y="43434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226" tIns="45115" rIns="90226" bIns="45115"/>
          <a:lstStyle/>
          <a:p>
            <a:pPr marL="0" marR="0" lvl="0" indent="0" algn="l" defTabSz="9028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9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 pitchFamily="34" charset="0"/>
              <a:ea typeface="+mn-ea"/>
              <a:cs typeface="+mn-cs"/>
            </a:endParaRPr>
          </a:p>
        </p:txBody>
      </p:sp>
      <p:sp>
        <p:nvSpPr>
          <p:cNvPr id="430087" name="Line 7"/>
          <p:cNvSpPr>
            <a:spLocks noChangeShapeType="1"/>
          </p:cNvSpPr>
          <p:nvPr/>
        </p:nvSpPr>
        <p:spPr bwMode="auto">
          <a:xfrm>
            <a:off x="7848785" y="4495800"/>
            <a:ext cx="304832" cy="4572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226" tIns="45115" rIns="90226" bIns="45115"/>
          <a:lstStyle/>
          <a:p>
            <a:pPr marL="0" marR="0" lvl="0" indent="0" algn="l" defTabSz="9028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9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 pitchFamily="34" charset="0"/>
              <a:ea typeface="+mn-ea"/>
              <a:cs typeface="+mn-cs"/>
            </a:endParaRPr>
          </a:p>
        </p:txBody>
      </p:sp>
      <p:sp>
        <p:nvSpPr>
          <p:cNvPr id="430088" name="Text Box 8"/>
          <p:cNvSpPr txBox="1">
            <a:spLocks noChangeArrowheads="1"/>
          </p:cNvSpPr>
          <p:nvPr/>
        </p:nvSpPr>
        <p:spPr bwMode="auto">
          <a:xfrm>
            <a:off x="7620164" y="3581401"/>
            <a:ext cx="1447952" cy="579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226" tIns="45115" rIns="90226" bIns="45115">
            <a:spAutoFit/>
          </a:bodyPr>
          <a:lstStyle/>
          <a:p>
            <a:pPr marL="0" marR="0" lvl="0" indent="0" algn="l" defTabSz="902819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96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</a:t>
            </a:r>
            <a:r>
              <a:rPr kumimoji="0" lang="en-US" sz="3175" b="0" i="0" u="none" strike="noStrike" kern="1200" cap="none" spc="0" normalizeH="0" baseline="-25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hole</a:t>
            </a:r>
            <a:endParaRPr kumimoji="0" lang="en-US" sz="1996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30089" name="Line 9"/>
          <p:cNvSpPr>
            <a:spLocks noChangeShapeType="1"/>
          </p:cNvSpPr>
          <p:nvPr/>
        </p:nvSpPr>
        <p:spPr bwMode="auto">
          <a:xfrm>
            <a:off x="4876673" y="3733800"/>
            <a:ext cx="1066912" cy="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226" tIns="45115" rIns="90226" bIns="45115"/>
          <a:lstStyle/>
          <a:p>
            <a:pPr marL="0" marR="0" lvl="0" indent="0" algn="l" defTabSz="9028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9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 pitchFamily="34" charset="0"/>
              <a:ea typeface="+mn-ea"/>
              <a:cs typeface="+mn-cs"/>
            </a:endParaRPr>
          </a:p>
        </p:txBody>
      </p:sp>
      <p:sp>
        <p:nvSpPr>
          <p:cNvPr id="430090" name="Line 10"/>
          <p:cNvSpPr>
            <a:spLocks noChangeShapeType="1"/>
          </p:cNvSpPr>
          <p:nvPr/>
        </p:nvSpPr>
        <p:spPr bwMode="auto">
          <a:xfrm flipH="1">
            <a:off x="3885968" y="3733800"/>
            <a:ext cx="381040" cy="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226" tIns="45115" rIns="90226" bIns="45115"/>
          <a:lstStyle/>
          <a:p>
            <a:pPr marL="0" marR="0" lvl="0" indent="0" algn="l" defTabSz="9028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9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 pitchFamily="34" charset="0"/>
              <a:ea typeface="+mn-ea"/>
              <a:cs typeface="+mn-cs"/>
            </a:endParaRPr>
          </a:p>
        </p:txBody>
      </p:sp>
      <p:sp>
        <p:nvSpPr>
          <p:cNvPr id="430091" name="Text Box 11"/>
          <p:cNvSpPr txBox="1">
            <a:spLocks noChangeArrowheads="1"/>
          </p:cNvSpPr>
          <p:nvPr/>
        </p:nvSpPr>
        <p:spPr bwMode="auto">
          <a:xfrm>
            <a:off x="4343219" y="3429001"/>
            <a:ext cx="457248" cy="523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226" tIns="45115" rIns="90226" bIns="45115">
            <a:spAutoFit/>
          </a:bodyPr>
          <a:lstStyle/>
          <a:p>
            <a:pPr marL="0" marR="0" lvl="0" indent="0" algn="l" defTabSz="902819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96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</a:t>
            </a:r>
            <a:r>
              <a:rPr kumimoji="0" lang="en-US" sz="2812" b="0" i="0" u="none" strike="noStrike" kern="1200" cap="none" spc="0" normalizeH="0" baseline="-2500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s</a:t>
            </a:r>
            <a:endParaRPr kumimoji="0" lang="en-US" sz="1996" b="0" i="0" u="none" strike="noStrike" kern="1200" cap="none" spc="0" normalizeH="0" baseline="0" noProof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30092" name="Text Box 12"/>
          <p:cNvSpPr txBox="1">
            <a:spLocks noChangeArrowheads="1"/>
          </p:cNvSpPr>
          <p:nvPr/>
        </p:nvSpPr>
        <p:spPr bwMode="auto">
          <a:xfrm>
            <a:off x="8839489" y="5943726"/>
            <a:ext cx="1371744" cy="398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226" tIns="45115" rIns="90226" bIns="45115">
            <a:spAutoFit/>
          </a:bodyPr>
          <a:lstStyle/>
          <a:p>
            <a:pPr marL="0" marR="0" lvl="0" indent="0" algn="l" defTabSz="902819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96" b="1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</a:t>
            </a:r>
            <a:r>
              <a:rPr kumimoji="0" lang="en-US" sz="2812" b="1" i="0" u="none" strike="noStrike" kern="1200" cap="none" spc="0" normalizeH="0" baseline="-2500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s</a:t>
            </a:r>
            <a:r>
              <a:rPr kumimoji="0" lang="en-US" sz="1996" b="1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/m*</a:t>
            </a:r>
          </a:p>
        </p:txBody>
      </p:sp>
      <p:sp>
        <p:nvSpPr>
          <p:cNvPr id="430093" name="Line 13"/>
          <p:cNvSpPr>
            <a:spLocks noChangeShapeType="1"/>
          </p:cNvSpPr>
          <p:nvPr/>
        </p:nvSpPr>
        <p:spPr bwMode="auto">
          <a:xfrm>
            <a:off x="6858084" y="3733800"/>
            <a:ext cx="457248" cy="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226" tIns="45115" rIns="90226" bIns="45115"/>
          <a:lstStyle/>
          <a:p>
            <a:pPr marL="0" marR="0" lvl="0" indent="0" algn="l" defTabSz="9028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9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 pitchFamily="34" charset="0"/>
              <a:ea typeface="+mn-ea"/>
              <a:cs typeface="+mn-cs"/>
            </a:endParaRPr>
          </a:p>
        </p:txBody>
      </p:sp>
      <p:sp>
        <p:nvSpPr>
          <p:cNvPr id="430094" name="Line 14"/>
          <p:cNvSpPr>
            <a:spLocks noChangeShapeType="1"/>
          </p:cNvSpPr>
          <p:nvPr/>
        </p:nvSpPr>
        <p:spPr bwMode="auto">
          <a:xfrm flipH="1">
            <a:off x="6172213" y="3733800"/>
            <a:ext cx="304832" cy="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226" tIns="45115" rIns="90226" bIns="45115"/>
          <a:lstStyle/>
          <a:p>
            <a:pPr marL="0" marR="0" lvl="0" indent="0" algn="l" defTabSz="9028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9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 pitchFamily="34" charset="0"/>
              <a:ea typeface="+mn-ea"/>
              <a:cs typeface="+mn-cs"/>
            </a:endParaRPr>
          </a:p>
        </p:txBody>
      </p:sp>
      <p:sp>
        <p:nvSpPr>
          <p:cNvPr id="430095" name="Text Box 15"/>
          <p:cNvSpPr txBox="1">
            <a:spLocks noChangeArrowheads="1"/>
          </p:cNvSpPr>
          <p:nvPr/>
        </p:nvSpPr>
        <p:spPr bwMode="auto">
          <a:xfrm>
            <a:off x="6477044" y="3429001"/>
            <a:ext cx="457248" cy="523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226" tIns="45115" rIns="90226" bIns="45115">
            <a:spAutoFit/>
          </a:bodyPr>
          <a:lstStyle/>
          <a:p>
            <a:pPr marL="0" marR="0" lvl="0" indent="0" algn="l" defTabSz="902819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96" b="0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</a:t>
            </a:r>
            <a:r>
              <a:rPr kumimoji="0" lang="en-US" sz="2812" b="0" i="0" u="none" strike="noStrike" kern="1200" cap="none" spc="0" normalizeH="0" baseline="-2500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</a:t>
            </a:r>
            <a:endParaRPr kumimoji="0" lang="en-US" sz="1996" b="0" i="0" u="none" strike="noStrike" kern="1200" cap="none" spc="0" normalizeH="0" baseline="0" noProof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30096" name="Text Box 16"/>
          <p:cNvSpPr txBox="1">
            <a:spLocks noChangeArrowheads="1"/>
          </p:cNvSpPr>
          <p:nvPr/>
        </p:nvSpPr>
        <p:spPr bwMode="auto">
          <a:xfrm>
            <a:off x="4038385" y="152525"/>
            <a:ext cx="3886608" cy="398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226" tIns="45115" rIns="90226" bIns="45115">
            <a:spAutoFit/>
          </a:bodyPr>
          <a:lstStyle/>
          <a:p>
            <a:pPr marL="0" marR="0" lvl="0" indent="0" algn="l" defTabSz="902819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96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Overdoped Tl2201</a:t>
            </a:r>
          </a:p>
        </p:txBody>
      </p:sp>
      <p:sp>
        <p:nvSpPr>
          <p:cNvPr id="430097" name="Text Box 17"/>
          <p:cNvSpPr txBox="1">
            <a:spLocks noChangeArrowheads="1"/>
          </p:cNvSpPr>
          <p:nvPr/>
        </p:nvSpPr>
        <p:spPr bwMode="auto">
          <a:xfrm>
            <a:off x="9372939" y="293997"/>
            <a:ext cx="2408795" cy="7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226" tIns="45115" rIns="90226" bIns="45115">
            <a:spAutoFit/>
          </a:bodyPr>
          <a:lstStyle/>
          <a:p>
            <a:pPr marL="0" marR="0" lvl="0" indent="0" algn="l" defTabSz="902819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Uemura Nature 1993</a:t>
            </a:r>
          </a:p>
          <a:p>
            <a:pPr marL="0" marR="0" lvl="0" indent="0" algn="l" defTabSz="902819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Niedermayer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PRL 1993</a:t>
            </a:r>
          </a:p>
        </p:txBody>
      </p:sp>
    </p:spTree>
    <p:extLst>
      <p:ext uri="{BB962C8B-B14F-4D97-AF65-F5344CB8AC3E}">
        <p14:creationId xmlns:p14="http://schemas.microsoft.com/office/powerpoint/2010/main" val="2864736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0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0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300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00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30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30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30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30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30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30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300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300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300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300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300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300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300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300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300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300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084" grpId="0" animBg="1"/>
      <p:bldP spid="430085" grpId="0" animBg="1"/>
      <p:bldP spid="430087" grpId="0" animBg="1"/>
      <p:bldP spid="430089" grpId="0" animBg="1"/>
      <p:bldP spid="430090" grpId="0" animBg="1"/>
      <p:bldP spid="430091" grpId="0"/>
      <p:bldP spid="430093" grpId="0" animBg="1"/>
      <p:bldP spid="430094" grpId="0" animBg="1"/>
      <p:bldP spid="43009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1106" name="Object 2"/>
          <p:cNvGraphicFramePr>
            <a:graphicFrameLocks noChangeAspect="1"/>
          </p:cNvGraphicFramePr>
          <p:nvPr/>
        </p:nvGraphicFramePr>
        <p:xfrm>
          <a:off x="1904564" y="0"/>
          <a:ext cx="4277174" cy="6121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26961905" imgH="38580952" progId="MSPhotoEd.3">
                  <p:embed/>
                </p:oleObj>
              </mc:Choice>
              <mc:Fallback>
                <p:oleObj name="Photo Editor Photo" r:id="rId2" imgW="26961905" imgH="38580952" progId="MSPhotoEd.3">
                  <p:embed/>
                  <p:pic>
                    <p:nvPicPr>
                      <p:cNvPr id="43110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4564" y="0"/>
                        <a:ext cx="4277174" cy="6121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1107" name="Rectangle 3"/>
          <p:cNvSpPr>
            <a:spLocks noChangeArrowheads="1"/>
          </p:cNvSpPr>
          <p:nvPr/>
        </p:nvSpPr>
        <p:spPr bwMode="auto">
          <a:xfrm>
            <a:off x="1523520" y="3352800"/>
            <a:ext cx="4420064" cy="3505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50" tIns="45228" rIns="90450" bIns="45228" anchor="ctr"/>
          <a:lstStyle/>
          <a:p>
            <a:pPr marL="0" marR="0" lvl="0" indent="0" algn="l" defTabSz="9049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9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 pitchFamily="34" charset="0"/>
              <a:ea typeface="+mn-ea"/>
              <a:cs typeface="+mn-cs"/>
            </a:endParaRPr>
          </a:p>
        </p:txBody>
      </p:sp>
      <p:pic>
        <p:nvPicPr>
          <p:cNvPr id="43110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522" y="3505203"/>
            <a:ext cx="4572481" cy="286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110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226" y="228600"/>
            <a:ext cx="4215255" cy="632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1110" name="Text Box 6"/>
          <p:cNvSpPr txBox="1">
            <a:spLocks noChangeArrowheads="1"/>
          </p:cNvSpPr>
          <p:nvPr/>
        </p:nvSpPr>
        <p:spPr bwMode="auto">
          <a:xfrm>
            <a:off x="1752149" y="6172201"/>
            <a:ext cx="1066912" cy="454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50" tIns="45228" rIns="90450" bIns="45228">
            <a:spAutoFit/>
          </a:bodyPr>
          <a:lstStyle/>
          <a:p>
            <a:pPr marL="0" marR="0" lvl="0" indent="0" algn="l" defTabSz="904976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Fig. 7</a:t>
            </a:r>
          </a:p>
        </p:txBody>
      </p:sp>
      <p:sp>
        <p:nvSpPr>
          <p:cNvPr id="431111" name="Text Box 7"/>
          <p:cNvSpPr txBox="1">
            <a:spLocks noChangeArrowheads="1"/>
          </p:cNvSpPr>
          <p:nvPr/>
        </p:nvSpPr>
        <p:spPr bwMode="auto">
          <a:xfrm>
            <a:off x="5029088" y="609600"/>
            <a:ext cx="609664" cy="454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50" tIns="45228" rIns="90450" bIns="45228">
            <a:spAutoFit/>
          </a:bodyPr>
          <a:lstStyle/>
          <a:p>
            <a:pPr marL="0" marR="0" lvl="0" indent="0" algn="l" defTabSz="904976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(a)</a:t>
            </a:r>
          </a:p>
        </p:txBody>
      </p:sp>
      <p:sp>
        <p:nvSpPr>
          <p:cNvPr id="431112" name="Rectangle 8"/>
          <p:cNvSpPr>
            <a:spLocks noChangeArrowheads="1"/>
          </p:cNvSpPr>
          <p:nvPr/>
        </p:nvSpPr>
        <p:spPr bwMode="auto">
          <a:xfrm>
            <a:off x="4800466" y="3962400"/>
            <a:ext cx="304832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50" tIns="45228" rIns="90450" bIns="45228" anchor="ctr"/>
          <a:lstStyle/>
          <a:p>
            <a:pPr marL="0" marR="0" lvl="0" indent="0" algn="l" defTabSz="9049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9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 pitchFamily="34" charset="0"/>
              <a:ea typeface="+mn-ea"/>
              <a:cs typeface="+mn-cs"/>
            </a:endParaRPr>
          </a:p>
        </p:txBody>
      </p:sp>
      <p:sp>
        <p:nvSpPr>
          <p:cNvPr id="431113" name="Text Box 9"/>
          <p:cNvSpPr txBox="1">
            <a:spLocks noChangeArrowheads="1"/>
          </p:cNvSpPr>
          <p:nvPr/>
        </p:nvSpPr>
        <p:spPr bwMode="auto">
          <a:xfrm>
            <a:off x="4648048" y="3886201"/>
            <a:ext cx="685872" cy="454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50" tIns="45228" rIns="90450" bIns="45228">
            <a:spAutoFit/>
          </a:bodyPr>
          <a:lstStyle/>
          <a:p>
            <a:pPr marL="0" marR="0" lvl="0" indent="0" algn="l" defTabSz="904976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(b)</a:t>
            </a:r>
          </a:p>
        </p:txBody>
      </p:sp>
      <p:sp>
        <p:nvSpPr>
          <p:cNvPr id="431114" name="Text Box 10"/>
          <p:cNvSpPr txBox="1">
            <a:spLocks noChangeArrowheads="1"/>
          </p:cNvSpPr>
          <p:nvPr/>
        </p:nvSpPr>
        <p:spPr bwMode="auto">
          <a:xfrm>
            <a:off x="7239121" y="609600"/>
            <a:ext cx="762080" cy="454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50" tIns="45228" rIns="90450" bIns="45228">
            <a:spAutoFit/>
          </a:bodyPr>
          <a:lstStyle/>
          <a:p>
            <a:pPr marL="0" marR="0" lvl="0" indent="0" algn="l" defTabSz="904976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(c)</a:t>
            </a:r>
          </a:p>
        </p:txBody>
      </p:sp>
      <p:sp>
        <p:nvSpPr>
          <p:cNvPr id="431115" name="Text Box 11"/>
          <p:cNvSpPr txBox="1">
            <a:spLocks noChangeArrowheads="1"/>
          </p:cNvSpPr>
          <p:nvPr/>
        </p:nvSpPr>
        <p:spPr bwMode="auto">
          <a:xfrm>
            <a:off x="7315329" y="3886201"/>
            <a:ext cx="762080" cy="454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50" tIns="45228" rIns="90450" bIns="45228">
            <a:spAutoFit/>
          </a:bodyPr>
          <a:lstStyle/>
          <a:p>
            <a:pPr marL="0" marR="0" lvl="0" indent="0" algn="l" defTabSz="904976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(d)</a:t>
            </a:r>
          </a:p>
        </p:txBody>
      </p:sp>
      <p:sp>
        <p:nvSpPr>
          <p:cNvPr id="431116" name="Rectangle 12"/>
          <p:cNvSpPr>
            <a:spLocks noChangeArrowheads="1"/>
          </p:cNvSpPr>
          <p:nvPr/>
        </p:nvSpPr>
        <p:spPr bwMode="auto">
          <a:xfrm>
            <a:off x="1688638" y="6235700"/>
            <a:ext cx="990704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50" tIns="45228" rIns="90450" bIns="45228" anchor="ctr"/>
          <a:lstStyle/>
          <a:p>
            <a:pPr marL="0" marR="0" lvl="0" indent="0" algn="l" defTabSz="9049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9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 pitchFamily="34" charset="0"/>
              <a:ea typeface="+mn-ea"/>
              <a:cs typeface="+mn-cs"/>
            </a:endParaRPr>
          </a:p>
        </p:txBody>
      </p:sp>
      <p:sp>
        <p:nvSpPr>
          <p:cNvPr id="431117" name="Rectangle 13"/>
          <p:cNvSpPr>
            <a:spLocks noChangeArrowheads="1"/>
          </p:cNvSpPr>
          <p:nvPr/>
        </p:nvSpPr>
        <p:spPr bwMode="auto">
          <a:xfrm>
            <a:off x="5105297" y="609601"/>
            <a:ext cx="381040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50" tIns="45228" rIns="90450" bIns="45228" anchor="ctr"/>
          <a:lstStyle/>
          <a:p>
            <a:pPr marL="0" marR="0" lvl="0" indent="0" algn="l" defTabSz="9049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9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 pitchFamily="34" charset="0"/>
              <a:ea typeface="+mn-ea"/>
              <a:cs typeface="+mn-cs"/>
            </a:endParaRPr>
          </a:p>
        </p:txBody>
      </p:sp>
      <p:sp>
        <p:nvSpPr>
          <p:cNvPr id="431118" name="Rectangle 14"/>
          <p:cNvSpPr>
            <a:spLocks noChangeArrowheads="1"/>
          </p:cNvSpPr>
          <p:nvPr/>
        </p:nvSpPr>
        <p:spPr bwMode="auto">
          <a:xfrm>
            <a:off x="4724257" y="3962400"/>
            <a:ext cx="38104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50" tIns="45228" rIns="90450" bIns="45228" anchor="ctr"/>
          <a:lstStyle/>
          <a:p>
            <a:pPr marL="0" marR="0" lvl="0" indent="0" algn="l" defTabSz="9049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9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 pitchFamily="34" charset="0"/>
              <a:ea typeface="+mn-ea"/>
              <a:cs typeface="+mn-cs"/>
            </a:endParaRPr>
          </a:p>
        </p:txBody>
      </p:sp>
      <p:sp>
        <p:nvSpPr>
          <p:cNvPr id="431120" name="Rectangle 16"/>
          <p:cNvSpPr>
            <a:spLocks noChangeArrowheads="1"/>
          </p:cNvSpPr>
          <p:nvPr/>
        </p:nvSpPr>
        <p:spPr bwMode="auto">
          <a:xfrm>
            <a:off x="1523521" y="3316288"/>
            <a:ext cx="4583594" cy="35417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50" tIns="45228" rIns="90450" bIns="45228" anchor="ctr"/>
          <a:lstStyle/>
          <a:p>
            <a:pPr marL="0" marR="0" lvl="0" indent="0" algn="l" defTabSz="9049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9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 pitchFamily="34" charset="0"/>
              <a:ea typeface="+mn-ea"/>
              <a:cs typeface="+mn-cs"/>
            </a:endParaRPr>
          </a:p>
        </p:txBody>
      </p:sp>
      <p:sp>
        <p:nvSpPr>
          <p:cNvPr id="431121" name="Rectangle 17"/>
          <p:cNvSpPr>
            <a:spLocks noChangeArrowheads="1"/>
          </p:cNvSpPr>
          <p:nvPr/>
        </p:nvSpPr>
        <p:spPr bwMode="auto">
          <a:xfrm>
            <a:off x="7253413" y="639763"/>
            <a:ext cx="473124" cy="5826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50" tIns="45228" rIns="90450" bIns="45228" anchor="ctr"/>
          <a:lstStyle/>
          <a:p>
            <a:pPr marL="0" marR="0" lvl="0" indent="0" algn="l" defTabSz="9049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9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 pitchFamily="34" charset="0"/>
              <a:ea typeface="+mn-ea"/>
              <a:cs typeface="+mn-cs"/>
            </a:endParaRPr>
          </a:p>
        </p:txBody>
      </p:sp>
      <p:sp>
        <p:nvSpPr>
          <p:cNvPr id="431122" name="Rectangle 18"/>
          <p:cNvSpPr>
            <a:spLocks noChangeArrowheads="1"/>
          </p:cNvSpPr>
          <p:nvPr/>
        </p:nvSpPr>
        <p:spPr bwMode="auto">
          <a:xfrm>
            <a:off x="7307391" y="3878269"/>
            <a:ext cx="474712" cy="4953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50" tIns="45228" rIns="90450" bIns="45228" anchor="ctr"/>
          <a:lstStyle/>
          <a:p>
            <a:pPr marL="0" marR="0" lvl="0" indent="0" algn="l" defTabSz="9049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9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 pitchFamily="34" charset="0"/>
              <a:ea typeface="+mn-ea"/>
              <a:cs typeface="+mn-cs"/>
            </a:endParaRPr>
          </a:p>
        </p:txBody>
      </p:sp>
      <p:sp>
        <p:nvSpPr>
          <p:cNvPr id="431123" name="Rectangle 19"/>
          <p:cNvSpPr>
            <a:spLocks noChangeArrowheads="1"/>
          </p:cNvSpPr>
          <p:nvPr/>
        </p:nvSpPr>
        <p:spPr bwMode="auto">
          <a:xfrm>
            <a:off x="6419885" y="314327"/>
            <a:ext cx="4067602" cy="30670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50" tIns="45228" rIns="90450" bIns="45228" anchor="ctr"/>
          <a:lstStyle/>
          <a:p>
            <a:pPr marL="0" marR="0" lvl="0" indent="0" algn="l" defTabSz="9049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9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 pitchFamily="34" charset="0"/>
              <a:ea typeface="+mn-ea"/>
              <a:cs typeface="+mn-cs"/>
            </a:endParaRPr>
          </a:p>
        </p:txBody>
      </p:sp>
      <p:sp>
        <p:nvSpPr>
          <p:cNvPr id="431125" name="Text Box 21"/>
          <p:cNvSpPr txBox="1">
            <a:spLocks noChangeArrowheads="1"/>
          </p:cNvSpPr>
          <p:nvPr/>
        </p:nvSpPr>
        <p:spPr bwMode="auto">
          <a:xfrm>
            <a:off x="1675936" y="1314552"/>
            <a:ext cx="438196" cy="705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50" tIns="45228" rIns="90450" bIns="45228">
            <a:spAutoFit/>
          </a:bodyPr>
          <a:lstStyle/>
          <a:p>
            <a:pPr marL="0" marR="0" lvl="0" indent="0" algn="l" defTabSz="904976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96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CT</a:t>
            </a:r>
          </a:p>
        </p:txBody>
      </p:sp>
      <p:sp>
        <p:nvSpPr>
          <p:cNvPr id="431126" name="Line 22"/>
          <p:cNvSpPr>
            <a:spLocks noChangeShapeType="1"/>
          </p:cNvSpPr>
          <p:nvPr/>
        </p:nvSpPr>
        <p:spPr bwMode="auto">
          <a:xfrm>
            <a:off x="1723567" y="1666875"/>
            <a:ext cx="26672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50" tIns="45228" rIns="90450" bIns="45228"/>
          <a:lstStyle/>
          <a:p>
            <a:pPr marL="0" marR="0" lvl="0" indent="0" algn="l" defTabSz="9049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9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 pitchFamily="34" charset="0"/>
              <a:ea typeface="+mn-ea"/>
              <a:cs typeface="+mn-cs"/>
            </a:endParaRPr>
          </a:p>
        </p:txBody>
      </p:sp>
      <p:sp>
        <p:nvSpPr>
          <p:cNvPr id="431127" name="Rectangle 23"/>
          <p:cNvSpPr>
            <a:spLocks noChangeArrowheads="1"/>
          </p:cNvSpPr>
          <p:nvPr/>
        </p:nvSpPr>
        <p:spPr bwMode="auto">
          <a:xfrm>
            <a:off x="1523521" y="1"/>
            <a:ext cx="4583594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50" tIns="45228" rIns="90450" bIns="45228" anchor="ctr"/>
          <a:lstStyle/>
          <a:p>
            <a:pPr marL="0" marR="0" lvl="0" indent="0" algn="l" defTabSz="9049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9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 pitchFamily="34" charset="0"/>
              <a:ea typeface="+mn-ea"/>
              <a:cs typeface="+mn-cs"/>
            </a:endParaRPr>
          </a:p>
        </p:txBody>
      </p:sp>
      <p:sp>
        <p:nvSpPr>
          <p:cNvPr id="431128" name="Text Box 24"/>
          <p:cNvSpPr txBox="1">
            <a:spLocks noChangeArrowheads="1"/>
          </p:cNvSpPr>
          <p:nvPr/>
        </p:nvSpPr>
        <p:spPr bwMode="auto">
          <a:xfrm>
            <a:off x="8610865" y="3568701"/>
            <a:ext cx="1320938" cy="454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50" tIns="45228" rIns="90450" bIns="45228">
            <a:spAutoFit/>
          </a:bodyPr>
          <a:lstStyle/>
          <a:p>
            <a:pPr marL="0" marR="0" lvl="0" indent="0" algn="l" defTabSz="904976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Medium" pitchFamily="34" charset="0"/>
                <a:ea typeface="+mn-ea"/>
                <a:cs typeface="+mn-cs"/>
              </a:rPr>
              <a:t>BCS</a:t>
            </a:r>
          </a:p>
        </p:txBody>
      </p:sp>
      <p:sp>
        <p:nvSpPr>
          <p:cNvPr id="431129" name="Line 25"/>
          <p:cNvSpPr>
            <a:spLocks noChangeShapeType="1"/>
          </p:cNvSpPr>
          <p:nvPr/>
        </p:nvSpPr>
        <p:spPr bwMode="auto">
          <a:xfrm flipV="1">
            <a:off x="3835165" y="3721104"/>
            <a:ext cx="12701" cy="3556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50" tIns="45228" rIns="90450" bIns="45228"/>
          <a:lstStyle/>
          <a:p>
            <a:pPr marL="0" marR="0" lvl="0" indent="0" algn="l" defTabSz="9049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9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 pitchFamily="34" charset="0"/>
              <a:ea typeface="+mn-ea"/>
              <a:cs typeface="+mn-cs"/>
            </a:endParaRPr>
          </a:p>
        </p:txBody>
      </p:sp>
      <p:sp>
        <p:nvSpPr>
          <p:cNvPr id="431130" name="Oval 26"/>
          <p:cNvSpPr>
            <a:spLocks noChangeArrowheads="1"/>
          </p:cNvSpPr>
          <p:nvPr/>
        </p:nvSpPr>
        <p:spPr bwMode="auto">
          <a:xfrm>
            <a:off x="4012982" y="4699001"/>
            <a:ext cx="139715" cy="152400"/>
          </a:xfrm>
          <a:prstGeom prst="ellipse">
            <a:avLst/>
          </a:prstGeom>
          <a:noFill/>
          <a:ln w="28575" algn="ctr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50" tIns="45228" rIns="90450" bIns="45228" anchor="ctr"/>
          <a:lstStyle/>
          <a:p>
            <a:pPr marL="0" marR="0" lvl="0" indent="0" algn="l" defTabSz="9049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9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 pitchFamily="34" charset="0"/>
              <a:ea typeface="+mn-ea"/>
              <a:cs typeface="+mn-cs"/>
            </a:endParaRPr>
          </a:p>
        </p:txBody>
      </p:sp>
      <p:sp>
        <p:nvSpPr>
          <p:cNvPr id="431131" name="Oval 27"/>
          <p:cNvSpPr>
            <a:spLocks noChangeArrowheads="1"/>
          </p:cNvSpPr>
          <p:nvPr/>
        </p:nvSpPr>
        <p:spPr bwMode="auto">
          <a:xfrm>
            <a:off x="5765766" y="4406901"/>
            <a:ext cx="139715" cy="152400"/>
          </a:xfrm>
          <a:prstGeom prst="ellipse">
            <a:avLst/>
          </a:prstGeom>
          <a:solidFill>
            <a:schemeClr val="bg1"/>
          </a:solidFill>
          <a:ln w="28575" algn="ctr">
            <a:solidFill>
              <a:srgbClr val="008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50" tIns="45228" rIns="90450" bIns="45228" anchor="ctr"/>
          <a:lstStyle/>
          <a:p>
            <a:pPr marL="0" marR="0" lvl="0" indent="0" algn="l" defTabSz="9049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9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 pitchFamily="34" charset="0"/>
              <a:ea typeface="+mn-ea"/>
              <a:cs typeface="+mn-cs"/>
            </a:endParaRPr>
          </a:p>
        </p:txBody>
      </p:sp>
      <p:sp>
        <p:nvSpPr>
          <p:cNvPr id="431132" name="Oval 28"/>
          <p:cNvSpPr>
            <a:spLocks noChangeArrowheads="1"/>
          </p:cNvSpPr>
          <p:nvPr/>
        </p:nvSpPr>
        <p:spPr bwMode="auto">
          <a:xfrm>
            <a:off x="3797059" y="4711705"/>
            <a:ext cx="139715" cy="152400"/>
          </a:xfrm>
          <a:prstGeom prst="ellipse">
            <a:avLst/>
          </a:prstGeom>
          <a:noFill/>
          <a:ln w="28575" algn="ctr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50" tIns="45228" rIns="90450" bIns="45228" anchor="ctr"/>
          <a:lstStyle/>
          <a:p>
            <a:pPr marL="0" marR="0" lvl="0" indent="0" algn="l" defTabSz="9049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9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 pitchFamily="34" charset="0"/>
              <a:ea typeface="+mn-ea"/>
              <a:cs typeface="+mn-cs"/>
            </a:endParaRPr>
          </a:p>
        </p:txBody>
      </p:sp>
      <p:sp>
        <p:nvSpPr>
          <p:cNvPr id="431133" name="Oval 29"/>
          <p:cNvSpPr>
            <a:spLocks noChangeArrowheads="1"/>
          </p:cNvSpPr>
          <p:nvPr/>
        </p:nvSpPr>
        <p:spPr bwMode="auto">
          <a:xfrm>
            <a:off x="4178099" y="4864101"/>
            <a:ext cx="139715" cy="152400"/>
          </a:xfrm>
          <a:prstGeom prst="ellipse">
            <a:avLst/>
          </a:prstGeom>
          <a:noFill/>
          <a:ln w="28575" algn="ctr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50" tIns="45228" rIns="90450" bIns="45228" anchor="ctr"/>
          <a:lstStyle/>
          <a:p>
            <a:pPr marL="0" marR="0" lvl="0" indent="0" algn="l" defTabSz="9049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9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 pitchFamily="34" charset="0"/>
              <a:ea typeface="+mn-ea"/>
              <a:cs typeface="+mn-cs"/>
            </a:endParaRPr>
          </a:p>
        </p:txBody>
      </p:sp>
      <p:sp>
        <p:nvSpPr>
          <p:cNvPr id="431134" name="Oval 30"/>
          <p:cNvSpPr>
            <a:spLocks noChangeArrowheads="1"/>
          </p:cNvSpPr>
          <p:nvPr/>
        </p:nvSpPr>
        <p:spPr bwMode="auto">
          <a:xfrm>
            <a:off x="4444827" y="5270501"/>
            <a:ext cx="139715" cy="152400"/>
          </a:xfrm>
          <a:prstGeom prst="ellipse">
            <a:avLst/>
          </a:prstGeom>
          <a:noFill/>
          <a:ln w="28575" algn="ctr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50" tIns="45228" rIns="90450" bIns="45228" anchor="ctr"/>
          <a:lstStyle/>
          <a:p>
            <a:pPr marL="0" marR="0" lvl="0" indent="0" algn="l" defTabSz="9049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9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 pitchFamily="34" charset="0"/>
              <a:ea typeface="+mn-ea"/>
              <a:cs typeface="+mn-cs"/>
            </a:endParaRPr>
          </a:p>
        </p:txBody>
      </p:sp>
      <p:sp>
        <p:nvSpPr>
          <p:cNvPr id="431135" name="Oval 31"/>
          <p:cNvSpPr>
            <a:spLocks noChangeArrowheads="1"/>
          </p:cNvSpPr>
          <p:nvPr/>
        </p:nvSpPr>
        <p:spPr bwMode="auto">
          <a:xfrm>
            <a:off x="4597243" y="5422902"/>
            <a:ext cx="139715" cy="152400"/>
          </a:xfrm>
          <a:prstGeom prst="ellipse">
            <a:avLst/>
          </a:prstGeom>
          <a:noFill/>
          <a:ln w="28575" algn="ctr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50" tIns="45228" rIns="90450" bIns="45228" anchor="ctr"/>
          <a:lstStyle/>
          <a:p>
            <a:pPr marL="0" marR="0" lvl="0" indent="0" algn="l" defTabSz="9049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9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 pitchFamily="34" charset="0"/>
              <a:ea typeface="+mn-ea"/>
              <a:cs typeface="+mn-cs"/>
            </a:endParaRPr>
          </a:p>
        </p:txBody>
      </p:sp>
      <p:sp>
        <p:nvSpPr>
          <p:cNvPr id="431136" name="Oval 32"/>
          <p:cNvSpPr>
            <a:spLocks noChangeArrowheads="1"/>
          </p:cNvSpPr>
          <p:nvPr/>
        </p:nvSpPr>
        <p:spPr bwMode="auto">
          <a:xfrm>
            <a:off x="4876672" y="5537200"/>
            <a:ext cx="139715" cy="152400"/>
          </a:xfrm>
          <a:prstGeom prst="ellipse">
            <a:avLst/>
          </a:prstGeom>
          <a:noFill/>
          <a:ln w="28575" algn="ctr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50" tIns="45228" rIns="90450" bIns="45228" anchor="ctr"/>
          <a:lstStyle/>
          <a:p>
            <a:pPr marL="0" marR="0" lvl="0" indent="0" algn="l" defTabSz="9049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9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 pitchFamily="34" charset="0"/>
              <a:ea typeface="+mn-ea"/>
              <a:cs typeface="+mn-cs"/>
            </a:endParaRPr>
          </a:p>
        </p:txBody>
      </p:sp>
      <p:sp>
        <p:nvSpPr>
          <p:cNvPr id="431138" name="Oval 34"/>
          <p:cNvSpPr>
            <a:spLocks noChangeArrowheads="1"/>
          </p:cNvSpPr>
          <p:nvPr/>
        </p:nvSpPr>
        <p:spPr bwMode="auto">
          <a:xfrm>
            <a:off x="4838569" y="5511804"/>
            <a:ext cx="152416" cy="152400"/>
          </a:xfrm>
          <a:prstGeom prst="ellipse">
            <a:avLst/>
          </a:prstGeom>
          <a:noFill/>
          <a:ln w="28575" algn="ctr">
            <a:solidFill>
              <a:srgbClr val="CC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50" tIns="45228" rIns="90450" bIns="45228" anchor="ctr"/>
          <a:lstStyle/>
          <a:p>
            <a:pPr marL="0" marR="0" lvl="0" indent="0" algn="l" defTabSz="9049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9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 pitchFamily="34" charset="0"/>
              <a:ea typeface="+mn-ea"/>
              <a:cs typeface="+mn-cs"/>
            </a:endParaRPr>
          </a:p>
        </p:txBody>
      </p:sp>
      <p:sp>
        <p:nvSpPr>
          <p:cNvPr id="431139" name="Line 35"/>
          <p:cNvSpPr>
            <a:spLocks noChangeShapeType="1"/>
          </p:cNvSpPr>
          <p:nvPr/>
        </p:nvSpPr>
        <p:spPr bwMode="auto">
          <a:xfrm>
            <a:off x="3339811" y="4114801"/>
            <a:ext cx="0" cy="266700"/>
          </a:xfrm>
          <a:prstGeom prst="line">
            <a:avLst/>
          </a:prstGeom>
          <a:noFill/>
          <a:ln w="28575">
            <a:solidFill>
              <a:srgbClr val="CC00CC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50" tIns="45228" rIns="90450" bIns="45228"/>
          <a:lstStyle/>
          <a:p>
            <a:pPr marL="0" marR="0" lvl="0" indent="0" algn="l" defTabSz="9049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9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 pitchFamily="34" charset="0"/>
              <a:ea typeface="+mn-ea"/>
              <a:cs typeface="+mn-cs"/>
            </a:endParaRPr>
          </a:p>
        </p:txBody>
      </p:sp>
      <p:sp>
        <p:nvSpPr>
          <p:cNvPr id="431140" name="Oval 36"/>
          <p:cNvSpPr>
            <a:spLocks noChangeArrowheads="1"/>
          </p:cNvSpPr>
          <p:nvPr/>
        </p:nvSpPr>
        <p:spPr bwMode="auto">
          <a:xfrm>
            <a:off x="5753064" y="6146805"/>
            <a:ext cx="152416" cy="152400"/>
          </a:xfrm>
          <a:prstGeom prst="ellipse">
            <a:avLst/>
          </a:prstGeom>
          <a:noFill/>
          <a:ln w="28575" algn="ctr">
            <a:solidFill>
              <a:srgbClr val="CC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50" tIns="45228" rIns="90450" bIns="45228" anchor="ctr"/>
          <a:lstStyle/>
          <a:p>
            <a:pPr marL="0" marR="0" lvl="0" indent="0" algn="l" defTabSz="9049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9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 pitchFamily="34" charset="0"/>
              <a:ea typeface="+mn-ea"/>
              <a:cs typeface="+mn-cs"/>
            </a:endParaRPr>
          </a:p>
        </p:txBody>
      </p:sp>
      <p:sp>
        <p:nvSpPr>
          <p:cNvPr id="431141" name="Oval 37"/>
          <p:cNvSpPr>
            <a:spLocks noChangeArrowheads="1"/>
          </p:cNvSpPr>
          <p:nvPr/>
        </p:nvSpPr>
        <p:spPr bwMode="auto">
          <a:xfrm>
            <a:off x="3974878" y="4711705"/>
            <a:ext cx="152416" cy="152400"/>
          </a:xfrm>
          <a:prstGeom prst="ellipse">
            <a:avLst/>
          </a:prstGeom>
          <a:noFill/>
          <a:ln w="28575" algn="ctr">
            <a:solidFill>
              <a:srgbClr val="CC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50" tIns="45228" rIns="90450" bIns="45228" anchor="ctr"/>
          <a:lstStyle/>
          <a:p>
            <a:pPr marL="0" marR="0" lvl="0" indent="0" algn="l" defTabSz="9049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9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 pitchFamily="34" charset="0"/>
              <a:ea typeface="+mn-ea"/>
              <a:cs typeface="+mn-cs"/>
            </a:endParaRPr>
          </a:p>
        </p:txBody>
      </p:sp>
      <p:sp>
        <p:nvSpPr>
          <p:cNvPr id="431142" name="Oval 38"/>
          <p:cNvSpPr>
            <a:spLocks noChangeArrowheads="1"/>
          </p:cNvSpPr>
          <p:nvPr/>
        </p:nvSpPr>
        <p:spPr bwMode="auto">
          <a:xfrm>
            <a:off x="4178099" y="4800601"/>
            <a:ext cx="152416" cy="152400"/>
          </a:xfrm>
          <a:prstGeom prst="ellipse">
            <a:avLst/>
          </a:prstGeom>
          <a:noFill/>
          <a:ln w="28575" algn="ctr">
            <a:solidFill>
              <a:srgbClr val="CC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50" tIns="45228" rIns="90450" bIns="45228" anchor="ctr"/>
          <a:lstStyle/>
          <a:p>
            <a:pPr marL="0" marR="0" lvl="0" indent="0" algn="l" defTabSz="9049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9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 pitchFamily="34" charset="0"/>
              <a:ea typeface="+mn-ea"/>
              <a:cs typeface="+mn-cs"/>
            </a:endParaRPr>
          </a:p>
        </p:txBody>
      </p:sp>
      <p:sp>
        <p:nvSpPr>
          <p:cNvPr id="431143" name="Oval 39"/>
          <p:cNvSpPr>
            <a:spLocks noChangeArrowheads="1"/>
          </p:cNvSpPr>
          <p:nvPr/>
        </p:nvSpPr>
        <p:spPr bwMode="auto">
          <a:xfrm>
            <a:off x="4432126" y="4940303"/>
            <a:ext cx="152416" cy="152400"/>
          </a:xfrm>
          <a:prstGeom prst="ellipse">
            <a:avLst/>
          </a:prstGeom>
          <a:noFill/>
          <a:ln w="28575" algn="ctr">
            <a:solidFill>
              <a:srgbClr val="CC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50" tIns="45228" rIns="90450" bIns="45228" anchor="ctr"/>
          <a:lstStyle/>
          <a:p>
            <a:pPr marL="0" marR="0" lvl="0" indent="0" algn="l" defTabSz="9049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9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 pitchFamily="34" charset="0"/>
              <a:ea typeface="+mn-ea"/>
              <a:cs typeface="+mn-cs"/>
            </a:endParaRPr>
          </a:p>
        </p:txBody>
      </p:sp>
      <p:sp>
        <p:nvSpPr>
          <p:cNvPr id="431144" name="Oval 40"/>
          <p:cNvSpPr>
            <a:spLocks noChangeArrowheads="1"/>
          </p:cNvSpPr>
          <p:nvPr/>
        </p:nvSpPr>
        <p:spPr bwMode="auto">
          <a:xfrm>
            <a:off x="4597243" y="5156206"/>
            <a:ext cx="152416" cy="152400"/>
          </a:xfrm>
          <a:prstGeom prst="ellipse">
            <a:avLst/>
          </a:prstGeom>
          <a:noFill/>
          <a:ln w="28575" algn="ctr">
            <a:solidFill>
              <a:srgbClr val="CC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50" tIns="45228" rIns="90450" bIns="45228" anchor="ctr"/>
          <a:lstStyle/>
          <a:p>
            <a:pPr marL="0" marR="0" lvl="0" indent="0" algn="l" defTabSz="9049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9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240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31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31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31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1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31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31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431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1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431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431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431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431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431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31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431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431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431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431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431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431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431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431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431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1120" grpId="0" animBg="1"/>
      <p:bldP spid="431123" grpId="0" animBg="1"/>
      <p:bldP spid="431127" grpId="0" animBg="1"/>
      <p:bldP spid="431128" grpId="0"/>
      <p:bldP spid="431129" grpId="0" animBg="1"/>
      <p:bldP spid="431130" grpId="0" animBg="1"/>
      <p:bldP spid="431131" grpId="0" animBg="1"/>
      <p:bldP spid="431132" grpId="0" animBg="1"/>
      <p:bldP spid="431133" grpId="0" animBg="1"/>
      <p:bldP spid="431134" grpId="0" animBg="1"/>
      <p:bldP spid="431135" grpId="0" animBg="1"/>
      <p:bldP spid="431136" grpId="0" animBg="1"/>
      <p:bldP spid="431138" grpId="0" animBg="1"/>
      <p:bldP spid="431139" grpId="0" animBg="1"/>
      <p:bldP spid="431140" grpId="0" animBg="1"/>
      <p:bldP spid="431141" grpId="0" animBg="1"/>
      <p:bldP spid="431142" grpId="0" animBg="1"/>
      <p:bldP spid="431143" grpId="0" animBg="1"/>
      <p:bldP spid="43114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B71720-923B-52E0-D5EF-81DD509138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048" y="0"/>
            <a:ext cx="4019739" cy="26345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5C0D39-B0EC-951A-40C1-4A30B7103E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156" y="2450958"/>
            <a:ext cx="2498756" cy="6337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7E6B47-0E40-57B5-F14E-7FBA8E944B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5184" y="3429000"/>
            <a:ext cx="5107844" cy="29520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C0B375-391A-8526-FA2A-FB7F5E133E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6163" y="6012821"/>
            <a:ext cx="3842560" cy="7364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5F28CEF-D532-8A25-883B-8239D196271A}"/>
              </a:ext>
            </a:extLst>
          </p:cNvPr>
          <p:cNvSpPr txBox="1"/>
          <p:nvPr/>
        </p:nvSpPr>
        <p:spPr>
          <a:xfrm>
            <a:off x="4702630" y="108753"/>
            <a:ext cx="741679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Superfluid Density of Tri-layer Twisted Graphene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Philip Kim et al. Nature (2025)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3DDB5F8-FCF5-9345-3C93-84ADAF774F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8908" y="1199243"/>
            <a:ext cx="5105400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6841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741419-C757-9EFE-5FD6-1C5BBD74B0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057FAD-BA72-CADD-EEE3-A69787EF4C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210"/>
            <a:ext cx="12192000" cy="664558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B596361-3CE5-E0E2-5B5A-A326540DF421}"/>
              </a:ext>
            </a:extLst>
          </p:cNvPr>
          <p:cNvSpPr/>
          <p:nvPr/>
        </p:nvSpPr>
        <p:spPr>
          <a:xfrm>
            <a:off x="8147713" y="3312553"/>
            <a:ext cx="3889612" cy="34353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7FEA14B-048A-52D6-DB9D-A90A8929AE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911989" y="3685891"/>
            <a:ext cx="2691238" cy="29527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35088F5-4C5E-694B-9EC3-AB9C7B9033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2092" y="3857760"/>
            <a:ext cx="619125" cy="23526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BBA8EFB-9ED7-8061-AE52-5C0B808301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2881" y="178963"/>
            <a:ext cx="3570346" cy="310173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6FEAAB3-26F4-F621-D5D7-DAA4E6406967}"/>
              </a:ext>
            </a:extLst>
          </p:cNvPr>
          <p:cNvSpPr txBox="1"/>
          <p:nvPr/>
        </p:nvSpPr>
        <p:spPr>
          <a:xfrm>
            <a:off x="8598090" y="3396638"/>
            <a:ext cx="3319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Twisted Tri-layer Graphene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9A5ADD2-1B86-3454-D0DB-3865CBE9233E}"/>
              </a:ext>
            </a:extLst>
          </p:cNvPr>
          <p:cNvSpPr txBox="1"/>
          <p:nvPr/>
        </p:nvSpPr>
        <p:spPr>
          <a:xfrm>
            <a:off x="10092519" y="339301"/>
            <a:ext cx="1468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YBa</a:t>
            </a:r>
            <a:r>
              <a:rPr kumimoji="0" lang="en-US" sz="1800" b="1" i="0" u="none" strike="noStrike" kern="1200" cap="none" spc="0" normalizeH="0" baseline="-2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</a:t>
            </a:r>
            <a:r>
              <a:rPr kumimoji="0" lang="en-US" sz="1800" b="1" i="0" u="none" strike="noStrike" kern="1200" cap="none" spc="0" normalizeH="0" baseline="-2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</a:t>
            </a:r>
            <a:r>
              <a:rPr kumimoji="0" lang="en-US" sz="1800" b="1" i="0" u="none" strike="noStrike" kern="1200" cap="none" spc="0" normalizeH="0" baseline="-2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4ACCC94-2FF8-2557-CA9B-7804979CA71F}"/>
              </a:ext>
            </a:extLst>
          </p:cNvPr>
          <p:cNvSpPr txBox="1"/>
          <p:nvPr/>
        </p:nvSpPr>
        <p:spPr>
          <a:xfrm>
            <a:off x="2129637" y="523967"/>
            <a:ext cx="158255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La(O,F)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FeAs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26703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74785C-C366-B7DB-F24C-E26310E1C9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224B703-7AC1-BFC2-005D-D4823FC2498F}"/>
              </a:ext>
            </a:extLst>
          </p:cNvPr>
          <p:cNvSpPr txBox="1"/>
          <p:nvPr/>
        </p:nvSpPr>
        <p:spPr>
          <a:xfrm>
            <a:off x="1640210" y="1430328"/>
            <a:ext cx="8911579" cy="2317256"/>
          </a:xfrm>
          <a:prstGeom prst="rect">
            <a:avLst/>
          </a:prstGeom>
          <a:noFill/>
        </p:spPr>
        <p:txBody>
          <a:bodyPr wrap="square" lIns="82823" tIns="41411" rIns="82823" bIns="41411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Comparable spin and charge energies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03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Model of synchronizing spin and charge time scales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03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 Traffic Light Resonance ”</a:t>
            </a:r>
          </a:p>
        </p:txBody>
      </p:sp>
    </p:spTree>
    <p:extLst>
      <p:ext uri="{BB962C8B-B14F-4D97-AF65-F5344CB8AC3E}">
        <p14:creationId xmlns:p14="http://schemas.microsoft.com/office/powerpoint/2010/main" val="16652611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61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585" y="914401"/>
            <a:ext cx="4724896" cy="3421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9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621" y="381002"/>
            <a:ext cx="4456581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2612" name="Text Box 6"/>
          <p:cNvSpPr txBox="1">
            <a:spLocks noChangeArrowheads="1"/>
          </p:cNvSpPr>
          <p:nvPr/>
        </p:nvSpPr>
        <p:spPr bwMode="auto">
          <a:xfrm>
            <a:off x="7620161" y="381102"/>
            <a:ext cx="1905200" cy="398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60" tIns="45232" rIns="90460" bIns="4523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Marlett" pitchFamily="2" charset="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Marlett" pitchFamily="2" charset="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Marlett" pitchFamily="2" charset="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Marlett" pitchFamily="2" charset="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Marlett" pitchFamily="2" charset="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rlett" pitchFamily="2" charset="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rlett" pitchFamily="2" charset="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rlett" pitchFamily="2" charset="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rlett" pitchFamily="2" charset="2"/>
              </a:defRPr>
            </a:lvl9pPr>
          </a:lstStyle>
          <a:p>
            <a:pPr marL="0" marR="0" lvl="0" indent="0" algn="l" defTabSz="9050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96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Medium" pitchFamily="34" charset="0"/>
                <a:ea typeface="+mn-ea"/>
                <a:cs typeface="+mn-cs"/>
              </a:rPr>
              <a:t>Moriya-Ueda</a:t>
            </a:r>
          </a:p>
        </p:txBody>
      </p:sp>
      <p:sp>
        <p:nvSpPr>
          <p:cNvPr id="259079" name="Text Box 7"/>
          <p:cNvSpPr txBox="1">
            <a:spLocks noChangeArrowheads="1"/>
          </p:cNvSpPr>
          <p:nvPr/>
        </p:nvSpPr>
        <p:spPr bwMode="auto">
          <a:xfrm>
            <a:off x="7543953" y="5083805"/>
            <a:ext cx="1981408" cy="398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60" tIns="45232" rIns="90460" bIns="4523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Marlett" pitchFamily="2" charset="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Marlett" pitchFamily="2" charset="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Marlett" pitchFamily="2" charset="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Marlett" pitchFamily="2" charset="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Marlett" pitchFamily="2" charset="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rlett" pitchFamily="2" charset="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rlett" pitchFamily="2" charset="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rlett" pitchFamily="2" charset="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rlett" pitchFamily="2" charset="2"/>
              </a:defRPr>
            </a:lvl9pPr>
          </a:lstStyle>
          <a:p>
            <a:pPr marL="0" marR="0" lvl="0" indent="0" algn="l" defTabSz="9050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Medium" pitchFamily="34" charset="0"/>
                <a:ea typeface="+mn-ea"/>
                <a:cs typeface="+mn-cs"/>
              </a:rPr>
              <a:t>T</a:t>
            </a:r>
            <a:r>
              <a:rPr kumimoji="0" lang="en-US" sz="1996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Medium" pitchFamily="34" charset="0"/>
                <a:ea typeface="+mn-ea"/>
                <a:cs typeface="+mn-cs"/>
              </a:rPr>
              <a:t>c</a:t>
            </a:r>
            <a:r>
              <a:rPr kumimoji="0" lang="en-US" sz="19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Medium" pitchFamily="34" charset="0"/>
                <a:ea typeface="+mn-ea"/>
                <a:cs typeface="+mn-cs"/>
              </a:rPr>
              <a:t> ~  max (</a:t>
            </a:r>
            <a:r>
              <a:rPr kumimoji="0" lang="en-US" sz="199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Medium" pitchFamily="34" charset="0"/>
                <a:ea typeface="+mn-ea"/>
                <a:cs typeface="+mn-cs"/>
              </a:rPr>
              <a:t>h</a:t>
            </a:r>
            <a:r>
              <a:rPr kumimoji="0" lang="en-US" sz="1996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w</a:t>
            </a:r>
            <a:r>
              <a:rPr kumimoji="0" lang="en-US" sz="1996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Medium" pitchFamily="34" charset="0"/>
                <a:ea typeface="+mn-ea"/>
                <a:cs typeface="+mn-cs"/>
              </a:rPr>
              <a:t>SF</a:t>
            </a:r>
            <a:r>
              <a:rPr kumimoji="0" lang="en-US" sz="19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Medium" pitchFamily="34" charset="0"/>
                <a:ea typeface="+mn-ea"/>
                <a:cs typeface="+mn-cs"/>
              </a:rPr>
              <a:t>)</a:t>
            </a:r>
            <a:endParaRPr kumimoji="0" lang="en-US" sz="1996" b="0" i="0" u="none" strike="noStrike" kern="120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 pitchFamily="34" charset="0"/>
              <a:ea typeface="+mn-ea"/>
              <a:cs typeface="+mn-cs"/>
            </a:endParaRPr>
          </a:p>
        </p:txBody>
      </p:sp>
      <p:sp>
        <p:nvSpPr>
          <p:cNvPr id="259081" name="Text Box 9"/>
          <p:cNvSpPr txBox="1">
            <a:spLocks noChangeArrowheads="1"/>
          </p:cNvSpPr>
          <p:nvPr/>
        </p:nvSpPr>
        <p:spPr bwMode="auto">
          <a:xfrm>
            <a:off x="3200097" y="5105502"/>
            <a:ext cx="1143120" cy="398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60" tIns="45232" rIns="90460" bIns="4523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Marlett" pitchFamily="2" charset="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Marlett" pitchFamily="2" charset="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Marlett" pitchFamily="2" charset="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Marlett" pitchFamily="2" charset="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Marlett" pitchFamily="2" charset="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rlett" pitchFamily="2" charset="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rlett" pitchFamily="2" charset="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rlett" pitchFamily="2" charset="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rlett" pitchFamily="2" charset="2"/>
              </a:defRPr>
            </a:lvl9pPr>
          </a:lstStyle>
          <a:p>
            <a:pPr marL="0" marR="0" lvl="0" indent="0" algn="l" defTabSz="9050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96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Medium" pitchFamily="34" charset="0"/>
                <a:ea typeface="+mn-ea"/>
                <a:cs typeface="+mn-cs"/>
              </a:rPr>
              <a:t>T</a:t>
            </a:r>
            <a:r>
              <a:rPr kumimoji="0" lang="en-US" sz="1996" b="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Medium" pitchFamily="34" charset="0"/>
                <a:ea typeface="+mn-ea"/>
                <a:cs typeface="+mn-cs"/>
              </a:rPr>
              <a:t>c</a:t>
            </a:r>
            <a:r>
              <a:rPr kumimoji="0" lang="en-US" sz="1996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Medium" pitchFamily="34" charset="0"/>
                <a:ea typeface="+mn-ea"/>
                <a:cs typeface="+mn-cs"/>
              </a:rPr>
              <a:t> ~ </a:t>
            </a:r>
            <a:r>
              <a:rPr kumimoji="0" lang="en-US" sz="1996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e</a:t>
            </a:r>
            <a:r>
              <a:rPr kumimoji="0" lang="en-US" sz="1996" b="1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Medium" pitchFamily="34" charset="0"/>
                <a:ea typeface="+mn-ea"/>
                <a:cs typeface="+mn-cs"/>
              </a:rPr>
              <a:t>F</a:t>
            </a:r>
          </a:p>
        </p:txBody>
      </p:sp>
      <p:sp>
        <p:nvSpPr>
          <p:cNvPr id="259082" name="Text Box 10"/>
          <p:cNvSpPr txBox="1">
            <a:spLocks noChangeArrowheads="1"/>
          </p:cNvSpPr>
          <p:nvPr/>
        </p:nvSpPr>
        <p:spPr bwMode="auto">
          <a:xfrm>
            <a:off x="5613354" y="5613402"/>
            <a:ext cx="1016106" cy="524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60" tIns="45232" rIns="90460" bIns="4523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Marlett" pitchFamily="2" charset="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Marlett" pitchFamily="2" charset="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Marlett" pitchFamily="2" charset="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Marlett" pitchFamily="2" charset="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Marlett" pitchFamily="2" charset="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rlett" pitchFamily="2" charset="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rlett" pitchFamily="2" charset="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rlett" pitchFamily="2" charset="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rlett" pitchFamily="2" charset="2"/>
              </a:defRPr>
            </a:lvl9pPr>
          </a:lstStyle>
          <a:p>
            <a:pPr marL="0" marR="0" lvl="0" indent="0" algn="l" defTabSz="9050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96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Franklin Gothic Medium" pitchFamily="34" charset="0"/>
                <a:ea typeface="+mn-ea"/>
                <a:cs typeface="+mn-cs"/>
              </a:rPr>
              <a:t> </a:t>
            </a:r>
            <a:r>
              <a:rPr kumimoji="0" lang="en-US" sz="2812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e</a:t>
            </a:r>
            <a:r>
              <a:rPr kumimoji="0" lang="en-US" sz="2812" b="0" i="0" u="none" strike="noStrike" kern="1200" cap="none" spc="0" normalizeH="0" baseline="-2500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Franklin Gothic Medium" pitchFamily="34" charset="0"/>
                <a:ea typeface="+mn-ea"/>
                <a:cs typeface="+mn-cs"/>
              </a:rPr>
              <a:t>F </a:t>
            </a:r>
            <a:r>
              <a:rPr kumimoji="0" lang="en-US" sz="2812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Franklin Gothic Medium" pitchFamily="34" charset="0"/>
                <a:ea typeface="+mn-ea"/>
                <a:cs typeface="+mn-cs"/>
              </a:rPr>
              <a:t>~ J</a:t>
            </a:r>
            <a:endParaRPr kumimoji="0" lang="en-US" sz="2812" b="0" i="0" u="none" strike="noStrike" kern="1200" cap="none" spc="0" normalizeH="0" baseline="-25000" noProof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Franklin Gothic Medium" pitchFamily="34" charset="0"/>
              <a:ea typeface="+mn-ea"/>
              <a:cs typeface="+mn-cs"/>
            </a:endParaRPr>
          </a:p>
        </p:txBody>
      </p:sp>
      <p:sp>
        <p:nvSpPr>
          <p:cNvPr id="259083" name="Line 11"/>
          <p:cNvSpPr>
            <a:spLocks noChangeShapeType="1"/>
          </p:cNvSpPr>
          <p:nvPr/>
        </p:nvSpPr>
        <p:spPr bwMode="auto">
          <a:xfrm flipV="1">
            <a:off x="8757399" y="5214788"/>
            <a:ext cx="106572" cy="317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60" tIns="45232" rIns="90460" bIns="45232"/>
          <a:lstStyle/>
          <a:p>
            <a:pPr marL="0" marR="0" lvl="0" indent="0" algn="ctr" defTabSz="9050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5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lett" pitchFamily="2" charset="2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271163" y="4293394"/>
            <a:ext cx="2626836" cy="343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Spin Fluctuation Energy</a:t>
            </a:r>
          </a:p>
        </p:txBody>
      </p:sp>
    </p:spTree>
    <p:extLst>
      <p:ext uri="{BB962C8B-B14F-4D97-AF65-F5344CB8AC3E}">
        <p14:creationId xmlns:p14="http://schemas.microsoft.com/office/powerpoint/2010/main" val="983727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9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9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9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9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9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9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9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9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9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9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9079" grpId="0"/>
      <p:bldP spid="259081" grpId="0"/>
      <p:bldP spid="259082" grpId="0"/>
      <p:bldP spid="25908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63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180" y="300133"/>
            <a:ext cx="5401242" cy="566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3635" name="Text Box 6"/>
          <p:cNvSpPr txBox="1">
            <a:spLocks noChangeArrowheads="1"/>
          </p:cNvSpPr>
          <p:nvPr/>
        </p:nvSpPr>
        <p:spPr bwMode="auto">
          <a:xfrm rot="-5400000">
            <a:off x="325076" y="2523380"/>
            <a:ext cx="4629150" cy="398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528" tIns="45267" rIns="90528" bIns="4526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Marlett" pitchFamily="2" charset="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Marlett" pitchFamily="2" charset="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Marlett" pitchFamily="2" charset="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Marlett" pitchFamily="2" charset="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Marlett" pitchFamily="2" charset="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rlett" pitchFamily="2" charset="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rlett" pitchFamily="2" charset="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rlett" pitchFamily="2" charset="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rlett" pitchFamily="2" charset="2"/>
              </a:defRPr>
            </a:lvl9pPr>
          </a:lstStyle>
          <a:p>
            <a:pPr marL="0" marR="0" lvl="0" indent="0" algn="l" defTabSz="905726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96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Medium" pitchFamily="34" charset="0"/>
                <a:ea typeface="+mn-ea"/>
                <a:cs typeface="+mn-cs"/>
              </a:rPr>
              <a:t>Spin Fluctuation Temperature T</a:t>
            </a:r>
            <a:r>
              <a:rPr kumimoji="0" lang="en-US" sz="1996" b="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Medium" pitchFamily="34" charset="0"/>
                <a:ea typeface="+mn-ea"/>
                <a:cs typeface="+mn-cs"/>
              </a:rPr>
              <a:t>SF</a:t>
            </a:r>
            <a:r>
              <a:rPr kumimoji="0" lang="en-US" sz="1996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Medium" pitchFamily="34" charset="0"/>
                <a:ea typeface="+mn-ea"/>
                <a:cs typeface="+mn-cs"/>
              </a:rPr>
              <a:t>  [K]</a:t>
            </a:r>
            <a:endParaRPr kumimoji="0" lang="en-US" sz="1996" b="0" i="0" u="none" strike="noStrike" kern="1200" cap="none" spc="0" normalizeH="0" baseline="-25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 pitchFamily="34" charset="0"/>
              <a:ea typeface="+mn-ea"/>
              <a:cs typeface="+mn-cs"/>
            </a:endParaRPr>
          </a:p>
        </p:txBody>
      </p:sp>
      <p:sp>
        <p:nvSpPr>
          <p:cNvPr id="453636" name="Text Box 7"/>
          <p:cNvSpPr txBox="1">
            <a:spLocks noChangeArrowheads="1"/>
          </p:cNvSpPr>
          <p:nvPr/>
        </p:nvSpPr>
        <p:spPr bwMode="auto">
          <a:xfrm>
            <a:off x="4171842" y="6124669"/>
            <a:ext cx="3591302" cy="398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528" tIns="45267" rIns="90528" bIns="4526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Marlett" pitchFamily="2" charset="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Marlett" pitchFamily="2" charset="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Marlett" pitchFamily="2" charset="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Marlett" pitchFamily="2" charset="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Marlett" pitchFamily="2" charset="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rlett" pitchFamily="2" charset="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rlett" pitchFamily="2" charset="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rlett" pitchFamily="2" charset="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rlett" pitchFamily="2" charset="2"/>
              </a:defRPr>
            </a:lvl9pPr>
          </a:lstStyle>
          <a:p>
            <a:pPr marL="0" marR="0" lvl="0" indent="0" algn="l" defTabSz="905726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96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Franklin Gothic Heavy" pitchFamily="34" charset="0"/>
                <a:ea typeface="+mn-ea"/>
                <a:cs typeface="+mn-cs"/>
              </a:rPr>
              <a:t>Charge energy scale  </a:t>
            </a:r>
            <a:r>
              <a:rPr kumimoji="0" lang="en-US" sz="1996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e</a:t>
            </a:r>
            <a:r>
              <a:rPr kumimoji="0" lang="en-US" sz="1996" b="1" i="0" u="none" strike="noStrike" kern="1200" cap="none" spc="0" normalizeH="0" baseline="-2500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Franklin Gothic Heavy" pitchFamily="34" charset="0"/>
                <a:ea typeface="+mn-ea"/>
                <a:cs typeface="+mn-cs"/>
              </a:rPr>
              <a:t>F</a:t>
            </a:r>
          </a:p>
        </p:txBody>
      </p:sp>
      <p:sp>
        <p:nvSpPr>
          <p:cNvPr id="453637" name="Text Box 8"/>
          <p:cNvSpPr txBox="1">
            <a:spLocks noChangeArrowheads="1"/>
          </p:cNvSpPr>
          <p:nvPr/>
        </p:nvSpPr>
        <p:spPr bwMode="auto">
          <a:xfrm rot="-5400000">
            <a:off x="723571" y="2837705"/>
            <a:ext cx="2676525" cy="398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528" tIns="45267" rIns="90528" bIns="4526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Marlett" pitchFamily="2" charset="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Marlett" pitchFamily="2" charset="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Marlett" pitchFamily="2" charset="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Marlett" pitchFamily="2" charset="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Marlett" pitchFamily="2" charset="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rlett" pitchFamily="2" charset="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rlett" pitchFamily="2" charset="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rlett" pitchFamily="2" charset="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rlett" pitchFamily="2" charset="2"/>
              </a:defRPr>
            </a:lvl9pPr>
          </a:lstStyle>
          <a:p>
            <a:pPr marL="0" marR="0" lvl="0" indent="0" algn="l" defTabSz="905726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96" b="0" i="0" u="none" strike="noStrike" kern="1200" cap="none" spc="0" normalizeH="0" baseline="0" noProof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Franklin Gothic Heavy" pitchFamily="34" charset="0"/>
                <a:ea typeface="+mn-ea"/>
                <a:cs typeface="+mn-cs"/>
              </a:rPr>
              <a:t>Spin energy scale  J</a:t>
            </a:r>
          </a:p>
        </p:txBody>
      </p:sp>
      <p:sp>
        <p:nvSpPr>
          <p:cNvPr id="453638" name="Oval 9"/>
          <p:cNvSpPr>
            <a:spLocks noChangeArrowheads="1"/>
          </p:cNvSpPr>
          <p:nvPr/>
        </p:nvSpPr>
        <p:spPr bwMode="auto">
          <a:xfrm rot="2168975">
            <a:off x="7515374" y="466820"/>
            <a:ext cx="228624" cy="657225"/>
          </a:xfrm>
          <a:prstGeom prst="ellipse">
            <a:avLst/>
          </a:prstGeom>
          <a:solidFill>
            <a:srgbClr val="33CC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528" tIns="45267" rIns="90528" bIns="45267" anchor="ctr"/>
          <a:lstStyle/>
          <a:p>
            <a:pPr marL="0" marR="0" lvl="0" indent="0" algn="ctr" defTabSz="9057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9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 pitchFamily="34" charset="0"/>
              <a:ea typeface="+mn-ea"/>
              <a:cs typeface="+mn-cs"/>
            </a:endParaRPr>
          </a:p>
        </p:txBody>
      </p:sp>
      <p:sp>
        <p:nvSpPr>
          <p:cNvPr id="453639" name="Text Box 11"/>
          <p:cNvSpPr txBox="1">
            <a:spLocks noChangeArrowheads="1"/>
          </p:cNvSpPr>
          <p:nvPr/>
        </p:nvSpPr>
        <p:spPr bwMode="auto">
          <a:xfrm>
            <a:off x="6791493" y="581119"/>
            <a:ext cx="885918" cy="398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528" tIns="45267" rIns="90528" bIns="4526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Marlett" pitchFamily="2" charset="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Marlett" pitchFamily="2" charset="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Marlett" pitchFamily="2" charset="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Marlett" pitchFamily="2" charset="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Marlett" pitchFamily="2" charset="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rlett" pitchFamily="2" charset="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rlett" pitchFamily="2" charset="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rlett" pitchFamily="2" charset="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rlett" pitchFamily="2" charset="2"/>
              </a:defRPr>
            </a:lvl9pPr>
          </a:lstStyle>
          <a:p>
            <a:pPr marL="0" marR="0" lvl="0" indent="0" algn="l" defTabSz="905726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96" b="0" i="0" u="none" strike="noStrike" kern="1200" cap="none" spc="0" normalizeH="0" baseline="0" noProof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Franklin Gothic Medium" pitchFamily="34" charset="0"/>
                <a:ea typeface="+mn-ea"/>
                <a:cs typeface="+mn-cs"/>
              </a:rPr>
              <a:t>CuO</a:t>
            </a:r>
          </a:p>
        </p:txBody>
      </p:sp>
      <p:sp>
        <p:nvSpPr>
          <p:cNvPr id="453640" name="Oval 12"/>
          <p:cNvSpPr>
            <a:spLocks noChangeArrowheads="1"/>
          </p:cNvSpPr>
          <p:nvPr/>
        </p:nvSpPr>
        <p:spPr bwMode="auto">
          <a:xfrm rot="-4201013">
            <a:off x="7134353" y="962014"/>
            <a:ext cx="323850" cy="257202"/>
          </a:xfrm>
          <a:prstGeom prst="ellipse">
            <a:avLst/>
          </a:prstGeom>
          <a:solidFill>
            <a:srgbClr val="CC00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528" tIns="45267" rIns="90528" bIns="45267" anchor="ctr"/>
          <a:lstStyle/>
          <a:p>
            <a:pPr marL="0" marR="0" lvl="0" indent="0" algn="l" defTabSz="9057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9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 pitchFamily="34" charset="0"/>
              <a:ea typeface="+mn-ea"/>
              <a:cs typeface="+mn-cs"/>
            </a:endParaRPr>
          </a:p>
        </p:txBody>
      </p:sp>
      <p:sp>
        <p:nvSpPr>
          <p:cNvPr id="453641" name="Text Box 13"/>
          <p:cNvSpPr txBox="1">
            <a:spLocks noChangeArrowheads="1"/>
          </p:cNvSpPr>
          <p:nvPr/>
        </p:nvSpPr>
        <p:spPr bwMode="auto">
          <a:xfrm>
            <a:off x="6515238" y="1019269"/>
            <a:ext cx="771606" cy="398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528" tIns="45267" rIns="90528" bIns="4526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Marlett" pitchFamily="2" charset="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Marlett" pitchFamily="2" charset="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Marlett" pitchFamily="2" charset="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Marlett" pitchFamily="2" charset="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Marlett" pitchFamily="2" charset="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rlett" pitchFamily="2" charset="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rlett" pitchFamily="2" charset="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rlett" pitchFamily="2" charset="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rlett" pitchFamily="2" charset="2"/>
              </a:defRPr>
            </a:lvl9pPr>
          </a:lstStyle>
          <a:p>
            <a:pPr marL="0" marR="0" lvl="0" indent="0" algn="l" defTabSz="905726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96" b="0" i="0" u="none" strike="noStrike" kern="1200" cap="none" spc="0" normalizeH="0" baseline="0" noProof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Franklin Gothic Medium" pitchFamily="34" charset="0"/>
                <a:ea typeface="+mn-ea"/>
                <a:cs typeface="+mn-cs"/>
              </a:rPr>
              <a:t>FeAs</a:t>
            </a:r>
          </a:p>
        </p:txBody>
      </p:sp>
      <p:sp>
        <p:nvSpPr>
          <p:cNvPr id="453642" name="Oval 14"/>
          <p:cNvSpPr>
            <a:spLocks noChangeArrowheads="1"/>
          </p:cNvSpPr>
          <p:nvPr/>
        </p:nvSpPr>
        <p:spPr bwMode="auto">
          <a:xfrm rot="-2623618">
            <a:off x="4679804" y="2757489"/>
            <a:ext cx="1333640" cy="295275"/>
          </a:xfrm>
          <a:prstGeom prst="ellipse">
            <a:avLst/>
          </a:prstGeom>
          <a:solidFill>
            <a:srgbClr val="FF9900"/>
          </a:solidFill>
          <a:ln w="28575" algn="ctr">
            <a:solidFill>
              <a:srgbClr val="FF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528" tIns="45267" rIns="90528" bIns="45267" anchor="ctr"/>
          <a:lstStyle/>
          <a:p>
            <a:pPr marL="0" marR="0" lvl="0" indent="0" algn="l" defTabSz="9057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9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 pitchFamily="34" charset="0"/>
              <a:ea typeface="+mn-ea"/>
              <a:cs typeface="+mn-cs"/>
            </a:endParaRPr>
          </a:p>
        </p:txBody>
      </p:sp>
      <p:sp>
        <p:nvSpPr>
          <p:cNvPr id="453643" name="Text Box 15"/>
          <p:cNvSpPr txBox="1">
            <a:spLocks noChangeArrowheads="1"/>
          </p:cNvSpPr>
          <p:nvPr/>
        </p:nvSpPr>
        <p:spPr bwMode="auto">
          <a:xfrm>
            <a:off x="5152926" y="3267163"/>
            <a:ext cx="1257432" cy="705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528" tIns="45267" rIns="90528" bIns="4526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Marlett" pitchFamily="2" charset="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Marlett" pitchFamily="2" charset="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Marlett" pitchFamily="2" charset="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Marlett" pitchFamily="2" charset="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Marlett" pitchFamily="2" charset="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rlett" pitchFamily="2" charset="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rlett" pitchFamily="2" charset="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rlett" pitchFamily="2" charset="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rlett" pitchFamily="2" charset="2"/>
              </a:defRPr>
            </a:lvl9pPr>
          </a:lstStyle>
          <a:p>
            <a:pPr marL="0" marR="0" lvl="0" indent="0" algn="l" defTabSz="905726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96" b="0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Franklin Gothic Medium" pitchFamily="34" charset="0"/>
                <a:ea typeface="+mn-ea"/>
                <a:cs typeface="+mn-cs"/>
              </a:rPr>
              <a:t>Heavy Fermions</a:t>
            </a:r>
          </a:p>
        </p:txBody>
      </p:sp>
      <p:sp>
        <p:nvSpPr>
          <p:cNvPr id="441362" name="Text Box 18"/>
          <p:cNvSpPr txBox="1">
            <a:spLocks noChangeArrowheads="1"/>
          </p:cNvSpPr>
          <p:nvPr/>
        </p:nvSpPr>
        <p:spPr bwMode="auto">
          <a:xfrm>
            <a:off x="3685923" y="4324351"/>
            <a:ext cx="1143120" cy="524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528" tIns="45267" rIns="90528" bIns="4526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Marlett" pitchFamily="2" charset="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Marlett" pitchFamily="2" charset="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Marlett" pitchFamily="2" charset="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Marlett" pitchFamily="2" charset="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Marlett" pitchFamily="2" charset="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rlett" pitchFamily="2" charset="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rlett" pitchFamily="2" charset="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rlett" pitchFamily="2" charset="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rlett" pitchFamily="2" charset="2"/>
              </a:defRPr>
            </a:lvl9pPr>
          </a:lstStyle>
          <a:p>
            <a:pPr marL="0" marR="0" lvl="0" indent="0" algn="l" defTabSz="905726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12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e</a:t>
            </a:r>
            <a:r>
              <a:rPr kumimoji="0" lang="en-US" sz="2812" b="1" i="0" u="none" strike="noStrike" kern="1200" cap="none" spc="0" normalizeH="0" baseline="-2500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Franklin Gothic Heavy" pitchFamily="34" charset="0"/>
                <a:ea typeface="+mn-ea"/>
                <a:cs typeface="+mn-cs"/>
              </a:rPr>
              <a:t>F </a:t>
            </a:r>
            <a:r>
              <a:rPr kumimoji="0" lang="en-US" sz="2812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Heavy" pitchFamily="34" charset="0"/>
                <a:ea typeface="+mn-ea"/>
                <a:cs typeface="+mn-cs"/>
              </a:rPr>
              <a:t>=</a:t>
            </a:r>
            <a:r>
              <a:rPr kumimoji="0" lang="en-US" sz="2812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Franklin Gothic Heavy" pitchFamily="34" charset="0"/>
                <a:ea typeface="+mn-ea"/>
                <a:cs typeface="+mn-cs"/>
              </a:rPr>
              <a:t> </a:t>
            </a:r>
            <a:r>
              <a:rPr kumimoji="0" lang="en-US" sz="2812" b="1" i="0" u="none" strike="noStrike" kern="1200" cap="none" spc="0" normalizeH="0" baseline="0" noProof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Franklin Gothic Heavy" pitchFamily="34" charset="0"/>
                <a:ea typeface="+mn-ea"/>
                <a:cs typeface="+mn-cs"/>
              </a:rPr>
              <a:t>J</a:t>
            </a:r>
            <a:endParaRPr kumimoji="0" lang="en-US" sz="2812" b="0" i="0" u="none" strike="noStrike" kern="1200" cap="none" spc="0" normalizeH="0" baseline="0" noProof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Franklin Gothic Heavy" pitchFamily="34" charset="0"/>
              <a:ea typeface="+mn-ea"/>
              <a:cs typeface="+mn-cs"/>
            </a:endParaRPr>
          </a:p>
        </p:txBody>
      </p:sp>
      <p:sp>
        <p:nvSpPr>
          <p:cNvPr id="453645" name="Oval 32"/>
          <p:cNvSpPr>
            <a:spLocks noChangeArrowheads="1"/>
          </p:cNvSpPr>
          <p:nvPr/>
        </p:nvSpPr>
        <p:spPr bwMode="auto">
          <a:xfrm>
            <a:off x="4857625" y="3086105"/>
            <a:ext cx="123838" cy="114300"/>
          </a:xfrm>
          <a:prstGeom prst="ellipse">
            <a:avLst/>
          </a:prstGeom>
          <a:solidFill>
            <a:schemeClr val="accent1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528" tIns="45267" rIns="90528" bIns="45267"/>
          <a:lstStyle/>
          <a:p>
            <a:pPr marL="0" marR="0" lvl="0" indent="0" algn="l" defTabSz="9057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9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 pitchFamily="34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90805" y="2990945"/>
            <a:ext cx="638242" cy="300834"/>
          </a:xfrm>
          <a:prstGeom prst="rect">
            <a:avLst/>
          </a:prstGeom>
          <a:noFill/>
        </p:spPr>
        <p:txBody>
          <a:bodyPr lIns="90528" tIns="45267" rIns="90528" bIns="45267">
            <a:spAutoFit/>
          </a:bodyPr>
          <a:lstStyle/>
          <a:p>
            <a:pPr marL="0" marR="0" lvl="0" indent="0" algn="ctr" defTabSz="9057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6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UPt3</a:t>
            </a:r>
          </a:p>
        </p:txBody>
      </p:sp>
      <p:sp>
        <p:nvSpPr>
          <p:cNvPr id="453647" name="Oval 34"/>
          <p:cNvSpPr>
            <a:spLocks noChangeArrowheads="1"/>
          </p:cNvSpPr>
          <p:nvPr/>
        </p:nvSpPr>
        <p:spPr bwMode="auto">
          <a:xfrm>
            <a:off x="5619704" y="2600330"/>
            <a:ext cx="123838" cy="114300"/>
          </a:xfrm>
          <a:prstGeom prst="ellipse">
            <a:avLst/>
          </a:prstGeom>
          <a:solidFill>
            <a:schemeClr val="accent1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528" tIns="45267" rIns="90528" bIns="45267"/>
          <a:lstStyle/>
          <a:p>
            <a:pPr marL="0" marR="0" lvl="0" indent="0" algn="l" defTabSz="9057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9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 pitchFamily="34" charset="0"/>
              <a:ea typeface="+mn-ea"/>
              <a:cs typeface="+mn-cs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638527" y="2505170"/>
            <a:ext cx="943074" cy="300834"/>
          </a:xfrm>
          <a:prstGeom prst="rect">
            <a:avLst/>
          </a:prstGeom>
          <a:noFill/>
        </p:spPr>
        <p:txBody>
          <a:bodyPr lIns="90528" tIns="45267" rIns="90528" bIns="45267">
            <a:spAutoFit/>
          </a:bodyPr>
          <a:lstStyle/>
          <a:p>
            <a:pPr marL="0" marR="0" lvl="0" indent="0" algn="ctr" defTabSz="9057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6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URu2Si2</a:t>
            </a:r>
          </a:p>
        </p:txBody>
      </p:sp>
      <p:sp>
        <p:nvSpPr>
          <p:cNvPr id="453649" name="Oval 36"/>
          <p:cNvSpPr>
            <a:spLocks noChangeArrowheads="1"/>
          </p:cNvSpPr>
          <p:nvPr/>
        </p:nvSpPr>
        <p:spPr bwMode="auto">
          <a:xfrm>
            <a:off x="5915008" y="2524126"/>
            <a:ext cx="123838" cy="114300"/>
          </a:xfrm>
          <a:prstGeom prst="ellipse">
            <a:avLst/>
          </a:prstGeom>
          <a:solidFill>
            <a:schemeClr val="accent1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528" tIns="45267" rIns="90528" bIns="45267"/>
          <a:lstStyle/>
          <a:p>
            <a:pPr marL="0" marR="0" lvl="0" indent="0" algn="l" defTabSz="9057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9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 pitchFamily="34" charset="0"/>
              <a:ea typeface="+mn-ea"/>
              <a:cs typeface="+mn-cs"/>
            </a:endParaRPr>
          </a:p>
        </p:txBody>
      </p:sp>
      <p:sp>
        <p:nvSpPr>
          <p:cNvPr id="453650" name="Oval 38"/>
          <p:cNvSpPr>
            <a:spLocks noChangeArrowheads="1"/>
          </p:cNvSpPr>
          <p:nvPr/>
        </p:nvSpPr>
        <p:spPr bwMode="auto">
          <a:xfrm>
            <a:off x="7220069" y="933455"/>
            <a:ext cx="123838" cy="114300"/>
          </a:xfrm>
          <a:prstGeom prst="ellipse">
            <a:avLst/>
          </a:prstGeom>
          <a:solidFill>
            <a:schemeClr val="accent1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528" tIns="45267" rIns="90528" bIns="45267"/>
          <a:lstStyle/>
          <a:p>
            <a:pPr marL="0" marR="0" lvl="0" indent="0" algn="l" defTabSz="9057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9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 pitchFamily="34" charset="0"/>
              <a:ea typeface="+mn-ea"/>
              <a:cs typeface="+mn-cs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143634" y="828770"/>
            <a:ext cx="1124068" cy="300834"/>
          </a:xfrm>
          <a:prstGeom prst="rect">
            <a:avLst/>
          </a:prstGeom>
          <a:noFill/>
        </p:spPr>
        <p:txBody>
          <a:bodyPr lIns="90528" tIns="45267" rIns="90528" bIns="45267">
            <a:spAutoFit/>
          </a:bodyPr>
          <a:lstStyle/>
          <a:p>
            <a:pPr marL="0" marR="0" lvl="0" indent="0" algn="ctr" defTabSz="9057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6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Ba122FeAs</a:t>
            </a:r>
          </a:p>
        </p:txBody>
      </p:sp>
      <p:sp>
        <p:nvSpPr>
          <p:cNvPr id="453652" name="Oval 40"/>
          <p:cNvSpPr>
            <a:spLocks noChangeArrowheads="1"/>
          </p:cNvSpPr>
          <p:nvPr/>
        </p:nvSpPr>
        <p:spPr bwMode="auto">
          <a:xfrm>
            <a:off x="7601109" y="552455"/>
            <a:ext cx="123838" cy="114300"/>
          </a:xfrm>
          <a:prstGeom prst="ellipse">
            <a:avLst/>
          </a:prstGeom>
          <a:solidFill>
            <a:schemeClr val="accent1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528" tIns="45267" rIns="90528" bIns="45267"/>
          <a:lstStyle/>
          <a:p>
            <a:pPr marL="0" marR="0" lvl="0" indent="0" algn="l" defTabSz="9057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9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 pitchFamily="34" charset="0"/>
              <a:ea typeface="+mn-ea"/>
              <a:cs typeface="+mn-c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610405" y="466819"/>
            <a:ext cx="1028808" cy="300834"/>
          </a:xfrm>
          <a:prstGeom prst="rect">
            <a:avLst/>
          </a:prstGeom>
          <a:noFill/>
        </p:spPr>
        <p:txBody>
          <a:bodyPr lIns="90528" tIns="45267" rIns="90528" bIns="45267">
            <a:spAutoFit/>
          </a:bodyPr>
          <a:lstStyle/>
          <a:p>
            <a:pPr marL="0" marR="0" lvl="0" indent="0" algn="ctr" defTabSz="9057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6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YBCO123</a:t>
            </a:r>
          </a:p>
        </p:txBody>
      </p:sp>
      <p:sp>
        <p:nvSpPr>
          <p:cNvPr id="453654" name="Oval 42"/>
          <p:cNvSpPr>
            <a:spLocks noChangeArrowheads="1"/>
          </p:cNvSpPr>
          <p:nvPr/>
        </p:nvSpPr>
        <p:spPr bwMode="auto">
          <a:xfrm>
            <a:off x="7734473" y="333376"/>
            <a:ext cx="123838" cy="114300"/>
          </a:xfrm>
          <a:prstGeom prst="ellipse">
            <a:avLst/>
          </a:prstGeom>
          <a:solidFill>
            <a:schemeClr val="accent1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528" tIns="45267" rIns="90528" bIns="45267"/>
          <a:lstStyle/>
          <a:p>
            <a:pPr marL="0" marR="0" lvl="0" indent="0" algn="l" defTabSz="9057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9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 pitchFamily="34" charset="0"/>
              <a:ea typeface="+mn-ea"/>
              <a:cs typeface="+mn-cs"/>
            </a:endParaRPr>
          </a:p>
        </p:txBody>
      </p:sp>
      <p:sp>
        <p:nvSpPr>
          <p:cNvPr id="453655" name="Rectangle 9"/>
          <p:cNvSpPr>
            <a:spLocks noChangeArrowheads="1"/>
          </p:cNvSpPr>
          <p:nvPr/>
        </p:nvSpPr>
        <p:spPr bwMode="auto">
          <a:xfrm>
            <a:off x="3476445" y="314419"/>
            <a:ext cx="4524850" cy="180975"/>
          </a:xfrm>
          <a:prstGeom prst="rect">
            <a:avLst/>
          </a:prstGeom>
          <a:solidFill>
            <a:schemeClr val="bg1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 lIns="90528" tIns="45267" rIns="90528" bIns="45267"/>
          <a:lstStyle/>
          <a:p>
            <a:pPr marL="0" marR="0" lvl="0" indent="0" algn="l" defTabSz="9057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9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 pitchFamily="34" charset="0"/>
              <a:ea typeface="+mn-ea"/>
              <a:cs typeface="+mn-cs"/>
            </a:endParaRPr>
          </a:p>
        </p:txBody>
      </p:sp>
      <p:sp>
        <p:nvSpPr>
          <p:cNvPr id="453656" name="Oval 47"/>
          <p:cNvSpPr>
            <a:spLocks noChangeArrowheads="1"/>
          </p:cNvSpPr>
          <p:nvPr/>
        </p:nvSpPr>
        <p:spPr bwMode="auto">
          <a:xfrm>
            <a:off x="7724951" y="333376"/>
            <a:ext cx="123838" cy="114300"/>
          </a:xfrm>
          <a:prstGeom prst="ellipse">
            <a:avLst/>
          </a:prstGeom>
          <a:solidFill>
            <a:schemeClr val="accent1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528" tIns="45267" rIns="90528" bIns="45267"/>
          <a:lstStyle/>
          <a:p>
            <a:pPr marL="0" marR="0" lvl="0" indent="0" algn="l" defTabSz="9057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9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 pitchFamily="34" charset="0"/>
              <a:ea typeface="+mn-ea"/>
              <a:cs typeface="+mn-cs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934383" y="209644"/>
            <a:ext cx="828762" cy="300834"/>
          </a:xfrm>
          <a:prstGeom prst="rect">
            <a:avLst/>
          </a:prstGeom>
          <a:noFill/>
        </p:spPr>
        <p:txBody>
          <a:bodyPr lIns="90528" tIns="45267" rIns="90528" bIns="45267">
            <a:spAutoFit/>
          </a:bodyPr>
          <a:lstStyle/>
          <a:p>
            <a:pPr marL="0" marR="0" lvl="0" indent="0" algn="ctr" defTabSz="9057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61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Tl</a:t>
            </a:r>
            <a:r>
              <a:rPr kumimoji="0" lang="en-US" sz="136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2223</a:t>
            </a:r>
          </a:p>
        </p:txBody>
      </p:sp>
      <p:sp>
        <p:nvSpPr>
          <p:cNvPr id="50" name="Line 16"/>
          <p:cNvSpPr>
            <a:spLocks noChangeShapeType="1"/>
          </p:cNvSpPr>
          <p:nvPr/>
        </p:nvSpPr>
        <p:spPr bwMode="auto">
          <a:xfrm flipV="1">
            <a:off x="3981231" y="400056"/>
            <a:ext cx="4019972" cy="3800475"/>
          </a:xfrm>
          <a:prstGeom prst="line">
            <a:avLst/>
          </a:prstGeom>
          <a:noFill/>
          <a:ln w="5715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528" tIns="45267" rIns="90528" bIns="45267"/>
          <a:lstStyle/>
          <a:p>
            <a:pPr marL="0" marR="0" lvl="0" indent="0" algn="ctr" defTabSz="9057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5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lett" pitchFamily="2" charset="2"/>
              <a:ea typeface="+mn-ea"/>
              <a:cs typeface="+mn-cs"/>
            </a:endParaRPr>
          </a:p>
        </p:txBody>
      </p:sp>
      <p:cxnSp>
        <p:nvCxnSpPr>
          <p:cNvPr id="453659" name="Straight Connector 50"/>
          <p:cNvCxnSpPr>
            <a:cxnSpLocks noChangeShapeType="1"/>
          </p:cNvCxnSpPr>
          <p:nvPr/>
        </p:nvCxnSpPr>
        <p:spPr bwMode="auto">
          <a:xfrm>
            <a:off x="3447772" y="123825"/>
            <a:ext cx="4572481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53660" name="Straight Connector 13"/>
          <p:cNvCxnSpPr>
            <a:cxnSpLocks noChangeShapeType="1"/>
          </p:cNvCxnSpPr>
          <p:nvPr/>
        </p:nvCxnSpPr>
        <p:spPr bwMode="auto">
          <a:xfrm>
            <a:off x="3447773" y="133355"/>
            <a:ext cx="0" cy="361950"/>
          </a:xfrm>
          <a:prstGeom prst="line">
            <a:avLst/>
          </a:prstGeom>
          <a:noFill/>
          <a:ln w="254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53661" name="Straight Connector 55"/>
          <p:cNvCxnSpPr>
            <a:cxnSpLocks noChangeShapeType="1"/>
          </p:cNvCxnSpPr>
          <p:nvPr/>
        </p:nvCxnSpPr>
        <p:spPr bwMode="auto">
          <a:xfrm>
            <a:off x="8020347" y="104777"/>
            <a:ext cx="9526" cy="323850"/>
          </a:xfrm>
          <a:prstGeom prst="line">
            <a:avLst/>
          </a:prstGeom>
          <a:noFill/>
          <a:ln w="254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7" name="TextBox 46"/>
          <p:cNvSpPr txBox="1"/>
          <p:nvPr/>
        </p:nvSpPr>
        <p:spPr>
          <a:xfrm>
            <a:off x="6010267" y="2438495"/>
            <a:ext cx="943074" cy="300834"/>
          </a:xfrm>
          <a:prstGeom prst="rect">
            <a:avLst/>
          </a:prstGeom>
          <a:noFill/>
        </p:spPr>
        <p:txBody>
          <a:bodyPr lIns="90528" tIns="45267" rIns="90528" bIns="45267">
            <a:spAutoFit/>
          </a:bodyPr>
          <a:lstStyle/>
          <a:p>
            <a:pPr marL="0" marR="0" lvl="0" indent="0" algn="ctr" defTabSz="9057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6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UPd2Al3</a:t>
            </a:r>
          </a:p>
        </p:txBody>
      </p:sp>
    </p:spTree>
    <p:extLst>
      <p:ext uri="{BB962C8B-B14F-4D97-AF65-F5344CB8AC3E}">
        <p14:creationId xmlns:p14="http://schemas.microsoft.com/office/powerpoint/2010/main" val="383645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413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658" name="Picture 2" descr="figure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825216" y="-1139"/>
            <a:ext cx="5470525" cy="6692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299" name="Line 3"/>
          <p:cNvSpPr>
            <a:spLocks noChangeShapeType="1"/>
          </p:cNvSpPr>
          <p:nvPr/>
        </p:nvSpPr>
        <p:spPr bwMode="auto">
          <a:xfrm flipH="1">
            <a:off x="4419427" y="2209800"/>
            <a:ext cx="304832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606" tIns="45306" rIns="90606" bIns="45306"/>
          <a:lstStyle/>
          <a:p>
            <a:pPr marL="0" marR="0" lvl="0" indent="0" algn="ctr" defTabSz="9064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5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lett" pitchFamily="2" charset="2"/>
              <a:ea typeface="+mn-ea"/>
              <a:cs typeface="+mn-cs"/>
            </a:endParaRPr>
          </a:p>
        </p:txBody>
      </p:sp>
      <p:sp>
        <p:nvSpPr>
          <p:cNvPr id="183300" name="Line 4"/>
          <p:cNvSpPr>
            <a:spLocks noChangeShapeType="1"/>
          </p:cNvSpPr>
          <p:nvPr/>
        </p:nvSpPr>
        <p:spPr bwMode="auto">
          <a:xfrm flipH="1">
            <a:off x="5029094" y="5257801"/>
            <a:ext cx="304832" cy="0"/>
          </a:xfrm>
          <a:prstGeom prst="line">
            <a:avLst/>
          </a:prstGeom>
          <a:noFill/>
          <a:ln w="19050">
            <a:solidFill>
              <a:srgbClr val="00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606" tIns="45306" rIns="90606" bIns="45306"/>
          <a:lstStyle/>
          <a:p>
            <a:pPr marL="0" marR="0" lvl="0" indent="0" algn="ctr" defTabSz="9064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5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lett" pitchFamily="2" charset="2"/>
              <a:ea typeface="+mn-ea"/>
              <a:cs typeface="+mn-cs"/>
            </a:endParaRPr>
          </a:p>
        </p:txBody>
      </p:sp>
      <p:sp>
        <p:nvSpPr>
          <p:cNvPr id="183301" name="Rectangle 5"/>
          <p:cNvSpPr>
            <a:spLocks noChangeArrowheads="1"/>
          </p:cNvSpPr>
          <p:nvPr/>
        </p:nvSpPr>
        <p:spPr bwMode="auto">
          <a:xfrm>
            <a:off x="2666641" y="3505201"/>
            <a:ext cx="3734192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606" tIns="45306" rIns="90606" bIns="45306" anchor="ctr"/>
          <a:lstStyle/>
          <a:p>
            <a:pPr marL="0" marR="0" lvl="0" indent="0" algn="l" defTabSz="9064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9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 pitchFamily="34" charset="0"/>
              <a:ea typeface="+mn-ea"/>
              <a:cs typeface="+mn-cs"/>
            </a:endParaRPr>
          </a:p>
        </p:txBody>
      </p:sp>
      <p:sp>
        <p:nvSpPr>
          <p:cNvPr id="183302" name="Rectangle 6"/>
          <p:cNvSpPr>
            <a:spLocks noChangeArrowheads="1"/>
          </p:cNvSpPr>
          <p:nvPr/>
        </p:nvSpPr>
        <p:spPr bwMode="auto">
          <a:xfrm>
            <a:off x="6858081" y="457201"/>
            <a:ext cx="3429360" cy="2895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606" tIns="45306" rIns="90606" bIns="45306" anchor="ctr"/>
          <a:lstStyle/>
          <a:p>
            <a:pPr marL="0" marR="0" lvl="0" indent="0" algn="l" defTabSz="9064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9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 pitchFamily="34" charset="0"/>
              <a:ea typeface="+mn-ea"/>
              <a:cs typeface="+mn-cs"/>
            </a:endParaRPr>
          </a:p>
        </p:txBody>
      </p:sp>
      <p:sp>
        <p:nvSpPr>
          <p:cNvPr id="454663" name="Rectangle 7"/>
          <p:cNvSpPr>
            <a:spLocks noChangeArrowheads="1"/>
          </p:cNvSpPr>
          <p:nvPr/>
        </p:nvSpPr>
        <p:spPr bwMode="auto">
          <a:xfrm>
            <a:off x="6858080" y="3429000"/>
            <a:ext cx="3505568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606" tIns="45306" rIns="90606" bIns="45306" anchor="ctr"/>
          <a:lstStyle/>
          <a:p>
            <a:pPr marL="0" marR="0" lvl="0" indent="0" algn="ctr" defTabSz="9064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12" b="0" i="0" u="none" strike="noStrike" kern="1200" cap="none" spc="0" normalizeH="0" baseline="-25000" noProof="0">
              <a:ln>
                <a:noFill/>
              </a:ln>
              <a:solidFill>
                <a:srgbClr val="CC00CC"/>
              </a:solidFill>
              <a:effectLst/>
              <a:uLnTx/>
              <a:uFillTx/>
              <a:latin typeface="Franklin Gothic Medium" pitchFamily="34" charset="0"/>
              <a:ea typeface="+mn-ea"/>
              <a:cs typeface="+mn-cs"/>
            </a:endParaRPr>
          </a:p>
        </p:txBody>
      </p:sp>
      <p:sp>
        <p:nvSpPr>
          <p:cNvPr id="183304" name="Text Box 8"/>
          <p:cNvSpPr txBox="1">
            <a:spLocks noChangeArrowheads="1"/>
          </p:cNvSpPr>
          <p:nvPr/>
        </p:nvSpPr>
        <p:spPr bwMode="auto">
          <a:xfrm>
            <a:off x="4190801" y="1600228"/>
            <a:ext cx="533456" cy="42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606" tIns="45306" rIns="90606" bIns="4530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Marlett" pitchFamily="2" charset="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Marlett" pitchFamily="2" charset="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Marlett" pitchFamily="2" charset="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Marlett" pitchFamily="2" charset="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Marlett" pitchFamily="2" charset="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rlett" pitchFamily="2" charset="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rlett" pitchFamily="2" charset="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rlett" pitchFamily="2" charset="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rlett" pitchFamily="2" charset="2"/>
              </a:defRPr>
            </a:lvl9pPr>
          </a:lstStyle>
          <a:p>
            <a:pPr marL="0" marR="0" lvl="0" indent="0" algn="l" defTabSz="906477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77" b="0" i="0" u="none" strike="noStrike" kern="1200" cap="none" spc="0" normalizeH="0" baseline="0" noProof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x</a:t>
            </a:r>
          </a:p>
        </p:txBody>
      </p:sp>
      <p:sp>
        <p:nvSpPr>
          <p:cNvPr id="183305" name="Text Box 9"/>
          <p:cNvSpPr txBox="1">
            <a:spLocks noChangeArrowheads="1"/>
          </p:cNvSpPr>
          <p:nvPr/>
        </p:nvSpPr>
        <p:spPr bwMode="auto">
          <a:xfrm>
            <a:off x="3809760" y="1905022"/>
            <a:ext cx="381040" cy="42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606" tIns="45306" rIns="90606" bIns="4530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Marlett" pitchFamily="2" charset="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Marlett" pitchFamily="2" charset="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Marlett" pitchFamily="2" charset="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Marlett" pitchFamily="2" charset="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Marlett" pitchFamily="2" charset="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rlett" pitchFamily="2" charset="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rlett" pitchFamily="2" charset="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rlett" pitchFamily="2" charset="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rlett" pitchFamily="2" charset="2"/>
              </a:defRPr>
            </a:lvl9pPr>
          </a:lstStyle>
          <a:p>
            <a:pPr marL="0" marR="0" lvl="0" indent="0" algn="l" defTabSz="906477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77" b="0" i="0" u="none" strike="noStrike" kern="1200" cap="none" spc="0" normalizeH="0" baseline="0" noProof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x</a:t>
            </a:r>
          </a:p>
        </p:txBody>
      </p:sp>
      <p:sp>
        <p:nvSpPr>
          <p:cNvPr id="183306" name="Text Box 10"/>
          <p:cNvSpPr txBox="1">
            <a:spLocks noChangeArrowheads="1"/>
          </p:cNvSpPr>
          <p:nvPr/>
        </p:nvSpPr>
        <p:spPr bwMode="auto">
          <a:xfrm>
            <a:off x="4190801" y="2286023"/>
            <a:ext cx="457248" cy="42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606" tIns="45306" rIns="90606" bIns="4530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Marlett" pitchFamily="2" charset="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Marlett" pitchFamily="2" charset="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Marlett" pitchFamily="2" charset="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Marlett" pitchFamily="2" charset="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Marlett" pitchFamily="2" charset="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rlett" pitchFamily="2" charset="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rlett" pitchFamily="2" charset="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rlett" pitchFamily="2" charset="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rlett" pitchFamily="2" charset="2"/>
              </a:defRPr>
            </a:lvl9pPr>
          </a:lstStyle>
          <a:p>
            <a:pPr marL="0" marR="0" lvl="0" indent="0" algn="l" defTabSz="906477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77" b="0" i="0" u="none" strike="noStrike" kern="1200" cap="none" spc="0" normalizeH="0" baseline="0" noProof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x</a:t>
            </a:r>
          </a:p>
        </p:txBody>
      </p:sp>
      <p:sp>
        <p:nvSpPr>
          <p:cNvPr id="183308" name="Rectangle 12"/>
          <p:cNvSpPr>
            <a:spLocks noChangeArrowheads="1"/>
          </p:cNvSpPr>
          <p:nvPr/>
        </p:nvSpPr>
        <p:spPr bwMode="auto">
          <a:xfrm>
            <a:off x="7543953" y="4419601"/>
            <a:ext cx="1861326" cy="524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606" tIns="45306" rIns="90606" bIns="45306">
            <a:spAutoFit/>
          </a:bodyPr>
          <a:lstStyle/>
          <a:p>
            <a:pPr marL="0" marR="0" lvl="0" indent="0" algn="l" defTabSz="9064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12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Medium" pitchFamily="34" charset="0"/>
                <a:ea typeface="+mn-ea"/>
                <a:cs typeface="+mn-cs"/>
              </a:rPr>
              <a:t>h</a:t>
            </a:r>
            <a:r>
              <a:rPr kumimoji="0" lang="en-US" sz="2812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w</a:t>
            </a:r>
            <a:r>
              <a:rPr kumimoji="0" lang="en-US" sz="2812" b="0" i="0" u="none" strike="noStrike" kern="1200" cap="none" spc="0" normalizeH="0" baseline="-25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Medium" pitchFamily="34" charset="0"/>
                <a:ea typeface="+mn-ea"/>
                <a:cs typeface="+mn-cs"/>
              </a:rPr>
              <a:t>AF</a:t>
            </a:r>
            <a:r>
              <a:rPr kumimoji="0" lang="en-US" sz="2812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Medium" pitchFamily="34" charset="0"/>
                <a:ea typeface="+mn-ea"/>
                <a:cs typeface="+mn-cs"/>
              </a:rPr>
              <a:t> ~  kT</a:t>
            </a:r>
            <a:r>
              <a:rPr kumimoji="0" lang="en-US" sz="2812" b="0" i="0" u="none" strike="noStrike" kern="1200" cap="none" spc="0" normalizeH="0" baseline="-25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Medium" pitchFamily="34" charset="0"/>
                <a:ea typeface="+mn-ea"/>
                <a:cs typeface="+mn-cs"/>
              </a:rPr>
              <a:t>F</a:t>
            </a:r>
          </a:p>
        </p:txBody>
      </p:sp>
      <p:sp>
        <p:nvSpPr>
          <p:cNvPr id="183309" name="Text Box 13"/>
          <p:cNvSpPr txBox="1">
            <a:spLocks noChangeArrowheads="1"/>
          </p:cNvSpPr>
          <p:nvPr/>
        </p:nvSpPr>
        <p:spPr bwMode="auto">
          <a:xfrm>
            <a:off x="7162913" y="5334086"/>
            <a:ext cx="2819696" cy="705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606" tIns="45306" rIns="90606" bIns="4530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Marlett" pitchFamily="2" charset="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Marlett" pitchFamily="2" charset="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Marlett" pitchFamily="2" charset="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Marlett" pitchFamily="2" charset="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Marlett" pitchFamily="2" charset="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rlett" pitchFamily="2" charset="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rlett" pitchFamily="2" charset="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rlett" pitchFamily="2" charset="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rlett" pitchFamily="2" charset="2"/>
              </a:defRPr>
            </a:lvl9pPr>
          </a:lstStyle>
          <a:p>
            <a:pPr marL="0" marR="0" lvl="0" indent="0" algn="ctr" defTabSz="906477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96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Medium" pitchFamily="34" charset="0"/>
                <a:ea typeface="+mn-ea"/>
                <a:cs typeface="+mn-cs"/>
              </a:rPr>
              <a:t>Dynamically avoiding frustration</a:t>
            </a:r>
          </a:p>
        </p:txBody>
      </p:sp>
    </p:spTree>
    <p:extLst>
      <p:ext uri="{BB962C8B-B14F-4D97-AF65-F5344CB8AC3E}">
        <p14:creationId xmlns:p14="http://schemas.microsoft.com/office/powerpoint/2010/main" val="2611264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3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3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3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3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3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3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3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3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83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83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3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3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3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83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83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3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3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3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3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3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299" grpId="0" animBg="1"/>
      <p:bldP spid="183300" grpId="0" animBg="1"/>
      <p:bldP spid="183301" grpId="0" animBg="1"/>
      <p:bldP spid="183302" grpId="0" animBg="1"/>
      <p:bldP spid="183304" grpId="0"/>
      <p:bldP spid="183305" grpId="0"/>
      <p:bldP spid="183306" grpId="0"/>
      <p:bldP spid="183308" grpId="0"/>
      <p:bldP spid="18330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640A6B82-3F8F-4550-89DB-DF89C8D48CD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8600" y="228600"/>
          <a:ext cx="4364038" cy="662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18633501" imgH="28304762" progId="MSPhotoEd.3">
                  <p:embed/>
                </p:oleObj>
              </mc:Choice>
              <mc:Fallback>
                <p:oleObj name="Photo Editor Photo" r:id="rId2" imgW="18633501" imgH="28304762" progId="MSPhotoEd.3">
                  <p:embed/>
                  <p:pic>
                    <p:nvPicPr>
                      <p:cNvPr id="2" name="Object 2">
                        <a:extLst>
                          <a:ext uri="{FF2B5EF4-FFF2-40B4-BE49-F238E27FC236}">
                            <a16:creationId xmlns:a16="http://schemas.microsoft.com/office/drawing/2014/main" id="{640A6B82-3F8F-4550-89DB-DF89C8D48CD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228600"/>
                        <a:ext cx="4364038" cy="662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B6D61BAF-BFC2-4D72-B886-72C47CDD27DC}"/>
              </a:ext>
            </a:extLst>
          </p:cNvPr>
          <p:cNvSpPr/>
          <p:nvPr/>
        </p:nvSpPr>
        <p:spPr bwMode="auto">
          <a:xfrm>
            <a:off x="1223319" y="5659394"/>
            <a:ext cx="1643449" cy="234779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 pitchFamily="34" charset="0"/>
              <a:ea typeface="+mn-ea"/>
              <a:cs typeface="+mn-cs"/>
            </a:endParaRP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7B7BFDCA-36BB-41AC-9BCC-1DBB3A3523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2455" y="5494063"/>
            <a:ext cx="1981200" cy="4001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l</a:t>
            </a:r>
            <a:r>
              <a:rPr kumimoji="0" lang="en-US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(T=0) = 4800 A</a:t>
            </a:r>
            <a:endParaRPr kumimoji="0" lang="en-US" altLang="en-US" sz="2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ymbol" panose="05050102010706020507" pitchFamily="18" charset="2"/>
              <a:ea typeface="+mn-ea"/>
              <a:cs typeface="+mn-cs"/>
            </a:endParaRPr>
          </a:p>
        </p:txBody>
      </p:sp>
      <p:graphicFrame>
        <p:nvGraphicFramePr>
          <p:cNvPr id="5" name="Object 2">
            <a:extLst>
              <a:ext uri="{FF2B5EF4-FFF2-40B4-BE49-F238E27FC236}">
                <a16:creationId xmlns:a16="http://schemas.microsoft.com/office/drawing/2014/main" id="{9C023D15-F2F3-4BC7-BA60-FAD69025BF4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06853" y="228600"/>
          <a:ext cx="7391400" cy="645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4" imgW="18266667" imgH="15942857" progId="MSPhotoEd.3">
                  <p:embed/>
                </p:oleObj>
              </mc:Choice>
              <mc:Fallback>
                <p:oleObj name="Photo Editor Photo" r:id="rId4" imgW="18266667" imgH="15942857" progId="MSPhotoEd.3">
                  <p:embed/>
                  <p:pic>
                    <p:nvPicPr>
                      <p:cNvPr id="5" name="Object 2">
                        <a:extLst>
                          <a:ext uri="{FF2B5EF4-FFF2-40B4-BE49-F238E27FC236}">
                            <a16:creationId xmlns:a16="http://schemas.microsoft.com/office/drawing/2014/main" id="{9C023D15-F2F3-4BC7-BA60-FAD69025BF4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06853" y="228600"/>
                        <a:ext cx="7391400" cy="645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9BCACF61-B9E2-4979-861C-FF4273044532}"/>
              </a:ext>
            </a:extLst>
          </p:cNvPr>
          <p:cNvSpPr txBox="1"/>
          <p:nvPr/>
        </p:nvSpPr>
        <p:spPr>
          <a:xfrm rot="16200000">
            <a:off x="4098440" y="3906222"/>
            <a:ext cx="268907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       Relaxation rate </a:t>
            </a:r>
          </a:p>
        </p:txBody>
      </p:sp>
    </p:spTree>
    <p:extLst>
      <p:ext uri="{BB962C8B-B14F-4D97-AF65-F5344CB8AC3E}">
        <p14:creationId xmlns:p14="http://schemas.microsoft.com/office/powerpoint/2010/main" val="429783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706" name="Picture 2" descr="figure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825197" y="-1139"/>
            <a:ext cx="5470525" cy="6692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6707" name="Line 3"/>
          <p:cNvSpPr>
            <a:spLocks noChangeShapeType="1"/>
          </p:cNvSpPr>
          <p:nvPr/>
        </p:nvSpPr>
        <p:spPr bwMode="auto">
          <a:xfrm flipH="1">
            <a:off x="5029094" y="5257801"/>
            <a:ext cx="304832" cy="0"/>
          </a:xfrm>
          <a:prstGeom prst="line">
            <a:avLst/>
          </a:prstGeom>
          <a:noFill/>
          <a:ln w="9525">
            <a:solidFill>
              <a:srgbClr val="00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792" tIns="45398" rIns="90792" bIns="45398"/>
          <a:lstStyle/>
          <a:p>
            <a:pPr marL="0" marR="0" lvl="0" indent="0" algn="ctr" defTabSz="908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5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lett" pitchFamily="2" charset="2"/>
              <a:ea typeface="+mn-ea"/>
              <a:cs typeface="+mn-cs"/>
            </a:endParaRPr>
          </a:p>
        </p:txBody>
      </p:sp>
      <p:sp>
        <p:nvSpPr>
          <p:cNvPr id="456708" name="Rectangle 4"/>
          <p:cNvSpPr>
            <a:spLocks noChangeArrowheads="1"/>
          </p:cNvSpPr>
          <p:nvPr/>
        </p:nvSpPr>
        <p:spPr bwMode="auto">
          <a:xfrm>
            <a:off x="2819060" y="3505201"/>
            <a:ext cx="3734192" cy="3124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792" tIns="45398" rIns="90792" bIns="45398" anchor="ctr"/>
          <a:lstStyle/>
          <a:p>
            <a:pPr marL="0" marR="0" lvl="0" indent="0" algn="l" defTabSz="908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9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 pitchFamily="34" charset="0"/>
              <a:ea typeface="+mn-ea"/>
              <a:cs typeface="+mn-cs"/>
            </a:endParaRPr>
          </a:p>
        </p:txBody>
      </p:sp>
      <p:sp>
        <p:nvSpPr>
          <p:cNvPr id="456709" name="Rectangle 5"/>
          <p:cNvSpPr>
            <a:spLocks noChangeArrowheads="1"/>
          </p:cNvSpPr>
          <p:nvPr/>
        </p:nvSpPr>
        <p:spPr bwMode="auto">
          <a:xfrm>
            <a:off x="6858081" y="457201"/>
            <a:ext cx="3429360" cy="2895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792" tIns="45398" rIns="90792" bIns="45398" anchor="ctr"/>
          <a:lstStyle/>
          <a:p>
            <a:pPr marL="0" marR="0" lvl="0" indent="0" algn="l" defTabSz="908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9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 pitchFamily="34" charset="0"/>
              <a:ea typeface="+mn-ea"/>
              <a:cs typeface="+mn-cs"/>
            </a:endParaRPr>
          </a:p>
        </p:txBody>
      </p:sp>
      <p:sp>
        <p:nvSpPr>
          <p:cNvPr id="456710" name="Rectangle 6"/>
          <p:cNvSpPr>
            <a:spLocks noChangeArrowheads="1"/>
          </p:cNvSpPr>
          <p:nvPr/>
        </p:nvSpPr>
        <p:spPr bwMode="auto">
          <a:xfrm>
            <a:off x="6858080" y="3429000"/>
            <a:ext cx="3505568" cy="3124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792" tIns="45398" rIns="90792" bIns="45398" anchor="ctr"/>
          <a:lstStyle/>
          <a:p>
            <a:pPr marL="0" marR="0" lvl="0" indent="0" algn="l" defTabSz="908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9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 pitchFamily="34" charset="0"/>
              <a:ea typeface="+mn-ea"/>
              <a:cs typeface="+mn-cs"/>
            </a:endParaRPr>
          </a:p>
        </p:txBody>
      </p:sp>
      <p:sp>
        <p:nvSpPr>
          <p:cNvPr id="456711" name="Text Box 7"/>
          <p:cNvSpPr txBox="1">
            <a:spLocks noChangeArrowheads="1"/>
          </p:cNvSpPr>
          <p:nvPr/>
        </p:nvSpPr>
        <p:spPr bwMode="auto">
          <a:xfrm>
            <a:off x="4190801" y="2286030"/>
            <a:ext cx="457248" cy="929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792" tIns="45398" rIns="90792" bIns="4539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Marlett" pitchFamily="2" charset="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Marlett" pitchFamily="2" charset="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Marlett" pitchFamily="2" charset="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Marlett" pitchFamily="2" charset="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Marlett" pitchFamily="2" charset="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rlett" pitchFamily="2" charset="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rlett" pitchFamily="2" charset="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rlett" pitchFamily="2" charset="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rlett" pitchFamily="2" charset="2"/>
              </a:defRPr>
            </a:lvl9pPr>
          </a:lstStyle>
          <a:p>
            <a:pPr marL="0" marR="0" lvl="0" indent="0" algn="l" defTabSz="90826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77" b="0" i="0" u="none" strike="noStrike" kern="1200" cap="none" spc="0" normalizeH="0" baseline="0" noProof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l" defTabSz="90826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77" b="0" i="0" u="none" strike="noStrike" kern="1200" cap="none" spc="0" normalizeH="0" baseline="0" noProof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56712" name="Line 8"/>
          <p:cNvSpPr>
            <a:spLocks noChangeShapeType="1"/>
          </p:cNvSpPr>
          <p:nvPr/>
        </p:nvSpPr>
        <p:spPr bwMode="auto">
          <a:xfrm flipH="1">
            <a:off x="4343217" y="1600200"/>
            <a:ext cx="381040" cy="4572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792" tIns="45398" rIns="90792" bIns="45398"/>
          <a:lstStyle/>
          <a:p>
            <a:pPr marL="0" marR="0" lvl="0" indent="0" algn="ctr" defTabSz="908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5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lett" pitchFamily="2" charset="2"/>
              <a:ea typeface="+mn-ea"/>
              <a:cs typeface="+mn-cs"/>
            </a:endParaRPr>
          </a:p>
        </p:txBody>
      </p:sp>
      <p:sp>
        <p:nvSpPr>
          <p:cNvPr id="186377" name="Text Box 9"/>
          <p:cNvSpPr txBox="1">
            <a:spLocks noChangeArrowheads="1"/>
          </p:cNvSpPr>
          <p:nvPr/>
        </p:nvSpPr>
        <p:spPr bwMode="auto">
          <a:xfrm>
            <a:off x="3276307" y="3733828"/>
            <a:ext cx="5486976" cy="426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792" tIns="45398" rIns="90792" bIns="4539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Marlett" pitchFamily="2" charset="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Marlett" pitchFamily="2" charset="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Marlett" pitchFamily="2" charset="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Marlett" pitchFamily="2" charset="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Marlett" pitchFamily="2" charset="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rlett" pitchFamily="2" charset="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rlett" pitchFamily="2" charset="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rlett" pitchFamily="2" charset="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rlett" pitchFamily="2" charset="2"/>
              </a:defRPr>
            </a:lvl9pPr>
          </a:lstStyle>
          <a:p>
            <a:pPr marL="0" marR="0" lvl="0" indent="0" algn="l" defTabSz="90826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77" b="0" i="0" u="none" strike="noStrike" kern="1200" cap="none" spc="0" normalizeH="0" baseline="0" noProof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No frustration for Nodal Charge Motion</a:t>
            </a:r>
          </a:p>
        </p:txBody>
      </p:sp>
      <p:sp>
        <p:nvSpPr>
          <p:cNvPr id="186378" name="Text Box 10"/>
          <p:cNvSpPr txBox="1">
            <a:spLocks noChangeArrowheads="1"/>
          </p:cNvSpPr>
          <p:nvPr/>
        </p:nvSpPr>
        <p:spPr bwMode="auto">
          <a:xfrm>
            <a:off x="2361809" y="4343426"/>
            <a:ext cx="7468384" cy="426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792" tIns="45398" rIns="90792" bIns="4539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Marlett" pitchFamily="2" charset="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Marlett" pitchFamily="2" charset="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Marlett" pitchFamily="2" charset="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Marlett" pitchFamily="2" charset="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Marlett" pitchFamily="2" charset="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rlett" pitchFamily="2" charset="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rlett" pitchFamily="2" charset="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rlett" pitchFamily="2" charset="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rlett" pitchFamily="2" charset="2"/>
              </a:defRPr>
            </a:lvl9pPr>
          </a:lstStyle>
          <a:p>
            <a:pPr marL="0" marR="0" lvl="0" indent="0" algn="l" defTabSz="90826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Antinodal Charge Needs Cooperation of AF fluctuations</a:t>
            </a:r>
          </a:p>
        </p:txBody>
      </p:sp>
      <p:sp>
        <p:nvSpPr>
          <p:cNvPr id="186379" name="Text Box 11"/>
          <p:cNvSpPr txBox="1">
            <a:spLocks noChangeArrowheads="1"/>
          </p:cNvSpPr>
          <p:nvPr/>
        </p:nvSpPr>
        <p:spPr bwMode="auto">
          <a:xfrm>
            <a:off x="2590433" y="5029222"/>
            <a:ext cx="7163552" cy="426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792" tIns="45398" rIns="90792" bIns="4539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Marlett" pitchFamily="2" charset="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Marlett" pitchFamily="2" charset="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Marlett" pitchFamily="2" charset="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Marlett" pitchFamily="2" charset="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Marlett" pitchFamily="2" charset="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rlett" pitchFamily="2" charset="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rlett" pitchFamily="2" charset="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rlett" pitchFamily="2" charset="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rlett" pitchFamily="2" charset="2"/>
              </a:defRPr>
            </a:lvl9pPr>
          </a:lstStyle>
          <a:p>
            <a:pPr marL="0" marR="0" lvl="0" indent="0" algn="l" defTabSz="90826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Nodal Charge Does NOT Need that</a:t>
            </a:r>
          </a:p>
        </p:txBody>
      </p:sp>
      <p:sp>
        <p:nvSpPr>
          <p:cNvPr id="456716" name="Text Box 12"/>
          <p:cNvSpPr txBox="1">
            <a:spLocks noChangeArrowheads="1"/>
          </p:cNvSpPr>
          <p:nvPr/>
        </p:nvSpPr>
        <p:spPr bwMode="auto">
          <a:xfrm>
            <a:off x="2361808" y="228626"/>
            <a:ext cx="2133824" cy="426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792" tIns="45398" rIns="90792" bIns="4539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Marlett" pitchFamily="2" charset="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Marlett" pitchFamily="2" charset="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Marlett" pitchFamily="2" charset="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Marlett" pitchFamily="2" charset="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Marlett" pitchFamily="2" charset="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rlett" pitchFamily="2" charset="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rlett" pitchFamily="2" charset="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rlett" pitchFamily="2" charset="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rlett" pitchFamily="2" charset="2"/>
              </a:defRPr>
            </a:lvl9pPr>
          </a:lstStyle>
          <a:p>
            <a:pPr marL="0" marR="0" lvl="0" indent="0" algn="l" defTabSz="90826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Nodal Charge</a:t>
            </a:r>
          </a:p>
        </p:txBody>
      </p:sp>
      <p:sp>
        <p:nvSpPr>
          <p:cNvPr id="186381" name="Text Box 13"/>
          <p:cNvSpPr txBox="1">
            <a:spLocks noChangeArrowheads="1"/>
          </p:cNvSpPr>
          <p:nvPr/>
        </p:nvSpPr>
        <p:spPr bwMode="auto">
          <a:xfrm>
            <a:off x="2971474" y="5715026"/>
            <a:ext cx="3581776" cy="426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792" tIns="45398" rIns="90792" bIns="4539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Marlett" pitchFamily="2" charset="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Marlett" pitchFamily="2" charset="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Marlett" pitchFamily="2" charset="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Marlett" pitchFamily="2" charset="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Marlett" pitchFamily="2" charset="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rlett" pitchFamily="2" charset="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rlett" pitchFamily="2" charset="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rlett" pitchFamily="2" charset="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rlett" pitchFamily="2" charset="2"/>
              </a:defRPr>
            </a:lvl9pPr>
          </a:lstStyle>
          <a:p>
            <a:pPr marL="0" marR="0" lvl="0" indent="0" algn="l" defTabSz="90826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96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Medium" pitchFamily="34" charset="0"/>
                <a:ea typeface="+mn-ea"/>
                <a:cs typeface="+mn-cs"/>
                <a:sym typeface="Wingdings" pitchFamily="2" charset="2"/>
              </a:rPr>
              <a:t> </a:t>
            </a:r>
            <a:r>
              <a:rPr kumimoji="0" lang="en-US" sz="21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Medium" pitchFamily="34" charset="0"/>
                <a:ea typeface="+mn-ea"/>
                <a:cs typeface="+mn-cs"/>
                <a:sym typeface="Wingdings" pitchFamily="2" charset="2"/>
              </a:rPr>
              <a:t>Coherent nodal charge</a:t>
            </a:r>
            <a:endParaRPr kumimoji="0" lang="en-US" sz="217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 pitchFamily="34" charset="0"/>
              <a:ea typeface="+mn-ea"/>
              <a:cs typeface="+mn-cs"/>
            </a:endParaRPr>
          </a:p>
        </p:txBody>
      </p:sp>
      <p:graphicFrame>
        <p:nvGraphicFramePr>
          <p:cNvPr id="456718" name="Object 14"/>
          <p:cNvGraphicFramePr>
            <a:graphicFrameLocks noChangeAspect="1"/>
          </p:cNvGraphicFramePr>
          <p:nvPr/>
        </p:nvGraphicFramePr>
        <p:xfrm>
          <a:off x="6981919" y="171452"/>
          <a:ext cx="3353152" cy="335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" imgW="4877481" imgH="4877481" progId="Paint.Picture">
                  <p:embed/>
                </p:oleObj>
              </mc:Choice>
              <mc:Fallback>
                <p:oleObj name="Bitmap Image" r:id="rId3" imgW="4877481" imgH="4877481" progId="Paint.Picture">
                  <p:embed/>
                  <p:pic>
                    <p:nvPicPr>
                      <p:cNvPr id="456718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81919" y="171452"/>
                        <a:ext cx="3353152" cy="3352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6719" name="Rectangle 15"/>
          <p:cNvSpPr>
            <a:spLocks noChangeArrowheads="1"/>
          </p:cNvSpPr>
          <p:nvPr/>
        </p:nvSpPr>
        <p:spPr bwMode="auto">
          <a:xfrm>
            <a:off x="3095312" y="1771717"/>
            <a:ext cx="466774" cy="6572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792" tIns="45398" rIns="90792" bIns="45398" anchor="ctr"/>
          <a:lstStyle/>
          <a:p>
            <a:pPr marL="0" marR="0" lvl="0" indent="0" algn="l" defTabSz="908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9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1058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6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6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63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6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6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6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63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6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377" grpId="0"/>
      <p:bldP spid="186378" grpId="0"/>
      <p:bldP spid="186379" grpId="0"/>
      <p:bldP spid="18638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773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353" y="1"/>
            <a:ext cx="3850092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8422" name="Line 6"/>
          <p:cNvSpPr>
            <a:spLocks noChangeShapeType="1"/>
          </p:cNvSpPr>
          <p:nvPr/>
        </p:nvSpPr>
        <p:spPr bwMode="auto">
          <a:xfrm>
            <a:off x="3962177" y="457201"/>
            <a:ext cx="0" cy="5181600"/>
          </a:xfrm>
          <a:prstGeom prst="line">
            <a:avLst/>
          </a:prstGeom>
          <a:noFill/>
          <a:ln w="57150">
            <a:solidFill>
              <a:srgbClr val="CC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899" tIns="45453" rIns="90899" bIns="45453"/>
          <a:lstStyle/>
          <a:p>
            <a:pPr marL="0" marR="0" lvl="0" indent="0" algn="ctr" defTabSz="9093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5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lett" pitchFamily="2" charset="2"/>
              <a:ea typeface="+mn-ea"/>
              <a:cs typeface="+mn-cs"/>
            </a:endParaRPr>
          </a:p>
        </p:txBody>
      </p:sp>
      <p:sp>
        <p:nvSpPr>
          <p:cNvPr id="188423" name="Line 7"/>
          <p:cNvSpPr>
            <a:spLocks noChangeShapeType="1"/>
          </p:cNvSpPr>
          <p:nvPr/>
        </p:nvSpPr>
        <p:spPr bwMode="auto">
          <a:xfrm>
            <a:off x="3962177" y="5638803"/>
            <a:ext cx="152416" cy="609600"/>
          </a:xfrm>
          <a:prstGeom prst="line">
            <a:avLst/>
          </a:prstGeom>
          <a:noFill/>
          <a:ln w="57150">
            <a:solidFill>
              <a:srgbClr val="CC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899" tIns="45453" rIns="90899" bIns="45453"/>
          <a:lstStyle/>
          <a:p>
            <a:pPr marL="0" marR="0" lvl="0" indent="0" algn="ctr" defTabSz="9093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5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lett" pitchFamily="2" charset="2"/>
              <a:ea typeface="+mn-ea"/>
              <a:cs typeface="+mn-cs"/>
            </a:endParaRPr>
          </a:p>
        </p:txBody>
      </p:sp>
      <p:sp>
        <p:nvSpPr>
          <p:cNvPr id="457733" name="Text Box 8"/>
          <p:cNvSpPr txBox="1">
            <a:spLocks noChangeArrowheads="1"/>
          </p:cNvSpPr>
          <p:nvPr/>
        </p:nvSpPr>
        <p:spPr bwMode="auto">
          <a:xfrm>
            <a:off x="6172209" y="533422"/>
            <a:ext cx="3657984" cy="426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899" tIns="45453" rIns="90899" bIns="4545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Marlett" pitchFamily="2" charset="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Marlett" pitchFamily="2" charset="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Marlett" pitchFamily="2" charset="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Marlett" pitchFamily="2" charset="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Marlett" pitchFamily="2" charset="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rlett" pitchFamily="2" charset="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rlett" pitchFamily="2" charset="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rlett" pitchFamily="2" charset="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rlett" pitchFamily="2" charset="2"/>
              </a:defRPr>
            </a:lvl9pPr>
          </a:lstStyle>
          <a:p>
            <a:pPr marL="0" marR="0" lvl="0" indent="0" algn="l" defTabSz="909302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Medium" pitchFamily="34" charset="0"/>
                <a:ea typeface="+mn-ea"/>
                <a:cs typeface="+mn-cs"/>
              </a:rPr>
              <a:t>Traffic-light resonance</a:t>
            </a:r>
          </a:p>
        </p:txBody>
      </p:sp>
      <p:sp>
        <p:nvSpPr>
          <p:cNvPr id="188425" name="Text Box 9"/>
          <p:cNvSpPr txBox="1">
            <a:spLocks noChangeArrowheads="1"/>
          </p:cNvSpPr>
          <p:nvPr/>
        </p:nvSpPr>
        <p:spPr bwMode="auto">
          <a:xfrm>
            <a:off x="5867377" y="1752616"/>
            <a:ext cx="4801104" cy="1766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899" tIns="45453" rIns="90899" bIns="4545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Marlett" pitchFamily="2" charset="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Marlett" pitchFamily="2" charset="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Marlett" pitchFamily="2" charset="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Marlett" pitchFamily="2" charset="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Marlett" pitchFamily="2" charset="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rlett" pitchFamily="2" charset="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rlett" pitchFamily="2" charset="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rlett" pitchFamily="2" charset="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rlett" pitchFamily="2" charset="2"/>
              </a:defRPr>
            </a:lvl9pPr>
          </a:lstStyle>
          <a:p>
            <a:pPr marL="0" marR="0" lvl="0" indent="0" algn="l" defTabSz="909302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Medium" pitchFamily="34" charset="0"/>
                <a:ea typeface="+mn-ea"/>
                <a:cs typeface="+mn-cs"/>
              </a:rPr>
              <a:t>How a charge (= car) </a:t>
            </a:r>
          </a:p>
          <a:p>
            <a:pPr marL="0" marR="0" lvl="0" indent="0" algn="l" defTabSz="909302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Medium" pitchFamily="34" charset="0"/>
                <a:ea typeface="+mn-ea"/>
                <a:cs typeface="+mn-cs"/>
              </a:rPr>
              <a:t>can avoid </a:t>
            </a:r>
          </a:p>
          <a:p>
            <a:pPr marL="0" marR="0" lvl="0" indent="0" algn="l" defTabSz="909302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77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Medium" pitchFamily="34" charset="0"/>
                <a:ea typeface="+mn-ea"/>
                <a:cs typeface="+mn-cs"/>
              </a:rPr>
              <a:t>spin selection rules, frustration </a:t>
            </a:r>
            <a:r>
              <a:rPr kumimoji="0" lang="en-US" sz="21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Medium" pitchFamily="34" charset="0"/>
                <a:ea typeface="+mn-ea"/>
                <a:cs typeface="+mn-cs"/>
              </a:rPr>
              <a:t> and Hubbard U  (= </a:t>
            </a:r>
            <a:r>
              <a:rPr kumimoji="0" lang="en-US" sz="2177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Medium" pitchFamily="34" charset="0"/>
                <a:ea typeface="+mn-ea"/>
                <a:cs typeface="+mn-cs"/>
              </a:rPr>
              <a:t>red traffic light</a:t>
            </a:r>
            <a:r>
              <a:rPr kumimoji="0" lang="en-US" sz="21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Medium" pitchFamily="34" charset="0"/>
                <a:ea typeface="+mn-ea"/>
                <a:cs typeface="+mn-cs"/>
              </a:rPr>
              <a:t>)</a:t>
            </a:r>
          </a:p>
        </p:txBody>
      </p:sp>
      <p:sp>
        <p:nvSpPr>
          <p:cNvPr id="188426" name="Text Box 10"/>
          <p:cNvSpPr txBox="1">
            <a:spLocks noChangeArrowheads="1"/>
          </p:cNvSpPr>
          <p:nvPr/>
        </p:nvSpPr>
        <p:spPr bwMode="auto">
          <a:xfrm>
            <a:off x="6400832" y="4572025"/>
            <a:ext cx="2895904" cy="426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899" tIns="45453" rIns="90899" bIns="4545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Marlett" pitchFamily="2" charset="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Marlett" pitchFamily="2" charset="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Marlett" pitchFamily="2" charset="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Marlett" pitchFamily="2" charset="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Marlett" pitchFamily="2" charset="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rlett" pitchFamily="2" charset="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rlett" pitchFamily="2" charset="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rlett" pitchFamily="2" charset="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rlett" pitchFamily="2" charset="2"/>
              </a:defRPr>
            </a:lvl9pPr>
          </a:lstStyle>
          <a:p>
            <a:pPr marL="0" marR="0" lvl="0" indent="0" algn="l" defTabSz="909302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96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Medium" pitchFamily="34" charset="0"/>
                <a:ea typeface="+mn-ea"/>
                <a:cs typeface="+mn-cs"/>
              </a:rPr>
              <a:t> </a:t>
            </a:r>
            <a:r>
              <a:rPr kumimoji="0" lang="en-US" sz="2177" b="0" i="0" u="none" strike="noStrike" kern="1200" cap="none" spc="0" normalizeH="0" baseline="0" noProof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Franklin Gothic Medium" pitchFamily="34" charset="0"/>
                <a:ea typeface="+mn-ea"/>
                <a:cs typeface="+mn-cs"/>
              </a:rPr>
              <a:t>J  ~ h</a:t>
            </a:r>
            <a:r>
              <a:rPr kumimoji="0" lang="en-US" sz="2177" b="0" i="0" u="none" strike="noStrike" kern="1200" cap="none" spc="0" normalizeH="0" baseline="0" noProof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w</a:t>
            </a:r>
            <a:r>
              <a:rPr kumimoji="0" lang="en-US" sz="2177" b="0" i="0" u="none" strike="noStrike" kern="1200" cap="none" spc="0" normalizeH="0" baseline="-25000" noProof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Franklin Gothic Medium" pitchFamily="34" charset="0"/>
                <a:ea typeface="+mn-ea"/>
                <a:cs typeface="+mn-cs"/>
              </a:rPr>
              <a:t>AF</a:t>
            </a:r>
            <a:r>
              <a:rPr kumimoji="0" lang="en-US" sz="2177" b="0" i="0" u="none" strike="noStrike" kern="1200" cap="none" spc="0" normalizeH="0" baseline="0" noProof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Franklin Gothic Medium" pitchFamily="34" charset="0"/>
                <a:ea typeface="+mn-ea"/>
                <a:cs typeface="+mn-cs"/>
              </a:rPr>
              <a:t> ~  kT</a:t>
            </a:r>
            <a:r>
              <a:rPr kumimoji="0" lang="en-US" sz="2177" b="0" i="0" u="none" strike="noStrike" kern="1200" cap="none" spc="0" normalizeH="0" baseline="-25000" noProof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Franklin Gothic Medium" pitchFamily="34" charset="0"/>
                <a:ea typeface="+mn-ea"/>
                <a:cs typeface="+mn-cs"/>
              </a:rPr>
              <a:t>F</a:t>
            </a:r>
          </a:p>
        </p:txBody>
      </p:sp>
      <p:sp>
        <p:nvSpPr>
          <p:cNvPr id="188427" name="Line 11"/>
          <p:cNvSpPr>
            <a:spLocks noChangeShapeType="1"/>
          </p:cNvSpPr>
          <p:nvPr/>
        </p:nvSpPr>
        <p:spPr bwMode="auto">
          <a:xfrm flipV="1">
            <a:off x="7086705" y="4724400"/>
            <a:ext cx="76208" cy="76200"/>
          </a:xfrm>
          <a:prstGeom prst="line">
            <a:avLst/>
          </a:prstGeom>
          <a:noFill/>
          <a:ln w="28575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899" tIns="45453" rIns="90899" bIns="45453"/>
          <a:lstStyle/>
          <a:p>
            <a:pPr marL="0" marR="0" lvl="0" indent="0" algn="ctr" defTabSz="9093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5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lett" pitchFamily="2" charset="2"/>
              <a:ea typeface="+mn-ea"/>
              <a:cs typeface="+mn-cs"/>
            </a:endParaRPr>
          </a:p>
        </p:txBody>
      </p:sp>
      <p:sp>
        <p:nvSpPr>
          <p:cNvPr id="188428" name="Text Box 12"/>
          <p:cNvSpPr txBox="1">
            <a:spLocks noChangeArrowheads="1"/>
          </p:cNvSpPr>
          <p:nvPr/>
        </p:nvSpPr>
        <p:spPr bwMode="auto">
          <a:xfrm>
            <a:off x="6477040" y="5410214"/>
            <a:ext cx="3505568" cy="761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899" tIns="45453" rIns="90899" bIns="4545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Marlett" pitchFamily="2" charset="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Marlett" pitchFamily="2" charset="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Marlett" pitchFamily="2" charset="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Marlett" pitchFamily="2" charset="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Marlett" pitchFamily="2" charset="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rlett" pitchFamily="2" charset="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rlett" pitchFamily="2" charset="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rlett" pitchFamily="2" charset="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rlett" pitchFamily="2" charset="2"/>
              </a:defRPr>
            </a:lvl9pPr>
          </a:lstStyle>
          <a:p>
            <a:pPr marL="0" marR="0" lvl="0" indent="0" algn="l" defTabSz="909302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77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Medium" pitchFamily="34" charset="0"/>
                <a:ea typeface="+mn-ea"/>
                <a:cs typeface="+mn-cs"/>
              </a:rPr>
              <a:t>Static order prevents charge motion</a:t>
            </a:r>
          </a:p>
        </p:txBody>
      </p:sp>
    </p:spTree>
    <p:extLst>
      <p:ext uri="{BB962C8B-B14F-4D97-AF65-F5344CB8AC3E}">
        <p14:creationId xmlns:p14="http://schemas.microsoft.com/office/powerpoint/2010/main" val="650091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84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84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84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84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84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84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84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84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84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84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8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8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422" grpId="0" animBg="1"/>
      <p:bldP spid="188423" grpId="0" animBg="1"/>
      <p:bldP spid="188425" grpId="0"/>
      <p:bldP spid="18842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303" name="Text Box 7"/>
          <p:cNvSpPr txBox="1">
            <a:spLocks noChangeArrowheads="1"/>
          </p:cNvSpPr>
          <p:nvPr/>
        </p:nvSpPr>
        <p:spPr bwMode="auto">
          <a:xfrm>
            <a:off x="6246189" y="943868"/>
            <a:ext cx="2695858" cy="427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5F5F5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144" tIns="45574" rIns="91144" bIns="4557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Marlett" pitchFamily="2" charset="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Marlett" pitchFamily="2" charset="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Marlett" pitchFamily="2" charset="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Marlett" pitchFamily="2" charset="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Marlett" pitchFamily="2" charset="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rlett" pitchFamily="2" charset="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rlett" pitchFamily="2" charset="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rlett" pitchFamily="2" charset="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rlett" pitchFamily="2" charset="2"/>
              </a:defRPr>
            </a:lvl9pPr>
          </a:lstStyle>
          <a:p>
            <a:pPr marL="0" marR="0" lvl="0" indent="0" algn="ctr" defTabSz="911661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77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Heavy" pitchFamily="34" charset="0"/>
                <a:ea typeface="+mn-ea"/>
                <a:cs typeface="+mn-cs"/>
              </a:rPr>
              <a:t>Charge energy  </a:t>
            </a:r>
            <a:r>
              <a:rPr kumimoji="0" lang="en-US" sz="2177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e</a:t>
            </a:r>
            <a:r>
              <a:rPr kumimoji="0" lang="en-US" sz="2177" b="1" i="0" u="none" strike="noStrike" kern="1200" cap="none" spc="0" normalizeH="0" baseline="-25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Heavy" pitchFamily="34" charset="0"/>
                <a:ea typeface="+mn-ea"/>
                <a:cs typeface="+mn-cs"/>
              </a:rPr>
              <a:t>F</a:t>
            </a:r>
          </a:p>
        </p:txBody>
      </p:sp>
      <p:sp>
        <p:nvSpPr>
          <p:cNvPr id="439305" name="Oval 9"/>
          <p:cNvSpPr>
            <a:spLocks noChangeArrowheads="1"/>
          </p:cNvSpPr>
          <p:nvPr/>
        </p:nvSpPr>
        <p:spPr bwMode="auto">
          <a:xfrm>
            <a:off x="2064270" y="5220580"/>
            <a:ext cx="285780" cy="266700"/>
          </a:xfrm>
          <a:prstGeom prst="ellipse">
            <a:avLst/>
          </a:prstGeom>
          <a:solidFill>
            <a:schemeClr val="accent1"/>
          </a:solidFill>
          <a:ln w="28575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144" tIns="45574" rIns="91144" bIns="45574" anchor="ctr"/>
          <a:lstStyle/>
          <a:p>
            <a:pPr marL="0" marR="0" lvl="0" indent="0" algn="ctr" defTabSz="9116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5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lett" pitchFamily="2" charset="2"/>
              <a:ea typeface="+mn-ea"/>
              <a:cs typeface="+mn-cs"/>
            </a:endParaRPr>
          </a:p>
        </p:txBody>
      </p:sp>
      <p:sp>
        <p:nvSpPr>
          <p:cNvPr id="439306" name="Oval 10"/>
          <p:cNvSpPr>
            <a:spLocks noChangeArrowheads="1"/>
          </p:cNvSpPr>
          <p:nvPr/>
        </p:nvSpPr>
        <p:spPr bwMode="auto">
          <a:xfrm>
            <a:off x="2902558" y="4868155"/>
            <a:ext cx="1124068" cy="1047750"/>
          </a:xfrm>
          <a:prstGeom prst="ellipse">
            <a:avLst/>
          </a:prstGeom>
          <a:solidFill>
            <a:schemeClr val="accent1"/>
          </a:solidFill>
          <a:ln w="28575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144" tIns="45574" rIns="91144" bIns="45574" anchor="ctr"/>
          <a:lstStyle/>
          <a:p>
            <a:pPr marL="0" marR="0" lvl="0" indent="0" algn="ctr" defTabSz="9116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5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lett" pitchFamily="2" charset="2"/>
              <a:ea typeface="+mn-ea"/>
              <a:cs typeface="+mn-cs"/>
            </a:endParaRPr>
          </a:p>
        </p:txBody>
      </p:sp>
      <p:sp>
        <p:nvSpPr>
          <p:cNvPr id="439308" name="Line 12"/>
          <p:cNvSpPr>
            <a:spLocks noChangeShapeType="1"/>
          </p:cNvSpPr>
          <p:nvPr/>
        </p:nvSpPr>
        <p:spPr bwMode="auto">
          <a:xfrm>
            <a:off x="2197634" y="5344406"/>
            <a:ext cx="400092" cy="9144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144" tIns="45574" rIns="91144" bIns="45574"/>
          <a:lstStyle/>
          <a:p>
            <a:pPr marL="0" marR="0" lvl="0" indent="0" algn="ctr" defTabSz="9116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5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lett" pitchFamily="2" charset="2"/>
              <a:ea typeface="+mn-ea"/>
              <a:cs typeface="+mn-cs"/>
            </a:endParaRPr>
          </a:p>
        </p:txBody>
      </p:sp>
      <p:sp>
        <p:nvSpPr>
          <p:cNvPr id="439309" name="Text Box 13"/>
          <p:cNvSpPr txBox="1">
            <a:spLocks noChangeArrowheads="1"/>
          </p:cNvSpPr>
          <p:nvPr/>
        </p:nvSpPr>
        <p:spPr bwMode="auto">
          <a:xfrm>
            <a:off x="6370024" y="2220223"/>
            <a:ext cx="2486286" cy="427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144" tIns="45574" rIns="91144" bIns="4557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Marlett" pitchFamily="2" charset="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Marlett" pitchFamily="2" charset="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Marlett" pitchFamily="2" charset="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Marlett" pitchFamily="2" charset="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Marlett" pitchFamily="2" charset="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rlett" pitchFamily="2" charset="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rlett" pitchFamily="2" charset="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rlett" pitchFamily="2" charset="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rlett" pitchFamily="2" charset="2"/>
              </a:defRPr>
            </a:lvl9pPr>
          </a:lstStyle>
          <a:p>
            <a:pPr marL="0" marR="0" lvl="0" indent="0" algn="ctr" defTabSz="911661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77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Franklin Gothic Heavy" pitchFamily="34" charset="0"/>
                <a:ea typeface="+mn-ea"/>
                <a:cs typeface="+mn-cs"/>
              </a:rPr>
              <a:t>Spin energy  J</a:t>
            </a:r>
          </a:p>
        </p:txBody>
      </p:sp>
      <p:sp>
        <p:nvSpPr>
          <p:cNvPr id="439310" name="Line 14"/>
          <p:cNvSpPr>
            <a:spLocks noChangeShapeType="1"/>
          </p:cNvSpPr>
          <p:nvPr/>
        </p:nvSpPr>
        <p:spPr bwMode="auto">
          <a:xfrm>
            <a:off x="3436017" y="5353929"/>
            <a:ext cx="304832" cy="51435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144" tIns="45574" rIns="91144" bIns="45574"/>
          <a:lstStyle/>
          <a:p>
            <a:pPr marL="0" marR="0" lvl="0" indent="0" algn="ctr" defTabSz="9116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5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lett" pitchFamily="2" charset="2"/>
              <a:ea typeface="+mn-ea"/>
              <a:cs typeface="+mn-cs"/>
            </a:endParaRPr>
          </a:p>
        </p:txBody>
      </p:sp>
      <p:pic>
        <p:nvPicPr>
          <p:cNvPr id="467976" name="Picture 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215" y="486655"/>
            <a:ext cx="5325034" cy="4205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9315" name="Line 19"/>
          <p:cNvSpPr>
            <a:spLocks noChangeShapeType="1"/>
          </p:cNvSpPr>
          <p:nvPr/>
        </p:nvSpPr>
        <p:spPr bwMode="auto">
          <a:xfrm flipV="1">
            <a:off x="2216686" y="153311"/>
            <a:ext cx="1124068" cy="3781425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144" tIns="45574" rIns="91144" bIns="45574"/>
          <a:lstStyle/>
          <a:p>
            <a:pPr marL="0" marR="0" lvl="0" indent="0" algn="ctr" defTabSz="9116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5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lett" pitchFamily="2" charset="2"/>
              <a:ea typeface="+mn-ea"/>
              <a:cs typeface="+mn-cs"/>
            </a:endParaRPr>
          </a:p>
        </p:txBody>
      </p:sp>
      <p:sp>
        <p:nvSpPr>
          <p:cNvPr id="439316" name="Line 20"/>
          <p:cNvSpPr>
            <a:spLocks noChangeShapeType="1"/>
          </p:cNvSpPr>
          <p:nvPr/>
        </p:nvSpPr>
        <p:spPr bwMode="auto">
          <a:xfrm>
            <a:off x="3540800" y="248530"/>
            <a:ext cx="1390796" cy="3838575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144" tIns="45574" rIns="91144" bIns="45574"/>
          <a:lstStyle/>
          <a:p>
            <a:pPr marL="0" marR="0" lvl="0" indent="0" algn="ctr" defTabSz="9116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5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lett" pitchFamily="2" charset="2"/>
              <a:ea typeface="+mn-ea"/>
              <a:cs typeface="+mn-cs"/>
            </a:endParaRPr>
          </a:p>
        </p:txBody>
      </p:sp>
      <p:sp>
        <p:nvSpPr>
          <p:cNvPr id="439317" name="Oval 21"/>
          <p:cNvSpPr>
            <a:spLocks noChangeArrowheads="1"/>
          </p:cNvSpPr>
          <p:nvPr/>
        </p:nvSpPr>
        <p:spPr bwMode="auto">
          <a:xfrm>
            <a:off x="4283828" y="4334755"/>
            <a:ext cx="2286240" cy="2076450"/>
          </a:xfrm>
          <a:prstGeom prst="ellipse">
            <a:avLst/>
          </a:prstGeom>
          <a:solidFill>
            <a:schemeClr val="accent1"/>
          </a:solidFill>
          <a:ln w="28575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144" tIns="45574" rIns="91144" bIns="45574" anchor="ctr"/>
          <a:lstStyle/>
          <a:p>
            <a:pPr marL="0" marR="0" lvl="0" indent="0" algn="ctr" defTabSz="9116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5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lett" pitchFamily="2" charset="2"/>
              <a:ea typeface="+mn-ea"/>
              <a:cs typeface="+mn-cs"/>
            </a:endParaRPr>
          </a:p>
        </p:txBody>
      </p:sp>
      <p:sp>
        <p:nvSpPr>
          <p:cNvPr id="439318" name="Line 22"/>
          <p:cNvSpPr>
            <a:spLocks noChangeShapeType="1"/>
          </p:cNvSpPr>
          <p:nvPr/>
        </p:nvSpPr>
        <p:spPr bwMode="auto">
          <a:xfrm>
            <a:off x="5407896" y="5430160"/>
            <a:ext cx="152416" cy="200025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144" tIns="45574" rIns="91144" bIns="45574"/>
          <a:lstStyle/>
          <a:p>
            <a:pPr marL="0" marR="0" lvl="0" indent="0" algn="ctr" defTabSz="9116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5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lett" pitchFamily="2" charset="2"/>
              <a:ea typeface="+mn-ea"/>
              <a:cs typeface="+mn-cs"/>
            </a:endParaRPr>
          </a:p>
        </p:txBody>
      </p:sp>
      <p:sp>
        <p:nvSpPr>
          <p:cNvPr id="439319" name="Oval 23"/>
          <p:cNvSpPr>
            <a:spLocks noChangeArrowheads="1"/>
          </p:cNvSpPr>
          <p:nvPr/>
        </p:nvSpPr>
        <p:spPr bwMode="auto">
          <a:xfrm>
            <a:off x="5093538" y="5153908"/>
            <a:ext cx="581086" cy="542925"/>
          </a:xfrm>
          <a:prstGeom prst="ellipse">
            <a:avLst/>
          </a:prstGeom>
          <a:noFill/>
          <a:ln w="28575" algn="ctr">
            <a:solidFill>
              <a:srgbClr val="9966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144" tIns="45574" rIns="91144" bIns="45574" anchor="ctr"/>
          <a:lstStyle/>
          <a:p>
            <a:pPr marL="0" marR="0" lvl="0" indent="0" algn="ctr" defTabSz="9116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5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lett" pitchFamily="2" charset="2"/>
              <a:ea typeface="+mn-ea"/>
              <a:cs typeface="+mn-cs"/>
            </a:endParaRPr>
          </a:p>
        </p:txBody>
      </p:sp>
      <p:sp>
        <p:nvSpPr>
          <p:cNvPr id="439320" name="Text Box 24"/>
          <p:cNvSpPr txBox="1">
            <a:spLocks noChangeArrowheads="1"/>
          </p:cNvSpPr>
          <p:nvPr/>
        </p:nvSpPr>
        <p:spPr bwMode="auto">
          <a:xfrm>
            <a:off x="5560316" y="4772936"/>
            <a:ext cx="2257662" cy="3991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144" tIns="45574" rIns="91144" bIns="4557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Marlett" pitchFamily="2" charset="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Marlett" pitchFamily="2" charset="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Marlett" pitchFamily="2" charset="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Marlett" pitchFamily="2" charset="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Marlett" pitchFamily="2" charset="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rlett" pitchFamily="2" charset="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rlett" pitchFamily="2" charset="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rlett" pitchFamily="2" charset="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rlett" pitchFamily="2" charset="2"/>
              </a:defRPr>
            </a:lvl9pPr>
          </a:lstStyle>
          <a:p>
            <a:pPr marL="0" marR="0" lvl="0" indent="0" algn="ctr" defTabSz="911661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96" b="0" i="0" u="none" strike="noStrike" kern="1200" cap="none" spc="0" normalizeH="0" baseline="0" noProof="0">
                <a:ln>
                  <a:noFill/>
                </a:ln>
                <a:solidFill>
                  <a:srgbClr val="996633"/>
                </a:solidFill>
                <a:effectLst/>
                <a:uLnTx/>
                <a:uFillTx/>
                <a:latin typeface="Franklin Gothic Heavy" pitchFamily="34" charset="0"/>
                <a:ea typeface="+mn-ea"/>
                <a:cs typeface="+mn-cs"/>
              </a:rPr>
              <a:t>Pairable charges</a:t>
            </a:r>
          </a:p>
        </p:txBody>
      </p:sp>
    </p:spTree>
    <p:extLst>
      <p:ext uri="{BB962C8B-B14F-4D97-AF65-F5344CB8AC3E}">
        <p14:creationId xmlns:p14="http://schemas.microsoft.com/office/powerpoint/2010/main" val="3709043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9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9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39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9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39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39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39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39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39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39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39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39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39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39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439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439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439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439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439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9303" grpId="0"/>
      <p:bldP spid="439305" grpId="0" animBg="1"/>
      <p:bldP spid="439306" grpId="0" animBg="1"/>
      <p:bldP spid="439308" grpId="0" animBg="1"/>
      <p:bldP spid="439309" grpId="0"/>
      <p:bldP spid="439310" grpId="0" animBg="1"/>
      <p:bldP spid="439315" grpId="0" animBg="1"/>
      <p:bldP spid="439316" grpId="0" animBg="1"/>
      <p:bldP spid="439317" grpId="0" animBg="1"/>
      <p:bldP spid="439318" grpId="0" animBg="1"/>
      <p:bldP spid="439319" grpId="0" animBg="1"/>
      <p:bldP spid="43932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BE505FB-25E3-492A-815A-8F8E9AF58EF1}"/>
              </a:ext>
            </a:extLst>
          </p:cNvPr>
          <p:cNvSpPr txBox="1"/>
          <p:nvPr/>
        </p:nvSpPr>
        <p:spPr>
          <a:xfrm>
            <a:off x="1228299" y="873457"/>
            <a:ext cx="930777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Unconventional Superconductors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MuSR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superfluid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charge energy scales</a:t>
            </a:r>
          </a:p>
          <a:p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Neutron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scattering:  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spin energy scales</a:t>
            </a:r>
          </a:p>
          <a:p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Combination reveals novel spin-charge quantum interplays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6412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CA77EB-BBC5-8E1A-5821-B9CBE562F1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4AD7AB-94AD-31F8-EC42-2DAE275CC9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7187" y="1049405"/>
            <a:ext cx="3658558" cy="4750414"/>
          </a:xfrm>
          <a:prstGeom prst="rect">
            <a:avLst/>
          </a:prstGeom>
        </p:spPr>
      </p:pic>
      <p:graphicFrame>
        <p:nvGraphicFramePr>
          <p:cNvPr id="8" name="Object 2">
            <a:extLst>
              <a:ext uri="{FF2B5EF4-FFF2-40B4-BE49-F238E27FC236}">
                <a16:creationId xmlns:a16="http://schemas.microsoft.com/office/drawing/2014/main" id="{E17FF190-0500-B3F5-C7B0-D32EE7893F0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23102" y="381000"/>
          <a:ext cx="6032500" cy="647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14375232" imgH="15438095" progId="MSPhotoEd.3">
                  <p:embed/>
                </p:oleObj>
              </mc:Choice>
              <mc:Fallback>
                <p:oleObj name="Photo Editor Photo" r:id="rId3" imgW="14375232" imgH="15438095" progId="MSPhotoEd.3">
                  <p:embed/>
                  <p:pic>
                    <p:nvPicPr>
                      <p:cNvPr id="8" name="Object 2">
                        <a:extLst>
                          <a:ext uri="{FF2B5EF4-FFF2-40B4-BE49-F238E27FC236}">
                            <a16:creationId xmlns:a16="http://schemas.microsoft.com/office/drawing/2014/main" id="{E17FF190-0500-B3F5-C7B0-D32EE7893F0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3102" y="381000"/>
                        <a:ext cx="6032500" cy="647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Oval 4">
            <a:extLst>
              <a:ext uri="{FF2B5EF4-FFF2-40B4-BE49-F238E27FC236}">
                <a16:creationId xmlns:a16="http://schemas.microsoft.com/office/drawing/2014/main" id="{4EF1D4C0-9FDB-0370-465B-FC3622D812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1502" y="3352800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282" tIns="44143" rIns="88282" bIns="44143" anchor="ctr"/>
          <a:lstStyle/>
          <a:p>
            <a:pPr marL="0" marR="0" lvl="0" indent="0" algn="ctr" defTabSz="8843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61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  <p:sp>
        <p:nvSpPr>
          <p:cNvPr id="10" name="Oval 5">
            <a:extLst>
              <a:ext uri="{FF2B5EF4-FFF2-40B4-BE49-F238E27FC236}">
                <a16:creationId xmlns:a16="http://schemas.microsoft.com/office/drawing/2014/main" id="{18D4E9D2-10E1-F83F-F699-A047D5969D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0102" y="3200400"/>
            <a:ext cx="152400" cy="15240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282" tIns="44143" rIns="88282" bIns="44143" anchor="ctr"/>
          <a:lstStyle/>
          <a:p>
            <a:pPr marL="0" marR="0" lvl="0" indent="0" algn="l" defTabSz="8843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9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 pitchFamily="34" charset="0"/>
              <a:ea typeface="+mn-ea"/>
              <a:cs typeface="+mn-cs"/>
            </a:endParaRP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CA19866C-8867-F284-E2BC-32E1904869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2502" y="3124200"/>
            <a:ext cx="685800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6969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8282" tIns="44143" rIns="88282" bIns="44143">
            <a:spAutoFit/>
          </a:bodyPr>
          <a:lstStyle/>
          <a:p>
            <a:pPr marL="0" marR="0" lvl="0" indent="0" algn="l" defTabSz="88437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61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UBC x-tal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677BF9-383B-B271-56B7-5A5B7912DAEB}"/>
              </a:ext>
            </a:extLst>
          </p:cNvPr>
          <p:cNvSpPr txBox="1"/>
          <p:nvPr/>
        </p:nvSpPr>
        <p:spPr>
          <a:xfrm>
            <a:off x="3804785" y="180945"/>
            <a:ext cx="33116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391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Uemura et al. PRL 1989</a:t>
            </a:r>
          </a:p>
        </p:txBody>
      </p:sp>
    </p:spTree>
    <p:extLst>
      <p:ext uri="{BB962C8B-B14F-4D97-AF65-F5344CB8AC3E}">
        <p14:creationId xmlns:p14="http://schemas.microsoft.com/office/powerpoint/2010/main" val="6578552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F431C1-E432-E9BF-C5F1-6F37AC017B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356" name="Picture 4">
            <a:extLst>
              <a:ext uri="{FF2B5EF4-FFF2-40B4-BE49-F238E27FC236}">
                <a16:creationId xmlns:a16="http://schemas.microsoft.com/office/drawing/2014/main" id="{77717236-89CA-9B38-F42F-CBBF08E85B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06" y="192825"/>
            <a:ext cx="6744408" cy="637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8357" name="Text Box 5">
            <a:extLst>
              <a:ext uri="{FF2B5EF4-FFF2-40B4-BE49-F238E27FC236}">
                <a16:creationId xmlns:a16="http://schemas.microsoft.com/office/drawing/2014/main" id="{25AA534A-C370-9156-366E-DB930B0B7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9318" y="6367968"/>
            <a:ext cx="1295536" cy="395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7785" tIns="43907" rIns="87785" bIns="43907">
            <a:spAutoFit/>
          </a:bodyPr>
          <a:lstStyle/>
          <a:p>
            <a:pPr marL="0" marR="0" lvl="0" indent="0" algn="l" defTabSz="87971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9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 pitchFamily="34" charset="0"/>
              <a:ea typeface="+mn-ea"/>
              <a:cs typeface="+mn-cs"/>
            </a:endParaRPr>
          </a:p>
        </p:txBody>
      </p:sp>
      <p:sp>
        <p:nvSpPr>
          <p:cNvPr id="228358" name="Text Box 6">
            <a:extLst>
              <a:ext uri="{FF2B5EF4-FFF2-40B4-BE49-F238E27FC236}">
                <a16:creationId xmlns:a16="http://schemas.microsoft.com/office/drawing/2014/main" id="{93672E55-43AD-3392-98ED-E951B8BD79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2405" y="6146931"/>
            <a:ext cx="1524160" cy="451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7785" tIns="43907" rIns="87785" bIns="43907">
            <a:spAutoFit/>
          </a:bodyPr>
          <a:lstStyle/>
          <a:p>
            <a:pPr marL="0" marR="0" lvl="0" indent="0" algn="l" defTabSz="87971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96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Medium" pitchFamily="34" charset="0"/>
                <a:ea typeface="+mn-ea"/>
                <a:cs typeface="+mn-cs"/>
              </a:rPr>
              <a:t> </a:t>
            </a:r>
            <a:r>
              <a:rPr kumimoji="0" lang="en-US" sz="235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Medium" pitchFamily="34" charset="0"/>
                <a:ea typeface="+mn-ea"/>
                <a:cs typeface="+mn-cs"/>
              </a:rPr>
              <a:t>~ n</a:t>
            </a:r>
            <a:r>
              <a:rPr kumimoji="0" lang="en-US" sz="2359" b="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Medium" pitchFamily="34" charset="0"/>
                <a:ea typeface="+mn-ea"/>
                <a:cs typeface="+mn-cs"/>
              </a:rPr>
              <a:t>s </a:t>
            </a:r>
            <a:r>
              <a:rPr kumimoji="0" lang="en-US" sz="235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Medium" pitchFamily="34" charset="0"/>
                <a:ea typeface="+mn-ea"/>
                <a:cs typeface="+mn-cs"/>
              </a:rPr>
              <a:t>/m*</a:t>
            </a:r>
          </a:p>
        </p:txBody>
      </p:sp>
      <p:pic>
        <p:nvPicPr>
          <p:cNvPr id="228359" name="Picture 7">
            <a:extLst>
              <a:ext uri="{FF2B5EF4-FFF2-40B4-BE49-F238E27FC236}">
                <a16:creationId xmlns:a16="http://schemas.microsoft.com/office/drawing/2014/main" id="{8DF901DA-791E-0D71-B767-95B06A228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901" y="987930"/>
            <a:ext cx="1600368" cy="29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8361" name="Rectangle 9">
            <a:extLst>
              <a:ext uri="{FF2B5EF4-FFF2-40B4-BE49-F238E27FC236}">
                <a16:creationId xmlns:a16="http://schemas.microsoft.com/office/drawing/2014/main" id="{BA30E4CB-C1A6-AA71-CF0A-359BCD6ED8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4992" y="1346331"/>
            <a:ext cx="622366" cy="254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7785" tIns="43907" rIns="87785" bIns="43907" anchor="ctr"/>
          <a:lstStyle/>
          <a:p>
            <a:pPr marL="0" marR="0" lvl="0" indent="0" algn="l" defTabSz="87971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9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 pitchFamily="34" charset="0"/>
              <a:ea typeface="+mn-ea"/>
              <a:cs typeface="+mn-cs"/>
            </a:endParaRPr>
          </a:p>
        </p:txBody>
      </p:sp>
      <p:sp>
        <p:nvSpPr>
          <p:cNvPr id="228362" name="Rectangle 10">
            <a:extLst>
              <a:ext uri="{FF2B5EF4-FFF2-40B4-BE49-F238E27FC236}">
                <a16:creationId xmlns:a16="http://schemas.microsoft.com/office/drawing/2014/main" id="{39146292-A1DE-1531-2878-EECF6CBE7F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6894" y="1689231"/>
            <a:ext cx="685872" cy="279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7785" tIns="43907" rIns="87785" bIns="43907" anchor="ctr"/>
          <a:lstStyle/>
          <a:p>
            <a:pPr marL="0" marR="0" lvl="0" indent="0" algn="l" defTabSz="87971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9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 pitchFamily="34" charset="0"/>
              <a:ea typeface="+mn-ea"/>
              <a:cs typeface="+mn-cs"/>
            </a:endParaRPr>
          </a:p>
        </p:txBody>
      </p:sp>
      <p:sp>
        <p:nvSpPr>
          <p:cNvPr id="228363" name="Rectangle 11">
            <a:extLst>
              <a:ext uri="{FF2B5EF4-FFF2-40B4-BE49-F238E27FC236}">
                <a16:creationId xmlns:a16="http://schemas.microsoft.com/office/drawing/2014/main" id="{D540650B-1B4A-DF2E-70ED-69958BC2CE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5799" y="2070231"/>
            <a:ext cx="635066" cy="279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7785" tIns="43907" rIns="87785" bIns="43907" anchor="ctr"/>
          <a:lstStyle/>
          <a:p>
            <a:pPr marL="0" marR="0" lvl="0" indent="0" algn="l" defTabSz="87971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9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 pitchFamily="34" charset="0"/>
              <a:ea typeface="+mn-ea"/>
              <a:cs typeface="+mn-cs"/>
            </a:endParaRPr>
          </a:p>
        </p:txBody>
      </p:sp>
      <p:sp>
        <p:nvSpPr>
          <p:cNvPr id="228364" name="Rectangle 12">
            <a:extLst>
              <a:ext uri="{FF2B5EF4-FFF2-40B4-BE49-F238E27FC236}">
                <a16:creationId xmlns:a16="http://schemas.microsoft.com/office/drawing/2014/main" id="{D168F10D-A545-8A58-EF6C-25D6AB11CF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1486" y="2438531"/>
            <a:ext cx="635066" cy="2667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7785" tIns="43907" rIns="87785" bIns="43907" anchor="ctr"/>
          <a:lstStyle/>
          <a:p>
            <a:pPr marL="0" marR="0" lvl="0" indent="0" algn="l" defTabSz="87971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9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 pitchFamily="34" charset="0"/>
              <a:ea typeface="+mn-ea"/>
              <a:cs typeface="+mn-cs"/>
            </a:endParaRPr>
          </a:p>
        </p:txBody>
      </p:sp>
      <p:pic>
        <p:nvPicPr>
          <p:cNvPr id="228365" name="Picture 13">
            <a:extLst>
              <a:ext uri="{FF2B5EF4-FFF2-40B4-BE49-F238E27FC236}">
                <a16:creationId xmlns:a16="http://schemas.microsoft.com/office/drawing/2014/main" id="{FDE79F3F-01B9-DDDB-AD54-789D7A8310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295" y="1392369"/>
            <a:ext cx="279429" cy="1303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8366" name="Rectangle 14">
            <a:extLst>
              <a:ext uri="{FF2B5EF4-FFF2-40B4-BE49-F238E27FC236}">
                <a16:creationId xmlns:a16="http://schemas.microsoft.com/office/drawing/2014/main" id="{F5528F3F-4A74-FEDD-AB78-616AB81967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0011" y="3162430"/>
            <a:ext cx="279429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7785" tIns="43907" rIns="87785" bIns="43907" anchor="ctr"/>
          <a:lstStyle/>
          <a:p>
            <a:pPr marL="0" marR="0" lvl="0" indent="0" algn="l" defTabSz="87971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9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 pitchFamily="34" charset="0"/>
              <a:ea typeface="+mn-ea"/>
              <a:cs typeface="+mn-cs"/>
            </a:endParaRPr>
          </a:p>
        </p:txBody>
      </p:sp>
      <p:pic>
        <p:nvPicPr>
          <p:cNvPr id="228368" name="Picture 16">
            <a:extLst>
              <a:ext uri="{FF2B5EF4-FFF2-40B4-BE49-F238E27FC236}">
                <a16:creationId xmlns:a16="http://schemas.microsoft.com/office/drawing/2014/main" id="{92AABBD1-FAE6-76F8-033D-2492CB81B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547" y="3454530"/>
            <a:ext cx="249263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8369" name="Rectangle 17">
            <a:extLst>
              <a:ext uri="{FF2B5EF4-FFF2-40B4-BE49-F238E27FC236}">
                <a16:creationId xmlns:a16="http://schemas.microsoft.com/office/drawing/2014/main" id="{ABE6EFB3-6010-4CC3-1E24-A3362249CF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3128" y="2146431"/>
            <a:ext cx="381040" cy="927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7785" tIns="43907" rIns="87785" bIns="43907" anchor="ctr"/>
          <a:lstStyle/>
          <a:p>
            <a:pPr marL="0" marR="0" lvl="0" indent="0" algn="l" defTabSz="87971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9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 pitchFamily="34" charset="0"/>
              <a:ea typeface="+mn-ea"/>
              <a:cs typeface="+mn-cs"/>
            </a:endParaRPr>
          </a:p>
        </p:txBody>
      </p:sp>
      <p:sp>
        <p:nvSpPr>
          <p:cNvPr id="228371" name="Rectangle 19">
            <a:extLst>
              <a:ext uri="{FF2B5EF4-FFF2-40B4-BE49-F238E27FC236}">
                <a16:creationId xmlns:a16="http://schemas.microsoft.com/office/drawing/2014/main" id="{BE354945-EF77-7DF9-8B13-616543F30E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4555" y="2959100"/>
            <a:ext cx="1828992" cy="939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7785" tIns="43907" rIns="87785" bIns="43907" anchor="ctr"/>
          <a:lstStyle/>
          <a:p>
            <a:pPr marL="0" marR="0" lvl="0" indent="0" algn="l" defTabSz="87971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9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 pitchFamily="34" charset="0"/>
              <a:ea typeface="+mn-ea"/>
              <a:cs typeface="+mn-cs"/>
            </a:endParaRPr>
          </a:p>
        </p:txBody>
      </p:sp>
      <p:sp>
        <p:nvSpPr>
          <p:cNvPr id="228372" name="Rectangle 20">
            <a:extLst>
              <a:ext uri="{FF2B5EF4-FFF2-40B4-BE49-F238E27FC236}">
                <a16:creationId xmlns:a16="http://schemas.microsoft.com/office/drawing/2014/main" id="{137ECACA-8772-EDDC-EC3B-2605C179393E}"/>
              </a:ext>
            </a:extLst>
          </p:cNvPr>
          <p:cNvSpPr>
            <a:spLocks noChangeArrowheads="1"/>
          </p:cNvSpPr>
          <p:nvPr/>
        </p:nvSpPr>
        <p:spPr bwMode="auto">
          <a:xfrm rot="3156777">
            <a:off x="3059931" y="3417114"/>
            <a:ext cx="42862" cy="21147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7785" tIns="43907" rIns="87785" bIns="43907" anchor="ctr"/>
          <a:lstStyle/>
          <a:p>
            <a:pPr marL="0" marR="0" lvl="0" indent="0" algn="l" defTabSz="87971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9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 pitchFamily="34" charset="0"/>
              <a:ea typeface="+mn-ea"/>
              <a:cs typeface="+mn-cs"/>
            </a:endParaRPr>
          </a:p>
        </p:txBody>
      </p:sp>
      <p:sp>
        <p:nvSpPr>
          <p:cNvPr id="228373" name="Rectangle 21">
            <a:extLst>
              <a:ext uri="{FF2B5EF4-FFF2-40B4-BE49-F238E27FC236}">
                <a16:creationId xmlns:a16="http://schemas.microsoft.com/office/drawing/2014/main" id="{4CDF5BF8-01CA-DF85-86F8-9459E186AE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3381" y="4914899"/>
            <a:ext cx="292131" cy="292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7785" tIns="43907" rIns="87785" bIns="43907" anchor="ctr"/>
          <a:lstStyle/>
          <a:p>
            <a:pPr marL="0" marR="0" lvl="0" indent="0" algn="l" defTabSz="87971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9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 pitchFamily="34" charset="0"/>
              <a:ea typeface="+mn-ea"/>
              <a:cs typeface="+mn-cs"/>
            </a:endParaRPr>
          </a:p>
        </p:txBody>
      </p:sp>
      <p:sp>
        <p:nvSpPr>
          <p:cNvPr id="228374" name="Rectangle 22">
            <a:extLst>
              <a:ext uri="{FF2B5EF4-FFF2-40B4-BE49-F238E27FC236}">
                <a16:creationId xmlns:a16="http://schemas.microsoft.com/office/drawing/2014/main" id="{07D3AE90-AE12-F6A3-ED9C-8AC61C72A4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8379" y="609730"/>
            <a:ext cx="444546" cy="469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7785" tIns="43907" rIns="87785" bIns="43907" anchor="ctr"/>
          <a:lstStyle/>
          <a:p>
            <a:pPr marL="0" marR="0" lvl="0" indent="0" algn="l" defTabSz="87971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9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 pitchFamily="34" charset="0"/>
              <a:ea typeface="+mn-ea"/>
              <a:cs typeface="+mn-cs"/>
            </a:endParaRPr>
          </a:p>
        </p:txBody>
      </p:sp>
      <p:sp>
        <p:nvSpPr>
          <p:cNvPr id="228375" name="Rectangle 23">
            <a:extLst>
              <a:ext uri="{FF2B5EF4-FFF2-40B4-BE49-F238E27FC236}">
                <a16:creationId xmlns:a16="http://schemas.microsoft.com/office/drawing/2014/main" id="{7E7883AF-C6B0-285E-2FA4-04AFBB3DA10D}"/>
              </a:ext>
            </a:extLst>
          </p:cNvPr>
          <p:cNvSpPr>
            <a:spLocks noChangeArrowheads="1"/>
          </p:cNvSpPr>
          <p:nvPr/>
        </p:nvSpPr>
        <p:spPr bwMode="auto">
          <a:xfrm rot="-835374">
            <a:off x="2316482" y="4577137"/>
            <a:ext cx="1279659" cy="1349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7785" tIns="43907" rIns="87785" bIns="43907" anchor="ctr"/>
          <a:lstStyle/>
          <a:p>
            <a:pPr marL="0" marR="0" lvl="0" indent="0" algn="l" defTabSz="87971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9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 pitchFamily="34" charset="0"/>
              <a:ea typeface="+mn-ea"/>
              <a:cs typeface="+mn-cs"/>
            </a:endParaRPr>
          </a:p>
        </p:txBody>
      </p:sp>
      <p:sp>
        <p:nvSpPr>
          <p:cNvPr id="228376" name="Rectangle 24">
            <a:extLst>
              <a:ext uri="{FF2B5EF4-FFF2-40B4-BE49-F238E27FC236}">
                <a16:creationId xmlns:a16="http://schemas.microsoft.com/office/drawing/2014/main" id="{7739D630-7DE2-F3D9-852E-7447EAC046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9773" y="4381635"/>
            <a:ext cx="152416" cy="2413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7785" tIns="43907" rIns="87785" bIns="43907" anchor="ctr"/>
          <a:lstStyle/>
          <a:p>
            <a:pPr marL="0" marR="0" lvl="0" indent="0" algn="l" defTabSz="87971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9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 pitchFamily="34" charset="0"/>
              <a:ea typeface="+mn-ea"/>
              <a:cs typeface="+mn-cs"/>
            </a:endParaRPr>
          </a:p>
        </p:txBody>
      </p:sp>
      <p:sp>
        <p:nvSpPr>
          <p:cNvPr id="228377" name="Rectangle 25">
            <a:extLst>
              <a:ext uri="{FF2B5EF4-FFF2-40B4-BE49-F238E27FC236}">
                <a16:creationId xmlns:a16="http://schemas.microsoft.com/office/drawing/2014/main" id="{82D2A1C0-ECFE-69A4-0F1D-9B228543584C}"/>
              </a:ext>
            </a:extLst>
          </p:cNvPr>
          <p:cNvSpPr>
            <a:spLocks noChangeArrowheads="1"/>
          </p:cNvSpPr>
          <p:nvPr/>
        </p:nvSpPr>
        <p:spPr bwMode="auto">
          <a:xfrm rot="2176627">
            <a:off x="2131939" y="4740410"/>
            <a:ext cx="393741" cy="2492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7785" tIns="43907" rIns="87785" bIns="43907" anchor="ctr"/>
          <a:lstStyle/>
          <a:p>
            <a:pPr marL="0" marR="0" lvl="0" indent="0" algn="l" defTabSz="87971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9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 pitchFamily="34" charset="0"/>
              <a:ea typeface="+mn-ea"/>
              <a:cs typeface="+mn-cs"/>
            </a:endParaRP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847E7524-85EF-B9D2-E283-9E761167D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5586" y="207154"/>
            <a:ext cx="3657727" cy="5732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7789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28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8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283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83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8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28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28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8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28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28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28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28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8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28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28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8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28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28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369" grpId="0" animBg="1"/>
      <p:bldP spid="228371" grpId="0" animBg="1"/>
      <p:bldP spid="228372" grpId="0" animBg="1"/>
      <p:bldP spid="228373" grpId="0" animBg="1"/>
      <p:bldP spid="228375" grpId="0" animBg="1"/>
      <p:bldP spid="228376" grpId="0" animBg="1"/>
      <p:bldP spid="22837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6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513" y="663032"/>
            <a:ext cx="5560009" cy="563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168" name="Line 8"/>
          <p:cNvSpPr>
            <a:spLocks noChangeShapeType="1"/>
          </p:cNvSpPr>
          <p:nvPr/>
        </p:nvSpPr>
        <p:spPr bwMode="auto">
          <a:xfrm flipV="1">
            <a:off x="2906714" y="1382545"/>
            <a:ext cx="2500503" cy="3522659"/>
          </a:xfrm>
          <a:prstGeom prst="line">
            <a:avLst/>
          </a:prstGeom>
          <a:noFill/>
          <a:ln w="57150">
            <a:solidFill>
              <a:srgbClr val="996633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8194" tIns="44099" rIns="88194" bIns="44099"/>
          <a:lstStyle/>
          <a:p>
            <a:pPr marL="0" marR="0" lvl="0" indent="0" algn="l" defTabSz="8835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9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 pitchFamily="34" charset="0"/>
              <a:ea typeface="+mn-ea"/>
              <a:cs typeface="+mn-cs"/>
            </a:endParaRPr>
          </a:p>
        </p:txBody>
      </p:sp>
      <p:sp>
        <p:nvSpPr>
          <p:cNvPr id="348169" name="Rectangle 9"/>
          <p:cNvSpPr>
            <a:spLocks noChangeArrowheads="1"/>
          </p:cNvSpPr>
          <p:nvPr/>
        </p:nvSpPr>
        <p:spPr bwMode="auto">
          <a:xfrm>
            <a:off x="4578066" y="1739358"/>
            <a:ext cx="104786" cy="7429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194" tIns="44099" rIns="88194" bIns="44099" anchor="ctr"/>
          <a:lstStyle/>
          <a:p>
            <a:pPr marL="0" marR="0" lvl="0" indent="0" algn="l" defTabSz="8835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9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 pitchFamily="34" charset="0"/>
              <a:ea typeface="+mn-ea"/>
              <a:cs typeface="+mn-cs"/>
            </a:endParaRPr>
          </a:p>
        </p:txBody>
      </p:sp>
      <p:sp>
        <p:nvSpPr>
          <p:cNvPr id="348170" name="Rectangle 10"/>
          <p:cNvSpPr>
            <a:spLocks noChangeArrowheads="1"/>
          </p:cNvSpPr>
          <p:nvPr/>
        </p:nvSpPr>
        <p:spPr bwMode="auto">
          <a:xfrm>
            <a:off x="4511051" y="1825083"/>
            <a:ext cx="342936" cy="190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194" tIns="44099" rIns="88194" bIns="44099" anchor="ctr"/>
          <a:lstStyle/>
          <a:p>
            <a:pPr marL="0" marR="0" lvl="0" indent="0" algn="l" defTabSz="8835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9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 pitchFamily="34" charset="0"/>
              <a:ea typeface="+mn-ea"/>
              <a:cs typeface="+mn-cs"/>
            </a:endParaRPr>
          </a:p>
        </p:txBody>
      </p:sp>
      <p:sp>
        <p:nvSpPr>
          <p:cNvPr id="348171" name="Rectangle 11"/>
          <p:cNvSpPr>
            <a:spLocks noChangeArrowheads="1"/>
          </p:cNvSpPr>
          <p:nvPr/>
        </p:nvSpPr>
        <p:spPr bwMode="auto">
          <a:xfrm>
            <a:off x="4663467" y="1758404"/>
            <a:ext cx="88909" cy="133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194" tIns="44099" rIns="88194" bIns="44099" anchor="ctr"/>
          <a:lstStyle/>
          <a:p>
            <a:pPr marL="0" marR="0" lvl="0" indent="0" algn="l" defTabSz="8835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9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 pitchFamily="34" charset="0"/>
              <a:ea typeface="+mn-ea"/>
              <a:cs typeface="+mn-cs"/>
            </a:endParaRPr>
          </a:p>
        </p:txBody>
      </p:sp>
      <p:sp>
        <p:nvSpPr>
          <p:cNvPr id="348172" name="Rectangle 12"/>
          <p:cNvSpPr>
            <a:spLocks noChangeArrowheads="1"/>
          </p:cNvSpPr>
          <p:nvPr/>
        </p:nvSpPr>
        <p:spPr bwMode="auto">
          <a:xfrm>
            <a:off x="6409901" y="1602828"/>
            <a:ext cx="368339" cy="292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194" tIns="44099" rIns="88194" bIns="44099" anchor="ctr"/>
          <a:lstStyle/>
          <a:p>
            <a:pPr marL="0" marR="0" lvl="0" indent="0" algn="l" defTabSz="8835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9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1960" y="1382545"/>
            <a:ext cx="4361164" cy="4168313"/>
          </a:xfrm>
          <a:prstGeom prst="rect">
            <a:avLst/>
          </a:prstGeom>
        </p:spPr>
      </p:pic>
      <p:sp>
        <p:nvSpPr>
          <p:cNvPr id="10" name="Line 8"/>
          <p:cNvSpPr>
            <a:spLocks noChangeShapeType="1"/>
          </p:cNvSpPr>
          <p:nvPr/>
        </p:nvSpPr>
        <p:spPr bwMode="auto">
          <a:xfrm flipV="1">
            <a:off x="2906713" y="1341734"/>
            <a:ext cx="1930470" cy="2592236"/>
          </a:xfrm>
          <a:prstGeom prst="line">
            <a:avLst/>
          </a:prstGeom>
          <a:noFill/>
          <a:ln w="5715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8194" tIns="44099" rIns="88194" bIns="44099"/>
          <a:lstStyle/>
          <a:p>
            <a:pPr marL="0" marR="0" lvl="0" indent="0" algn="l" defTabSz="8835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9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6D2567-4827-40E1-9373-E5BA68E843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398" y="0"/>
            <a:ext cx="1530229" cy="749873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B086F9F4-0D34-9F0B-E1BA-0A7956F8E76C}"/>
              </a:ext>
            </a:extLst>
          </p:cNvPr>
          <p:cNvSpPr/>
          <p:nvPr/>
        </p:nvSpPr>
        <p:spPr bwMode="auto">
          <a:xfrm>
            <a:off x="6310648" y="3206839"/>
            <a:ext cx="734096" cy="1756234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476320-303D-86DF-6E98-8FA1DEE41C05}"/>
              </a:ext>
            </a:extLst>
          </p:cNvPr>
          <p:cNvSpPr txBox="1"/>
          <p:nvPr/>
        </p:nvSpPr>
        <p:spPr>
          <a:xfrm>
            <a:off x="8374350" y="174881"/>
            <a:ext cx="293638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BEC BCS Crossover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Phase Coherence</a:t>
            </a:r>
          </a:p>
        </p:txBody>
      </p:sp>
    </p:spTree>
    <p:extLst>
      <p:ext uri="{BB962C8B-B14F-4D97-AF65-F5344CB8AC3E}">
        <p14:creationId xmlns:p14="http://schemas.microsoft.com/office/powerpoint/2010/main" val="4251108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8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8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68" grpId="0" animBg="1"/>
      <p:bldP spid="10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066" name="Picture 2" descr="figure3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800" y="304802"/>
            <a:ext cx="5436171" cy="542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4067" name="Text Box 3"/>
          <p:cNvSpPr txBox="1">
            <a:spLocks noChangeArrowheads="1"/>
          </p:cNvSpPr>
          <p:nvPr/>
        </p:nvSpPr>
        <p:spPr bwMode="auto">
          <a:xfrm>
            <a:off x="1904560" y="381002"/>
            <a:ext cx="1752784" cy="3719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7979" tIns="43998" rIns="87979" bIns="43998">
            <a:spAutoFit/>
          </a:bodyPr>
          <a:lstStyle/>
          <a:p>
            <a:pPr defTabSz="881543" fontAlgn="base">
              <a:spcBef>
                <a:spcPct val="50000"/>
              </a:spcBef>
              <a:spcAft>
                <a:spcPct val="0"/>
              </a:spcAft>
            </a:pPr>
            <a:r>
              <a:rPr lang="en-US" sz="2359">
                <a:solidFill>
                  <a:srgbClr val="000000"/>
                </a:solidFill>
                <a:latin typeface="Times New Roman" pitchFamily="18" charset="0"/>
              </a:rPr>
              <a:t>BE-BCS</a:t>
            </a:r>
          </a:p>
          <a:p>
            <a:pPr defTabSz="881543" fontAlgn="base">
              <a:spcBef>
                <a:spcPct val="50000"/>
              </a:spcBef>
              <a:spcAft>
                <a:spcPct val="0"/>
              </a:spcAft>
            </a:pPr>
            <a:r>
              <a:rPr lang="en-US" sz="2359">
                <a:solidFill>
                  <a:srgbClr val="000000"/>
                </a:solidFill>
                <a:latin typeface="Times New Roman" pitchFamily="18" charset="0"/>
              </a:rPr>
              <a:t>crossover</a:t>
            </a:r>
          </a:p>
          <a:p>
            <a:pPr defTabSz="881543" fontAlgn="base">
              <a:spcBef>
                <a:spcPct val="50000"/>
              </a:spcBef>
              <a:spcAft>
                <a:spcPct val="0"/>
              </a:spcAft>
            </a:pPr>
            <a:endParaRPr lang="en-US" sz="2359">
              <a:solidFill>
                <a:srgbClr val="000000"/>
              </a:solidFill>
              <a:latin typeface="Times New Roman" pitchFamily="18" charset="0"/>
            </a:endParaRPr>
          </a:p>
          <a:p>
            <a:pPr defTabSz="881543" fontAlgn="base">
              <a:spcBef>
                <a:spcPct val="50000"/>
              </a:spcBef>
              <a:spcAft>
                <a:spcPct val="0"/>
              </a:spcAft>
            </a:pPr>
            <a:r>
              <a:rPr lang="en-US" sz="2359">
                <a:solidFill>
                  <a:srgbClr val="000000"/>
                </a:solidFill>
                <a:latin typeface="Times New Roman" pitchFamily="18" charset="0"/>
              </a:rPr>
              <a:t>Uemura</a:t>
            </a:r>
          </a:p>
          <a:p>
            <a:pPr defTabSz="881543" fontAlgn="base">
              <a:spcBef>
                <a:spcPct val="50000"/>
              </a:spcBef>
              <a:spcAft>
                <a:spcPct val="0"/>
              </a:spcAft>
            </a:pPr>
            <a:r>
              <a:rPr lang="en-US" sz="2359">
                <a:solidFill>
                  <a:srgbClr val="000000"/>
                </a:solidFill>
                <a:latin typeface="Times New Roman" pitchFamily="18" charset="0"/>
              </a:rPr>
              <a:t> 1994</a:t>
            </a:r>
          </a:p>
          <a:p>
            <a:pPr defTabSz="881543" fontAlgn="base">
              <a:spcBef>
                <a:spcPct val="50000"/>
              </a:spcBef>
              <a:spcAft>
                <a:spcPct val="0"/>
              </a:spcAft>
            </a:pPr>
            <a:endParaRPr lang="en-US" sz="2359">
              <a:solidFill>
                <a:srgbClr val="000000"/>
              </a:solidFill>
              <a:latin typeface="Times New Roman" pitchFamily="18" charset="0"/>
            </a:endParaRPr>
          </a:p>
          <a:p>
            <a:pPr defTabSz="881543" fontAlgn="base">
              <a:spcBef>
                <a:spcPct val="50000"/>
              </a:spcBef>
              <a:spcAft>
                <a:spcPct val="0"/>
              </a:spcAft>
            </a:pPr>
            <a:endParaRPr lang="en-US" sz="2359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4068" name="Text Box 4"/>
          <p:cNvSpPr txBox="1">
            <a:spLocks noChangeArrowheads="1"/>
          </p:cNvSpPr>
          <p:nvPr/>
        </p:nvSpPr>
        <p:spPr bwMode="auto">
          <a:xfrm>
            <a:off x="1647714" y="5959476"/>
            <a:ext cx="8449562" cy="451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7979" tIns="43998" rIns="87979" bIns="43998">
            <a:spAutoFit/>
          </a:bodyPr>
          <a:lstStyle/>
          <a:p>
            <a:pPr algn="ctr" defTabSz="881543" fontAlgn="base">
              <a:spcBef>
                <a:spcPct val="50000"/>
              </a:spcBef>
              <a:spcAft>
                <a:spcPct val="0"/>
              </a:spcAft>
            </a:pPr>
            <a:r>
              <a:rPr lang="en-US" sz="2359">
                <a:solidFill>
                  <a:srgbClr val="FF0000"/>
                </a:solidFill>
                <a:latin typeface="Times New Roman" pitchFamily="18" charset="0"/>
              </a:rPr>
              <a:t>Retardation:   charge energy (kT</a:t>
            </a:r>
            <a:r>
              <a:rPr lang="en-US" sz="2359" baseline="-25000">
                <a:solidFill>
                  <a:srgbClr val="FF0000"/>
                </a:solidFill>
                <a:latin typeface="Times New Roman" pitchFamily="18" charset="0"/>
              </a:rPr>
              <a:t>F</a:t>
            </a:r>
            <a:r>
              <a:rPr lang="en-US" sz="2359">
                <a:solidFill>
                  <a:srgbClr val="FF0000"/>
                </a:solidFill>
                <a:latin typeface="Times New Roman" pitchFamily="18" charset="0"/>
              </a:rPr>
              <a:t>) vs. mediator energy (</a:t>
            </a:r>
            <a:r>
              <a:rPr lang="en-US" sz="2359" i="1">
                <a:solidFill>
                  <a:srgbClr val="FF0000"/>
                </a:solidFill>
                <a:latin typeface="Times New Roman" pitchFamily="18" charset="0"/>
              </a:rPr>
              <a:t>h</a:t>
            </a:r>
            <a:r>
              <a:rPr lang="en-US" sz="2359">
                <a:solidFill>
                  <a:srgbClr val="FF0000"/>
                </a:solidFill>
                <a:latin typeface="Symbol" pitchFamily="18" charset="2"/>
              </a:rPr>
              <a:t>w</a:t>
            </a:r>
            <a:r>
              <a:rPr lang="en-US" sz="2359" baseline="-10000">
                <a:solidFill>
                  <a:srgbClr val="FF0000"/>
                </a:solidFill>
                <a:latin typeface="Times New Roman" pitchFamily="18" charset="0"/>
              </a:rPr>
              <a:t>B</a:t>
            </a:r>
            <a:r>
              <a:rPr lang="en-US" sz="2359">
                <a:solidFill>
                  <a:srgbClr val="FF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344069" name="Text Box 5"/>
          <p:cNvSpPr txBox="1">
            <a:spLocks noChangeArrowheads="1"/>
          </p:cNvSpPr>
          <p:nvPr/>
        </p:nvSpPr>
        <p:spPr bwMode="auto">
          <a:xfrm>
            <a:off x="7848790" y="1143001"/>
            <a:ext cx="1981408" cy="451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7979" tIns="43998" rIns="87979" bIns="43998">
            <a:spAutoFit/>
          </a:bodyPr>
          <a:lstStyle/>
          <a:p>
            <a:pPr defTabSz="881543" fontAlgn="base">
              <a:spcBef>
                <a:spcPct val="50000"/>
              </a:spcBef>
              <a:spcAft>
                <a:spcPct val="0"/>
              </a:spcAft>
            </a:pPr>
            <a:r>
              <a:rPr lang="en-US" sz="1996" dirty="0">
                <a:solidFill>
                  <a:srgbClr val="0066FF"/>
                </a:solidFill>
                <a:latin typeface="Times New Roman" pitchFamily="18" charset="0"/>
              </a:rPr>
              <a:t>Fermions (e)</a:t>
            </a:r>
            <a:r>
              <a:rPr lang="en-US" sz="2359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344070" name="Text Box 6"/>
          <p:cNvSpPr txBox="1">
            <a:spLocks noChangeArrowheads="1"/>
          </p:cNvSpPr>
          <p:nvPr/>
        </p:nvSpPr>
        <p:spPr bwMode="auto">
          <a:xfrm>
            <a:off x="4876673" y="1524043"/>
            <a:ext cx="1676576" cy="703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7979" tIns="43998" rIns="87979" bIns="43998">
            <a:spAutoFit/>
          </a:bodyPr>
          <a:lstStyle/>
          <a:p>
            <a:pPr defTabSz="881543" fontAlgn="base">
              <a:spcBef>
                <a:spcPct val="50000"/>
              </a:spcBef>
              <a:spcAft>
                <a:spcPct val="0"/>
              </a:spcAft>
            </a:pPr>
            <a:r>
              <a:rPr lang="en-US" sz="1996" dirty="0">
                <a:solidFill>
                  <a:srgbClr val="0066FF"/>
                </a:solidFill>
                <a:latin typeface="Times New Roman" pitchFamily="18" charset="0"/>
              </a:rPr>
              <a:t>Fermions (e) + Bosons (2e)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30751FE-9E38-4831-065D-50FBC9F4FB1D}"/>
              </a:ext>
            </a:extLst>
          </p:cNvPr>
          <p:cNvSpPr/>
          <p:nvPr/>
        </p:nvSpPr>
        <p:spPr bwMode="auto">
          <a:xfrm>
            <a:off x="7069541" y="3275463"/>
            <a:ext cx="779250" cy="824875"/>
          </a:xfrm>
          <a:prstGeom prst="ellipse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ranklin Gothic Medium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86FDD69-B4BA-6579-1C7C-1DA9EAA40F03}"/>
              </a:ext>
            </a:extLst>
          </p:cNvPr>
          <p:cNvSpPr/>
          <p:nvPr/>
        </p:nvSpPr>
        <p:spPr bwMode="auto">
          <a:xfrm>
            <a:off x="7269154" y="3921262"/>
            <a:ext cx="1362501" cy="644304"/>
          </a:xfrm>
          <a:prstGeom prst="ellipse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ranklin Gothic Medium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31189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40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40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40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40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44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4068" grpId="0"/>
      <p:bldP spid="344069" grpId="0"/>
      <p:bldP spid="2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6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296" y="914404"/>
            <a:ext cx="5560009" cy="563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167" name="Line 7"/>
          <p:cNvSpPr>
            <a:spLocks noChangeShapeType="1"/>
          </p:cNvSpPr>
          <p:nvPr/>
        </p:nvSpPr>
        <p:spPr bwMode="auto">
          <a:xfrm flipH="1" flipV="1">
            <a:off x="3371104" y="4256041"/>
            <a:ext cx="12568" cy="502742"/>
          </a:xfrm>
          <a:prstGeom prst="line">
            <a:avLst/>
          </a:prstGeom>
          <a:noFill/>
          <a:ln w="28575">
            <a:solidFill>
              <a:srgbClr val="0070C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8194" tIns="44099" rIns="88194" bIns="44099"/>
          <a:lstStyle/>
          <a:p>
            <a:pPr marL="0" marR="0" lvl="0" indent="0" algn="l" defTabSz="8835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9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 pitchFamily="34" charset="0"/>
              <a:ea typeface="+mn-ea"/>
              <a:cs typeface="+mn-cs"/>
            </a:endParaRPr>
          </a:p>
        </p:txBody>
      </p:sp>
      <p:sp>
        <p:nvSpPr>
          <p:cNvPr id="348168" name="Line 8"/>
          <p:cNvSpPr>
            <a:spLocks noChangeShapeType="1"/>
          </p:cNvSpPr>
          <p:nvPr/>
        </p:nvSpPr>
        <p:spPr bwMode="auto">
          <a:xfrm flipV="1">
            <a:off x="3043904" y="1393699"/>
            <a:ext cx="2876852" cy="4114800"/>
          </a:xfrm>
          <a:prstGeom prst="line">
            <a:avLst/>
          </a:prstGeom>
          <a:noFill/>
          <a:ln w="57150">
            <a:solidFill>
              <a:srgbClr val="996633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8194" tIns="44099" rIns="88194" bIns="44099"/>
          <a:lstStyle/>
          <a:p>
            <a:pPr marL="0" marR="0" lvl="0" indent="0" algn="l" defTabSz="8835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9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 pitchFamily="34" charset="0"/>
              <a:ea typeface="+mn-ea"/>
              <a:cs typeface="+mn-cs"/>
            </a:endParaRPr>
          </a:p>
        </p:txBody>
      </p:sp>
      <p:sp>
        <p:nvSpPr>
          <p:cNvPr id="348169" name="Rectangle 9"/>
          <p:cNvSpPr>
            <a:spLocks noChangeArrowheads="1"/>
          </p:cNvSpPr>
          <p:nvPr/>
        </p:nvSpPr>
        <p:spPr bwMode="auto">
          <a:xfrm>
            <a:off x="4904849" y="1990730"/>
            <a:ext cx="104786" cy="7429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194" tIns="44099" rIns="88194" bIns="44099" anchor="ctr"/>
          <a:lstStyle/>
          <a:p>
            <a:pPr marL="0" marR="0" lvl="0" indent="0" algn="l" defTabSz="8835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9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 pitchFamily="34" charset="0"/>
              <a:ea typeface="+mn-ea"/>
              <a:cs typeface="+mn-cs"/>
            </a:endParaRPr>
          </a:p>
        </p:txBody>
      </p:sp>
      <p:sp>
        <p:nvSpPr>
          <p:cNvPr id="348170" name="Rectangle 10"/>
          <p:cNvSpPr>
            <a:spLocks noChangeArrowheads="1"/>
          </p:cNvSpPr>
          <p:nvPr/>
        </p:nvSpPr>
        <p:spPr bwMode="auto">
          <a:xfrm>
            <a:off x="4837834" y="2076455"/>
            <a:ext cx="342936" cy="190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194" tIns="44099" rIns="88194" bIns="44099" anchor="ctr"/>
          <a:lstStyle/>
          <a:p>
            <a:pPr marL="0" marR="0" lvl="0" indent="0" algn="l" defTabSz="8835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9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 pitchFamily="34" charset="0"/>
              <a:ea typeface="+mn-ea"/>
              <a:cs typeface="+mn-cs"/>
            </a:endParaRPr>
          </a:p>
        </p:txBody>
      </p:sp>
      <p:sp>
        <p:nvSpPr>
          <p:cNvPr id="348171" name="Rectangle 11"/>
          <p:cNvSpPr>
            <a:spLocks noChangeArrowheads="1"/>
          </p:cNvSpPr>
          <p:nvPr/>
        </p:nvSpPr>
        <p:spPr bwMode="auto">
          <a:xfrm>
            <a:off x="4990251" y="2009776"/>
            <a:ext cx="88909" cy="133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194" tIns="44099" rIns="88194" bIns="44099" anchor="ctr"/>
          <a:lstStyle/>
          <a:p>
            <a:pPr marL="0" marR="0" lvl="0" indent="0" algn="l" defTabSz="8835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9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 pitchFamily="34" charset="0"/>
              <a:ea typeface="+mn-ea"/>
              <a:cs typeface="+mn-cs"/>
            </a:endParaRPr>
          </a:p>
        </p:txBody>
      </p:sp>
      <p:sp>
        <p:nvSpPr>
          <p:cNvPr id="348172" name="Rectangle 12"/>
          <p:cNvSpPr>
            <a:spLocks noChangeArrowheads="1"/>
          </p:cNvSpPr>
          <p:nvPr/>
        </p:nvSpPr>
        <p:spPr bwMode="auto">
          <a:xfrm>
            <a:off x="6736685" y="1854200"/>
            <a:ext cx="368339" cy="292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194" tIns="44099" rIns="88194" bIns="44099" anchor="ctr"/>
          <a:lstStyle/>
          <a:p>
            <a:pPr marL="0" marR="0" lvl="0" indent="0" algn="l" defTabSz="8835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9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 pitchFamily="34" charset="0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98979" y="157271"/>
            <a:ext cx="5077711" cy="4038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91309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n-US" sz="2177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Why is Tc reduced from T</a:t>
            </a:r>
            <a:r>
              <a:rPr kumimoji="0" lang="en-US" sz="2177" b="1" i="1" u="none" strike="noStrike" kern="1200" cap="none" spc="0" normalizeH="0" baseline="-2000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BEC</a:t>
            </a:r>
            <a:r>
              <a:rPr kumimoji="0" lang="en-US" sz="2177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021483" y="378405"/>
            <a:ext cx="2734978" cy="7154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91309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n-US" sz="2177" b="1" i="0" u="none" strike="noStrike" kern="1200" cap="none" spc="0" normalizeH="0" baseline="20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4</a:t>
            </a:r>
            <a:r>
              <a:rPr kumimoji="0" lang="en-US" sz="2177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He:  T</a:t>
            </a:r>
            <a:r>
              <a:rPr kumimoji="0" lang="en-US" sz="2177" b="1" i="0" u="none" strike="noStrike" kern="1200" cap="none" spc="0" normalizeH="0" baseline="-20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BEC</a:t>
            </a:r>
            <a:r>
              <a:rPr kumimoji="0" lang="en-US" sz="2177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= 3.2 K</a:t>
            </a:r>
          </a:p>
          <a:p>
            <a:pPr marL="0" marR="0" lvl="0" indent="0" algn="l" defTabSz="391309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n-US" sz="2177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     T</a:t>
            </a:r>
            <a:r>
              <a:rPr kumimoji="0" lang="en-US" sz="2177" b="1" i="0" u="none" strike="noStrike" kern="1200" cap="none" spc="0" normalizeH="0" baseline="-20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</a:t>
            </a:r>
            <a:r>
              <a:rPr kumimoji="0" lang="en-US" sz="2177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= 2.2 K</a:t>
            </a:r>
            <a:endParaRPr kumimoji="0" lang="en-US" sz="2177" b="1" i="0" u="none" strike="noStrike" kern="1200" cap="none" spc="0" normalizeH="0" baseline="-2000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005062" y="1393699"/>
            <a:ext cx="2400601" cy="715452"/>
          </a:xfrm>
          <a:prstGeom prst="rect">
            <a:avLst/>
          </a:prstGeom>
          <a:noFill/>
          <a:ln w="28575">
            <a:solidFill>
              <a:srgbClr val="CC6600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l" defTabSz="391309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n-US" sz="2177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Cuprates</a:t>
            </a:r>
            <a:r>
              <a:rPr kumimoji="0" lang="en-US" sz="2177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:</a:t>
            </a:r>
          </a:p>
          <a:p>
            <a:pPr marL="0" marR="0" lvl="0" indent="0" algn="l" defTabSz="391309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n-US" sz="2177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T</a:t>
            </a:r>
            <a:r>
              <a:rPr kumimoji="0" lang="en-US" sz="2177" b="1" i="0" u="none" strike="noStrike" kern="1200" cap="none" spc="0" normalizeH="0" baseline="-2000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BEC</a:t>
            </a:r>
            <a:r>
              <a:rPr kumimoji="0" lang="en-US" sz="2177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/ T</a:t>
            </a:r>
            <a:r>
              <a:rPr kumimoji="0" lang="en-US" sz="2177" b="1" i="0" u="none" strike="noStrike" kern="1200" cap="none" spc="0" normalizeH="0" baseline="-2000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</a:t>
            </a:r>
            <a:r>
              <a:rPr kumimoji="0" lang="en-US" sz="2177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~ 5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CA44796-8ECD-4775-8BC7-57610537E8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1483" y="2771876"/>
            <a:ext cx="3631663" cy="3471071"/>
          </a:xfrm>
          <a:prstGeom prst="rect">
            <a:avLst/>
          </a:prstGeom>
        </p:spPr>
      </p:pic>
      <p:sp>
        <p:nvSpPr>
          <p:cNvPr id="13" name="Line 8">
            <a:extLst>
              <a:ext uri="{FF2B5EF4-FFF2-40B4-BE49-F238E27FC236}">
                <a16:creationId xmlns:a16="http://schemas.microsoft.com/office/drawing/2014/main" id="{E86AD71E-4B59-4DD3-9AB9-4C1157C4EBB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209930" y="1663805"/>
            <a:ext cx="1930470" cy="2592236"/>
          </a:xfrm>
          <a:prstGeom prst="line">
            <a:avLst/>
          </a:prstGeom>
          <a:noFill/>
          <a:ln w="5715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8194" tIns="44099" rIns="88194" bIns="44099"/>
          <a:lstStyle/>
          <a:p>
            <a:pPr marL="0" marR="0" lvl="0" indent="0" algn="l" defTabSz="8835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9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135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8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8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8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8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67" grpId="0" animBg="1"/>
      <p:bldP spid="348168" grpId="0" animBg="1"/>
      <p:bldP spid="3" grpId="0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73A8B4-8E3F-61EE-3DA5-07B560BC78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34C4C35-0BA8-D359-715B-9EF7405A940D}"/>
              </a:ext>
            </a:extLst>
          </p:cNvPr>
          <p:cNvSpPr txBox="1"/>
          <p:nvPr/>
        </p:nvSpPr>
        <p:spPr>
          <a:xfrm>
            <a:off x="2014150" y="1514156"/>
            <a:ext cx="66726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Neutron magnetic resonance mode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34F066-EADC-2039-9427-08C247F56522}"/>
              </a:ext>
            </a:extLst>
          </p:cNvPr>
          <p:cNvSpPr txBox="1"/>
          <p:nvPr/>
        </p:nvSpPr>
        <p:spPr>
          <a:xfrm>
            <a:off x="2014151" y="2474785"/>
            <a:ext cx="70062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Analogy with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rotons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in superfluid </a:t>
            </a:r>
            <a:r>
              <a:rPr kumimoji="0" lang="en-US" sz="3200" b="1" i="0" u="none" strike="noStrike" kern="1200" cap="none" spc="0" normalizeH="0" baseline="24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Role of competing order</a:t>
            </a:r>
          </a:p>
        </p:txBody>
      </p:sp>
    </p:spTree>
    <p:extLst>
      <p:ext uri="{BB962C8B-B14F-4D97-AF65-F5344CB8AC3E}">
        <p14:creationId xmlns:p14="http://schemas.microsoft.com/office/powerpoint/2010/main" val="39294028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4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Franklin Gothic Medium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Franklin Gothic Medium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Franklin Gothic Medium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Franklin Gothic Medium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Franklin Gothic Medium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Franklin Gothic Medium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Franklin Gothic Medium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Franklin Gothic Medium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Franklin Gothic Medium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Franklin Gothic Medium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Franklin Gothic Medium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Franklin Gothic Medium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4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Franklin Gothic Medium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Franklin Gothic Medium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Franklin Gothic Medium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Franklin Gothic Medium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3827</TotalTime>
  <Words>544</Words>
  <Application>Microsoft Office PowerPoint</Application>
  <PresentationFormat>Widescreen</PresentationFormat>
  <Paragraphs>159</Paragraphs>
  <Slides>33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56" baseType="lpstr">
      <vt:lpstr>Arial</vt:lpstr>
      <vt:lpstr>Arial Black</vt:lpstr>
      <vt:lpstr>Calibri</vt:lpstr>
      <vt:lpstr>Calibri Light</vt:lpstr>
      <vt:lpstr>Franklin Gothic Heavy</vt:lpstr>
      <vt:lpstr>Franklin Gothic Medium</vt:lpstr>
      <vt:lpstr>Marlett</vt:lpstr>
      <vt:lpstr>msam10</vt:lpstr>
      <vt:lpstr>Symbol</vt:lpstr>
      <vt:lpstr>Times New Roman</vt:lpstr>
      <vt:lpstr>Office Theme</vt:lpstr>
      <vt:lpstr>1_Default Design</vt:lpstr>
      <vt:lpstr>2_Default Design</vt:lpstr>
      <vt:lpstr>8_Default Design</vt:lpstr>
      <vt:lpstr>6_Default Design</vt:lpstr>
      <vt:lpstr>15_Default Design</vt:lpstr>
      <vt:lpstr>42_Default Design</vt:lpstr>
      <vt:lpstr>43_Default Design</vt:lpstr>
      <vt:lpstr>1_Office Theme</vt:lpstr>
      <vt:lpstr>40_Default Design</vt:lpstr>
      <vt:lpstr>2_Office Theme</vt:lpstr>
      <vt:lpstr>Photo Editor Photo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Columbia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Yasutomo Uemura</dc:creator>
  <cp:lastModifiedBy>Yasutomo Uemura</cp:lastModifiedBy>
  <cp:revision>21</cp:revision>
  <dcterms:created xsi:type="dcterms:W3CDTF">2026-04-05T09:00:15Z</dcterms:created>
  <dcterms:modified xsi:type="dcterms:W3CDTF">2026-06-05T13:33:50Z</dcterms:modified>
</cp:coreProperties>
</file>