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34"/>
  </p:notesMasterIdLst>
  <p:handoutMasterIdLst>
    <p:handoutMasterId r:id="rId35"/>
  </p:handoutMasterIdLst>
  <p:sldIdLst>
    <p:sldId id="2147481337" r:id="rId5"/>
    <p:sldId id="2147481379" r:id="rId6"/>
    <p:sldId id="2147481343" r:id="rId7"/>
    <p:sldId id="2147481382" r:id="rId8"/>
    <p:sldId id="2147481346" r:id="rId9"/>
    <p:sldId id="2147481348" r:id="rId10"/>
    <p:sldId id="2147481384" r:id="rId11"/>
    <p:sldId id="2147481350" r:id="rId12"/>
    <p:sldId id="2147481351" r:id="rId13"/>
    <p:sldId id="2147481352" r:id="rId14"/>
    <p:sldId id="2147481353" r:id="rId15"/>
    <p:sldId id="2147481386" r:id="rId16"/>
    <p:sldId id="2147481357" r:id="rId17"/>
    <p:sldId id="2147481356" r:id="rId18"/>
    <p:sldId id="2147481365" r:id="rId19"/>
    <p:sldId id="2147481359" r:id="rId20"/>
    <p:sldId id="2147481362" r:id="rId21"/>
    <p:sldId id="2147481371" r:id="rId22"/>
    <p:sldId id="2147481360" r:id="rId23"/>
    <p:sldId id="2147481361" r:id="rId24"/>
    <p:sldId id="2147481378" r:id="rId25"/>
    <p:sldId id="2147481383" r:id="rId26"/>
    <p:sldId id="2147481369" r:id="rId27"/>
    <p:sldId id="2147481376" r:id="rId28"/>
    <p:sldId id="2147481358" r:id="rId29"/>
    <p:sldId id="2147481364" r:id="rId30"/>
    <p:sldId id="2147481368" r:id="rId31"/>
    <p:sldId id="2147481377" r:id="rId32"/>
    <p:sldId id="2147481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A00"/>
    <a:srgbClr val="FF9E1B"/>
    <a:srgbClr val="7DC397"/>
    <a:srgbClr val="ECECEC"/>
    <a:srgbClr val="4E008E"/>
    <a:srgbClr val="B50094"/>
    <a:srgbClr val="FE5000"/>
    <a:srgbClr val="ED9634"/>
    <a:srgbClr val="005776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, Yong Joong" userId="8d007218-2bcc-4c75-9734-b702fefd2994" providerId="ADAL" clId="{D9142216-CCA2-4404-9F02-0DDDEE01BD6B}"/>
    <pc:docChg chg="undo custSel addSld delSld modSld sldOrd">
      <pc:chgData name="Lee, Yong Joong" userId="8d007218-2bcc-4c75-9734-b702fefd2994" providerId="ADAL" clId="{D9142216-CCA2-4404-9F02-0DDDEE01BD6B}" dt="2026-06-05T14:07:25.851" v="8217" actId="478"/>
      <pc:docMkLst>
        <pc:docMk/>
      </pc:docMkLst>
      <pc:sldChg chg="modSp mod">
        <pc:chgData name="Lee, Yong Joong" userId="8d007218-2bcc-4c75-9734-b702fefd2994" providerId="ADAL" clId="{D9142216-CCA2-4404-9F02-0DDDEE01BD6B}" dt="2026-06-02T18:15:44.502" v="3" actId="20577"/>
        <pc:sldMkLst>
          <pc:docMk/>
          <pc:sldMk cId="4251991772" sldId="2147481337"/>
        </pc:sldMkLst>
        <pc:spChg chg="mod">
          <ac:chgData name="Lee, Yong Joong" userId="8d007218-2bcc-4c75-9734-b702fefd2994" providerId="ADAL" clId="{D9142216-CCA2-4404-9F02-0DDDEE01BD6B}" dt="2026-06-02T18:15:44.502" v="3" actId="20577"/>
          <ac:spMkLst>
            <pc:docMk/>
            <pc:sldMk cId="4251991772" sldId="2147481337"/>
            <ac:spMk id="2" creationId="{36B18B1F-BFB1-CC50-2580-E2ADE95FF0A0}"/>
          </ac:spMkLst>
        </pc:spChg>
      </pc:sldChg>
      <pc:sldChg chg="addSp delSp modSp mod">
        <pc:chgData name="Lee, Yong Joong" userId="8d007218-2bcc-4c75-9734-b702fefd2994" providerId="ADAL" clId="{D9142216-CCA2-4404-9F02-0DDDEE01BD6B}" dt="2026-06-05T14:07:25.851" v="8217" actId="478"/>
        <pc:sldMkLst>
          <pc:docMk/>
          <pc:sldMk cId="510828132" sldId="2147481346"/>
        </pc:sldMkLst>
        <pc:spChg chg="mod">
          <ac:chgData name="Lee, Yong Joong" userId="8d007218-2bcc-4c75-9734-b702fefd2994" providerId="ADAL" clId="{D9142216-CCA2-4404-9F02-0DDDEE01BD6B}" dt="2026-06-05T14:07:12.495" v="8216" actId="20577"/>
          <ac:spMkLst>
            <pc:docMk/>
            <pc:sldMk cId="510828132" sldId="2147481346"/>
            <ac:spMk id="3" creationId="{4DA1C8F9-3D41-CAB8-09F7-36ADC2C746A5}"/>
          </ac:spMkLst>
        </pc:spChg>
        <pc:picChg chg="mod">
          <ac:chgData name="Lee, Yong Joong" userId="8d007218-2bcc-4c75-9734-b702fefd2994" providerId="ADAL" clId="{D9142216-CCA2-4404-9F02-0DDDEE01BD6B}" dt="2026-06-05T14:06:53.872" v="8202" actId="1076"/>
          <ac:picMkLst>
            <pc:docMk/>
            <pc:sldMk cId="510828132" sldId="2147481346"/>
            <ac:picMk id="6" creationId="{5BADB48F-00A2-74B9-2EAA-FF739D583B5B}"/>
          </ac:picMkLst>
        </pc:picChg>
        <pc:picChg chg="add mod">
          <ac:chgData name="Lee, Yong Joong" userId="8d007218-2bcc-4c75-9734-b702fefd2994" providerId="ADAL" clId="{D9142216-CCA2-4404-9F02-0DDDEE01BD6B}" dt="2026-06-05T14:06:42.788" v="8200" actId="1076"/>
          <ac:picMkLst>
            <pc:docMk/>
            <pc:sldMk cId="510828132" sldId="2147481346"/>
            <ac:picMk id="8" creationId="{ADEF3332-1078-85F4-C2B3-98B1A6AD6EAA}"/>
          </ac:picMkLst>
        </pc:picChg>
      </pc:sldChg>
      <pc:sldChg chg="addSp delSp modSp mod">
        <pc:chgData name="Lee, Yong Joong" userId="8d007218-2bcc-4c75-9734-b702fefd2994" providerId="ADAL" clId="{D9142216-CCA2-4404-9F02-0DDDEE01BD6B}" dt="2026-06-02T23:34:49.113" v="2868" actId="22"/>
        <pc:sldMkLst>
          <pc:docMk/>
          <pc:sldMk cId="2810377247" sldId="2147481352"/>
        </pc:sldMkLst>
        <pc:picChg chg="add mod ord">
          <ac:chgData name="Lee, Yong Joong" userId="8d007218-2bcc-4c75-9734-b702fefd2994" providerId="ADAL" clId="{D9142216-CCA2-4404-9F02-0DDDEE01BD6B}" dt="2026-06-02T23:34:49.113" v="2868" actId="22"/>
          <ac:picMkLst>
            <pc:docMk/>
            <pc:sldMk cId="2810377247" sldId="2147481352"/>
            <ac:picMk id="9" creationId="{984DEDCE-CF83-621A-2FD4-CF143F09B0AF}"/>
          </ac:picMkLst>
        </pc:picChg>
      </pc:sldChg>
      <pc:sldChg chg="addSp delSp modSp mod">
        <pc:chgData name="Lee, Yong Joong" userId="8d007218-2bcc-4c75-9734-b702fefd2994" providerId="ADAL" clId="{D9142216-CCA2-4404-9F02-0DDDEE01BD6B}" dt="2026-06-03T12:28:26.517" v="3243" actId="14100"/>
        <pc:sldMkLst>
          <pc:docMk/>
          <pc:sldMk cId="4193129944" sldId="2147481356"/>
        </pc:sldMkLst>
        <pc:spChg chg="add del mod">
          <ac:chgData name="Lee, Yong Joong" userId="8d007218-2bcc-4c75-9734-b702fefd2994" providerId="ADAL" clId="{D9142216-CCA2-4404-9F02-0DDDEE01BD6B}" dt="2026-06-03T12:22:52.838" v="3190" actId="14100"/>
          <ac:spMkLst>
            <pc:docMk/>
            <pc:sldMk cId="4193129944" sldId="2147481356"/>
            <ac:spMk id="2" creationId="{1CBB41B7-7392-8FCE-1BE0-A37C97F45311}"/>
          </ac:spMkLst>
        </pc:spChg>
        <pc:spChg chg="mod">
          <ac:chgData name="Lee, Yong Joong" userId="8d007218-2bcc-4c75-9734-b702fefd2994" providerId="ADAL" clId="{D9142216-CCA2-4404-9F02-0DDDEE01BD6B}" dt="2026-06-02T23:34:14.012" v="2867" actId="20577"/>
          <ac:spMkLst>
            <pc:docMk/>
            <pc:sldMk cId="4193129944" sldId="2147481356"/>
            <ac:spMk id="3" creationId="{DB44EBD9-AA97-9AAD-8E74-9CF0787B4BF8}"/>
          </ac:spMkLst>
        </pc:spChg>
        <pc:spChg chg="mod">
          <ac:chgData name="Lee, Yong Joong" userId="8d007218-2bcc-4c75-9734-b702fefd2994" providerId="ADAL" clId="{D9142216-CCA2-4404-9F02-0DDDEE01BD6B}" dt="2026-06-02T19:53:32.364" v="833" actId="14100"/>
          <ac:spMkLst>
            <pc:docMk/>
            <pc:sldMk cId="4193129944" sldId="2147481356"/>
            <ac:spMk id="4" creationId="{09AC5D23-9286-D051-41EE-54396BC94392}"/>
          </ac:spMkLst>
        </pc:spChg>
        <pc:spChg chg="add mod">
          <ac:chgData name="Lee, Yong Joong" userId="8d007218-2bcc-4c75-9734-b702fefd2994" providerId="ADAL" clId="{D9142216-CCA2-4404-9F02-0DDDEE01BD6B}" dt="2026-06-02T22:39:24.627" v="2091" actId="164"/>
          <ac:spMkLst>
            <pc:docMk/>
            <pc:sldMk cId="4193129944" sldId="2147481356"/>
            <ac:spMk id="21" creationId="{68BE0F39-DFE5-AB12-47C7-61BF2EC8F104}"/>
          </ac:spMkLst>
        </pc:spChg>
        <pc:spChg chg="add mod">
          <ac:chgData name="Lee, Yong Joong" userId="8d007218-2bcc-4c75-9734-b702fefd2994" providerId="ADAL" clId="{D9142216-CCA2-4404-9F02-0DDDEE01BD6B}" dt="2026-06-03T12:23:52.195" v="3193" actId="1076"/>
          <ac:spMkLst>
            <pc:docMk/>
            <pc:sldMk cId="4193129944" sldId="2147481356"/>
            <ac:spMk id="26" creationId="{28203EB0-DBB3-7315-07BD-F6FF3D1A6C5A}"/>
          </ac:spMkLst>
        </pc:spChg>
        <pc:grpChg chg="add mod">
          <ac:chgData name="Lee, Yong Joong" userId="8d007218-2bcc-4c75-9734-b702fefd2994" providerId="ADAL" clId="{D9142216-CCA2-4404-9F02-0DDDEE01BD6B}" dt="2026-06-03T12:26:50.022" v="3229" actId="1076"/>
          <ac:grpSpMkLst>
            <pc:docMk/>
            <pc:sldMk cId="4193129944" sldId="2147481356"/>
            <ac:grpSpMk id="35" creationId="{0DDC6370-43D6-F01B-83EB-BF22A40BEFB4}"/>
          </ac:grpSpMkLst>
        </pc:grpChg>
        <pc:picChg chg="add mod">
          <ac:chgData name="Lee, Yong Joong" userId="8d007218-2bcc-4c75-9734-b702fefd2994" providerId="ADAL" clId="{D9142216-CCA2-4404-9F02-0DDDEE01BD6B}" dt="2026-06-02T22:39:24.627" v="2091" actId="164"/>
          <ac:picMkLst>
            <pc:docMk/>
            <pc:sldMk cId="4193129944" sldId="2147481356"/>
            <ac:picMk id="10" creationId="{014E3E10-CFAC-C970-7316-437065D7F1F3}"/>
          </ac:picMkLst>
        </pc:picChg>
        <pc:picChg chg="add mod">
          <ac:chgData name="Lee, Yong Joong" userId="8d007218-2bcc-4c75-9734-b702fefd2994" providerId="ADAL" clId="{D9142216-CCA2-4404-9F02-0DDDEE01BD6B}" dt="2026-06-03T12:27:22.282" v="3234" actId="1076"/>
          <ac:picMkLst>
            <pc:docMk/>
            <pc:sldMk cId="4193129944" sldId="2147481356"/>
            <ac:picMk id="14" creationId="{98142A11-AB51-6682-EE29-2E6C33306A77}"/>
          </ac:picMkLst>
        </pc:picChg>
        <pc:picChg chg="add mod">
          <ac:chgData name="Lee, Yong Joong" userId="8d007218-2bcc-4c75-9734-b702fefd2994" providerId="ADAL" clId="{D9142216-CCA2-4404-9F02-0DDDEE01BD6B}" dt="2026-06-03T12:26:23.359" v="3225" actId="14100"/>
          <ac:picMkLst>
            <pc:docMk/>
            <pc:sldMk cId="4193129944" sldId="2147481356"/>
            <ac:picMk id="38" creationId="{99095823-CCA2-71FA-49CB-67A0F52B2B97}"/>
          </ac:picMkLst>
        </pc:picChg>
        <pc:picChg chg="add mod">
          <ac:chgData name="Lee, Yong Joong" userId="8d007218-2bcc-4c75-9734-b702fefd2994" providerId="ADAL" clId="{D9142216-CCA2-4404-9F02-0DDDEE01BD6B}" dt="2026-06-03T12:27:42.228" v="3238" actId="1076"/>
          <ac:picMkLst>
            <pc:docMk/>
            <pc:sldMk cId="4193129944" sldId="2147481356"/>
            <ac:picMk id="40" creationId="{69666A52-3BB3-5E07-A0D0-81176B421F9E}"/>
          </ac:picMkLst>
        </pc:picChg>
        <pc:picChg chg="add mod">
          <ac:chgData name="Lee, Yong Joong" userId="8d007218-2bcc-4c75-9734-b702fefd2994" providerId="ADAL" clId="{D9142216-CCA2-4404-9F02-0DDDEE01BD6B}" dt="2026-06-03T12:26:17.620" v="3223" actId="14100"/>
          <ac:picMkLst>
            <pc:docMk/>
            <pc:sldMk cId="4193129944" sldId="2147481356"/>
            <ac:picMk id="42" creationId="{4BE83E8B-4070-2371-E06D-69C8EC7ADF42}"/>
          </ac:picMkLst>
        </pc:picChg>
        <pc:picChg chg="add mod">
          <ac:chgData name="Lee, Yong Joong" userId="8d007218-2bcc-4c75-9734-b702fefd2994" providerId="ADAL" clId="{D9142216-CCA2-4404-9F02-0DDDEE01BD6B}" dt="2026-06-03T12:28:26.517" v="3243" actId="14100"/>
          <ac:picMkLst>
            <pc:docMk/>
            <pc:sldMk cId="4193129944" sldId="2147481356"/>
            <ac:picMk id="45" creationId="{D7B81128-1AC9-0EC1-F556-FE32F46FD3FB}"/>
          </ac:picMkLst>
        </pc:picChg>
        <pc:cxnChg chg="add mod">
          <ac:chgData name="Lee, Yong Joong" userId="8d007218-2bcc-4c75-9734-b702fefd2994" providerId="ADAL" clId="{D9142216-CCA2-4404-9F02-0DDDEE01BD6B}" dt="2026-06-03T12:23:52.195" v="3193" actId="1076"/>
          <ac:cxnSpMkLst>
            <pc:docMk/>
            <pc:sldMk cId="4193129944" sldId="2147481356"/>
            <ac:cxnSpMk id="23" creationId="{15435CD3-81D3-939E-2F69-6C6C8CA113B0}"/>
          </ac:cxnSpMkLst>
        </pc:cxnChg>
      </pc:sldChg>
      <pc:sldChg chg="addSp modSp mod ord">
        <pc:chgData name="Lee, Yong Joong" userId="8d007218-2bcc-4c75-9734-b702fefd2994" providerId="ADAL" clId="{D9142216-CCA2-4404-9F02-0DDDEE01BD6B}" dt="2026-06-02T20:57:23.777" v="1859" actId="1076"/>
        <pc:sldMkLst>
          <pc:docMk/>
          <pc:sldMk cId="2512006854" sldId="2147481357"/>
        </pc:sldMkLst>
        <pc:spChg chg="mod">
          <ac:chgData name="Lee, Yong Joong" userId="8d007218-2bcc-4c75-9734-b702fefd2994" providerId="ADAL" clId="{D9142216-CCA2-4404-9F02-0DDDEE01BD6B}" dt="2026-06-02T20:56:57.567" v="1856" actId="20577"/>
          <ac:spMkLst>
            <pc:docMk/>
            <pc:sldMk cId="2512006854" sldId="2147481357"/>
            <ac:spMk id="2" creationId="{3DACEED0-D3D2-7A50-5045-F54016312A13}"/>
          </ac:spMkLst>
        </pc:spChg>
        <pc:spChg chg="mod">
          <ac:chgData name="Lee, Yong Joong" userId="8d007218-2bcc-4c75-9734-b702fefd2994" providerId="ADAL" clId="{D9142216-CCA2-4404-9F02-0DDDEE01BD6B}" dt="2026-06-02T20:56:07.745" v="1827" actId="14100"/>
          <ac:spMkLst>
            <pc:docMk/>
            <pc:sldMk cId="2512006854" sldId="2147481357"/>
            <ac:spMk id="3" creationId="{0F41F5DE-5596-D313-4601-6CEA0B08B2CA}"/>
          </ac:spMkLst>
        </pc:spChg>
        <pc:spChg chg="mod">
          <ac:chgData name="Lee, Yong Joong" userId="8d007218-2bcc-4c75-9734-b702fefd2994" providerId="ADAL" clId="{D9142216-CCA2-4404-9F02-0DDDEE01BD6B}" dt="2026-06-02T20:38:21.438" v="1480" actId="14100"/>
          <ac:spMkLst>
            <pc:docMk/>
            <pc:sldMk cId="2512006854" sldId="2147481357"/>
            <ac:spMk id="4" creationId="{B8E89E30-F054-0C54-007B-00C584D3A0B2}"/>
          </ac:spMkLst>
        </pc:spChg>
        <pc:picChg chg="add mod modCrop">
          <ac:chgData name="Lee, Yong Joong" userId="8d007218-2bcc-4c75-9734-b702fefd2994" providerId="ADAL" clId="{D9142216-CCA2-4404-9F02-0DDDEE01BD6B}" dt="2026-06-02T20:57:17.529" v="1857" actId="1076"/>
          <ac:picMkLst>
            <pc:docMk/>
            <pc:sldMk cId="2512006854" sldId="2147481357"/>
            <ac:picMk id="6" creationId="{E1C62155-E6CC-1049-B84E-4FCBDFBC2FF8}"/>
          </ac:picMkLst>
        </pc:picChg>
        <pc:picChg chg="add mod">
          <ac:chgData name="Lee, Yong Joong" userId="8d007218-2bcc-4c75-9734-b702fefd2994" providerId="ADAL" clId="{D9142216-CCA2-4404-9F02-0DDDEE01BD6B}" dt="2026-06-02T20:57:20.870" v="1858" actId="1076"/>
          <ac:picMkLst>
            <pc:docMk/>
            <pc:sldMk cId="2512006854" sldId="2147481357"/>
            <ac:picMk id="8" creationId="{2ACE02A5-07BE-515F-B388-D6463AEA1953}"/>
          </ac:picMkLst>
        </pc:picChg>
        <pc:picChg chg="add mod">
          <ac:chgData name="Lee, Yong Joong" userId="8d007218-2bcc-4c75-9734-b702fefd2994" providerId="ADAL" clId="{D9142216-CCA2-4404-9F02-0DDDEE01BD6B}" dt="2026-06-02T20:57:23.777" v="1859" actId="1076"/>
          <ac:picMkLst>
            <pc:docMk/>
            <pc:sldMk cId="2512006854" sldId="2147481357"/>
            <ac:picMk id="10" creationId="{276AF9EF-1955-83FC-B2C1-9613064DE3E5}"/>
          </ac:picMkLst>
        </pc:picChg>
        <pc:picChg chg="add mod">
          <ac:chgData name="Lee, Yong Joong" userId="8d007218-2bcc-4c75-9734-b702fefd2994" providerId="ADAL" clId="{D9142216-CCA2-4404-9F02-0DDDEE01BD6B}" dt="2026-06-02T20:54:37.969" v="1714" actId="1076"/>
          <ac:picMkLst>
            <pc:docMk/>
            <pc:sldMk cId="2512006854" sldId="2147481357"/>
            <ac:picMk id="12" creationId="{5480A1FE-85E5-1138-CDCE-E29CFBB1BCF6}"/>
          </ac:picMkLst>
        </pc:picChg>
      </pc:sldChg>
      <pc:sldChg chg="addSp modSp mod">
        <pc:chgData name="Lee, Yong Joong" userId="8d007218-2bcc-4c75-9734-b702fefd2994" providerId="ADAL" clId="{D9142216-CCA2-4404-9F02-0DDDEE01BD6B}" dt="2026-06-04T22:04:02.265" v="7667" actId="1076"/>
        <pc:sldMkLst>
          <pc:docMk/>
          <pc:sldMk cId="3856185133" sldId="2147481358"/>
        </pc:sldMkLst>
        <pc:spChg chg="mod">
          <ac:chgData name="Lee, Yong Joong" userId="8d007218-2bcc-4c75-9734-b702fefd2994" providerId="ADAL" clId="{D9142216-CCA2-4404-9F02-0DDDEE01BD6B}" dt="2026-06-04T21:44:00.246" v="7330" actId="14100"/>
          <ac:spMkLst>
            <pc:docMk/>
            <pc:sldMk cId="3856185133" sldId="2147481358"/>
            <ac:spMk id="2" creationId="{28D8914F-E18B-7FE7-6480-66F1F431627E}"/>
          </ac:spMkLst>
        </pc:spChg>
        <pc:spChg chg="mod">
          <ac:chgData name="Lee, Yong Joong" userId="8d007218-2bcc-4c75-9734-b702fefd2994" providerId="ADAL" clId="{D9142216-CCA2-4404-9F02-0DDDEE01BD6B}" dt="2026-06-04T22:01:30.655" v="7653" actId="20577"/>
          <ac:spMkLst>
            <pc:docMk/>
            <pc:sldMk cId="3856185133" sldId="2147481358"/>
            <ac:spMk id="3" creationId="{A1095CCE-83FE-65AE-919D-32078DF8CAB3}"/>
          </ac:spMkLst>
        </pc:spChg>
        <pc:spChg chg="mod">
          <ac:chgData name="Lee, Yong Joong" userId="8d007218-2bcc-4c75-9734-b702fefd2994" providerId="ADAL" clId="{D9142216-CCA2-4404-9F02-0DDDEE01BD6B}" dt="2026-06-04T21:34:16.516" v="6953" actId="14100"/>
          <ac:spMkLst>
            <pc:docMk/>
            <pc:sldMk cId="3856185133" sldId="2147481358"/>
            <ac:spMk id="4" creationId="{CE85F3DB-C4FA-CA33-1BB1-F878BE334819}"/>
          </ac:spMkLst>
        </pc:spChg>
        <pc:picChg chg="add mod">
          <ac:chgData name="Lee, Yong Joong" userId="8d007218-2bcc-4c75-9734-b702fefd2994" providerId="ADAL" clId="{D9142216-CCA2-4404-9F02-0DDDEE01BD6B}" dt="2026-06-04T22:02:00.162" v="7661" actId="1076"/>
          <ac:picMkLst>
            <pc:docMk/>
            <pc:sldMk cId="3856185133" sldId="2147481358"/>
            <ac:picMk id="6" creationId="{6C40C499-7C8A-7C5D-F6ED-581F1D0DE712}"/>
          </ac:picMkLst>
        </pc:picChg>
        <pc:picChg chg="add mod">
          <ac:chgData name="Lee, Yong Joong" userId="8d007218-2bcc-4c75-9734-b702fefd2994" providerId="ADAL" clId="{D9142216-CCA2-4404-9F02-0DDDEE01BD6B}" dt="2026-06-04T22:02:07.233" v="7662" actId="1076"/>
          <ac:picMkLst>
            <pc:docMk/>
            <pc:sldMk cId="3856185133" sldId="2147481358"/>
            <ac:picMk id="8" creationId="{29D0F8C6-E559-0668-3010-2F2BD5E417E9}"/>
          </ac:picMkLst>
        </pc:picChg>
        <pc:picChg chg="add mod">
          <ac:chgData name="Lee, Yong Joong" userId="8d007218-2bcc-4c75-9734-b702fefd2994" providerId="ADAL" clId="{D9142216-CCA2-4404-9F02-0DDDEE01BD6B}" dt="2026-06-04T22:02:10.161" v="7663" actId="1076"/>
          <ac:picMkLst>
            <pc:docMk/>
            <pc:sldMk cId="3856185133" sldId="2147481358"/>
            <ac:picMk id="10" creationId="{5CB9BDEF-A6F3-D6F0-FB61-EBDA7B8051D8}"/>
          </ac:picMkLst>
        </pc:picChg>
        <pc:picChg chg="add mod">
          <ac:chgData name="Lee, Yong Joong" userId="8d007218-2bcc-4c75-9734-b702fefd2994" providerId="ADAL" clId="{D9142216-CCA2-4404-9F02-0DDDEE01BD6B}" dt="2026-06-04T22:04:02.265" v="7667" actId="1076"/>
          <ac:picMkLst>
            <pc:docMk/>
            <pc:sldMk cId="3856185133" sldId="2147481358"/>
            <ac:picMk id="12" creationId="{51289658-0236-6F81-5610-826F5FA4E5C0}"/>
          </ac:picMkLst>
        </pc:picChg>
      </pc:sldChg>
      <pc:sldChg chg="addSp modSp new mod">
        <pc:chgData name="Lee, Yong Joong" userId="8d007218-2bcc-4c75-9734-b702fefd2994" providerId="ADAL" clId="{D9142216-CCA2-4404-9F02-0DDDEE01BD6B}" dt="2026-06-03T14:53:55.917" v="3291" actId="1076"/>
        <pc:sldMkLst>
          <pc:docMk/>
          <pc:sldMk cId="1135131407" sldId="2147481359"/>
        </pc:sldMkLst>
        <pc:picChg chg="add mod">
          <ac:chgData name="Lee, Yong Joong" userId="8d007218-2bcc-4c75-9734-b702fefd2994" providerId="ADAL" clId="{D9142216-CCA2-4404-9F02-0DDDEE01BD6B}" dt="2026-06-03T14:53:53.269" v="3290" actId="1076"/>
          <ac:picMkLst>
            <pc:docMk/>
            <pc:sldMk cId="1135131407" sldId="2147481359"/>
            <ac:picMk id="5" creationId="{5C82C0C8-23BF-5F88-6E42-A6B61636B442}"/>
          </ac:picMkLst>
        </pc:picChg>
        <pc:picChg chg="add mod">
          <ac:chgData name="Lee, Yong Joong" userId="8d007218-2bcc-4c75-9734-b702fefd2994" providerId="ADAL" clId="{D9142216-CCA2-4404-9F02-0DDDEE01BD6B}" dt="2026-06-03T14:53:45.413" v="3289" actId="1076"/>
          <ac:picMkLst>
            <pc:docMk/>
            <pc:sldMk cId="1135131407" sldId="2147481359"/>
            <ac:picMk id="7" creationId="{A3353A60-CC36-595D-656A-7B586D4B2846}"/>
          </ac:picMkLst>
        </pc:picChg>
      </pc:sldChg>
      <pc:sldChg chg="addSp modSp new mod">
        <pc:chgData name="Lee, Yong Joong" userId="8d007218-2bcc-4c75-9734-b702fefd2994" providerId="ADAL" clId="{D9142216-CCA2-4404-9F02-0DDDEE01BD6B}" dt="2026-06-03T15:52:47.172" v="3298" actId="14100"/>
        <pc:sldMkLst>
          <pc:docMk/>
          <pc:sldMk cId="3708172483" sldId="2147481360"/>
        </pc:sldMkLst>
        <pc:picChg chg="add mod">
          <ac:chgData name="Lee, Yong Joong" userId="8d007218-2bcc-4c75-9734-b702fefd2994" providerId="ADAL" clId="{D9142216-CCA2-4404-9F02-0DDDEE01BD6B}" dt="2026-06-03T15:52:41.312" v="3296" actId="14100"/>
          <ac:picMkLst>
            <pc:docMk/>
            <pc:sldMk cId="3708172483" sldId="2147481360"/>
            <ac:picMk id="8" creationId="{8ABD4D2E-4717-59F2-2251-CA4BF442B0D7}"/>
          </ac:picMkLst>
        </pc:picChg>
        <pc:picChg chg="add mod">
          <ac:chgData name="Lee, Yong Joong" userId="8d007218-2bcc-4c75-9734-b702fefd2994" providerId="ADAL" clId="{D9142216-CCA2-4404-9F02-0DDDEE01BD6B}" dt="2026-06-03T15:52:47.172" v="3298" actId="14100"/>
          <ac:picMkLst>
            <pc:docMk/>
            <pc:sldMk cId="3708172483" sldId="2147481360"/>
            <ac:picMk id="10" creationId="{76AA59B8-4716-EA5D-7710-E5B97E3FECE0}"/>
          </ac:picMkLst>
        </pc:picChg>
      </pc:sldChg>
      <pc:sldChg chg="addSp delSp modSp new mod">
        <pc:chgData name="Lee, Yong Joong" userId="8d007218-2bcc-4c75-9734-b702fefd2994" providerId="ADAL" clId="{D9142216-CCA2-4404-9F02-0DDDEE01BD6B}" dt="2026-06-03T20:08:04.993" v="3507" actId="1076"/>
        <pc:sldMkLst>
          <pc:docMk/>
          <pc:sldMk cId="2297428686" sldId="2147481361"/>
        </pc:sldMkLst>
        <pc:spChg chg="mod">
          <ac:chgData name="Lee, Yong Joong" userId="8d007218-2bcc-4c75-9734-b702fefd2994" providerId="ADAL" clId="{D9142216-CCA2-4404-9F02-0DDDEE01BD6B}" dt="2026-06-03T20:07:33.584" v="3498" actId="14100"/>
          <ac:spMkLst>
            <pc:docMk/>
            <pc:sldMk cId="2297428686" sldId="2147481361"/>
            <ac:spMk id="3" creationId="{196B2D5A-53A7-9119-DD02-1D7932F7DC4E}"/>
          </ac:spMkLst>
        </pc:spChg>
        <pc:spChg chg="add mod">
          <ac:chgData name="Lee, Yong Joong" userId="8d007218-2bcc-4c75-9734-b702fefd2994" providerId="ADAL" clId="{D9142216-CCA2-4404-9F02-0DDDEE01BD6B}" dt="2026-06-03T16:19:51.265" v="3355" actId="164"/>
          <ac:spMkLst>
            <pc:docMk/>
            <pc:sldMk cId="2297428686" sldId="2147481361"/>
            <ac:spMk id="16" creationId="{D82132F5-3621-E539-5326-F54E1299D3AD}"/>
          </ac:spMkLst>
        </pc:spChg>
        <pc:grpChg chg="add mod">
          <ac:chgData name="Lee, Yong Joong" userId="8d007218-2bcc-4c75-9734-b702fefd2994" providerId="ADAL" clId="{D9142216-CCA2-4404-9F02-0DDDEE01BD6B}" dt="2026-06-03T19:44:21.043" v="3380" actId="1076"/>
          <ac:grpSpMkLst>
            <pc:docMk/>
            <pc:sldMk cId="2297428686" sldId="2147481361"/>
            <ac:grpSpMk id="19" creationId="{1650B9FA-4F3B-20A9-5B45-3FE5064631C8}"/>
          </ac:grpSpMkLst>
        </pc:grpChg>
        <pc:picChg chg="add mod">
          <ac:chgData name="Lee, Yong Joong" userId="8d007218-2bcc-4c75-9734-b702fefd2994" providerId="ADAL" clId="{D9142216-CCA2-4404-9F02-0DDDEE01BD6B}" dt="2026-06-03T16:19:51.265" v="3355" actId="164"/>
          <ac:picMkLst>
            <pc:docMk/>
            <pc:sldMk cId="2297428686" sldId="2147481361"/>
            <ac:picMk id="10" creationId="{B17FD87D-C655-1106-2699-F8FB4276C3CD}"/>
          </ac:picMkLst>
        </pc:picChg>
        <pc:picChg chg="add mod">
          <ac:chgData name="Lee, Yong Joong" userId="8d007218-2bcc-4c75-9734-b702fefd2994" providerId="ADAL" clId="{D9142216-CCA2-4404-9F02-0DDDEE01BD6B}" dt="2026-06-03T19:47:00.638" v="3407" actId="1076"/>
          <ac:picMkLst>
            <pc:docMk/>
            <pc:sldMk cId="2297428686" sldId="2147481361"/>
            <ac:picMk id="23" creationId="{5A24FE64-AC19-CD18-0DAA-B6DB3AA38578}"/>
          </ac:picMkLst>
        </pc:picChg>
        <pc:picChg chg="add mod">
          <ac:chgData name="Lee, Yong Joong" userId="8d007218-2bcc-4c75-9734-b702fefd2994" providerId="ADAL" clId="{D9142216-CCA2-4404-9F02-0DDDEE01BD6B}" dt="2026-06-03T20:07:58.399" v="3505" actId="1076"/>
          <ac:picMkLst>
            <pc:docMk/>
            <pc:sldMk cId="2297428686" sldId="2147481361"/>
            <ac:picMk id="25" creationId="{CE91D4F2-6721-476C-73F2-41E7100CBBED}"/>
          </ac:picMkLst>
        </pc:picChg>
        <pc:picChg chg="add mod">
          <ac:chgData name="Lee, Yong Joong" userId="8d007218-2bcc-4c75-9734-b702fefd2994" providerId="ADAL" clId="{D9142216-CCA2-4404-9F02-0DDDEE01BD6B}" dt="2026-06-03T20:08:04.993" v="3507" actId="1076"/>
          <ac:picMkLst>
            <pc:docMk/>
            <pc:sldMk cId="2297428686" sldId="2147481361"/>
            <ac:picMk id="27" creationId="{7F80DB1B-43CD-65AC-9739-43D19265F91D}"/>
          </ac:picMkLst>
        </pc:picChg>
        <pc:cxnChg chg="add mod">
          <ac:chgData name="Lee, Yong Joong" userId="8d007218-2bcc-4c75-9734-b702fefd2994" providerId="ADAL" clId="{D9142216-CCA2-4404-9F02-0DDDEE01BD6B}" dt="2026-06-03T16:19:51.265" v="3355" actId="164"/>
          <ac:cxnSpMkLst>
            <pc:docMk/>
            <pc:sldMk cId="2297428686" sldId="2147481361"/>
            <ac:cxnSpMk id="12" creationId="{92119D47-C17F-4404-2937-40C2FAC24376}"/>
          </ac:cxnSpMkLst>
        </pc:cxnChg>
      </pc:sldChg>
      <pc:sldChg chg="new">
        <pc:chgData name="Lee, Yong Joong" userId="8d007218-2bcc-4c75-9734-b702fefd2994" providerId="ADAL" clId="{D9142216-CCA2-4404-9F02-0DDDEE01BD6B}" dt="2026-06-02T23:34:58.590" v="2872" actId="680"/>
        <pc:sldMkLst>
          <pc:docMk/>
          <pc:sldMk cId="2623009381" sldId="2147481362"/>
        </pc:sldMkLst>
      </pc:sldChg>
      <pc:sldChg chg="addSp delSp modSp new mod">
        <pc:chgData name="Lee, Yong Joong" userId="8d007218-2bcc-4c75-9734-b702fefd2994" providerId="ADAL" clId="{D9142216-CCA2-4404-9F02-0DDDEE01BD6B}" dt="2026-06-05T12:13:44.347" v="8118" actId="14100"/>
        <pc:sldMkLst>
          <pc:docMk/>
          <pc:sldMk cId="2849827661" sldId="2147481364"/>
        </pc:sldMkLst>
        <pc:spChg chg="mod">
          <ac:chgData name="Lee, Yong Joong" userId="8d007218-2bcc-4c75-9734-b702fefd2994" providerId="ADAL" clId="{D9142216-CCA2-4404-9F02-0DDDEE01BD6B}" dt="2026-06-04T21:17:29.440" v="6322" actId="21"/>
          <ac:spMkLst>
            <pc:docMk/>
            <pc:sldMk cId="2849827661" sldId="2147481364"/>
            <ac:spMk id="2" creationId="{BE34B11B-D710-B161-683F-17EDA6EE3C9E}"/>
          </ac:spMkLst>
        </pc:spChg>
        <pc:spChg chg="mod">
          <ac:chgData name="Lee, Yong Joong" userId="8d007218-2bcc-4c75-9734-b702fefd2994" providerId="ADAL" clId="{D9142216-CCA2-4404-9F02-0DDDEE01BD6B}" dt="2026-06-05T12:13:44.347" v="8118" actId="14100"/>
          <ac:spMkLst>
            <pc:docMk/>
            <pc:sldMk cId="2849827661" sldId="2147481364"/>
            <ac:spMk id="3" creationId="{4D432DDB-3B12-98E6-BE74-12918F64CD5A}"/>
          </ac:spMkLst>
        </pc:spChg>
        <pc:spChg chg="mod">
          <ac:chgData name="Lee, Yong Joong" userId="8d007218-2bcc-4c75-9734-b702fefd2994" providerId="ADAL" clId="{D9142216-CCA2-4404-9F02-0DDDEE01BD6B}" dt="2026-06-04T20:54:15.793" v="5696" actId="14100"/>
          <ac:spMkLst>
            <pc:docMk/>
            <pc:sldMk cId="2849827661" sldId="2147481364"/>
            <ac:spMk id="4" creationId="{C6514ABB-E773-93B4-F219-2A1E5D8C97F7}"/>
          </ac:spMkLst>
        </pc:spChg>
        <pc:picChg chg="add mod">
          <ac:chgData name="Lee, Yong Joong" userId="8d007218-2bcc-4c75-9734-b702fefd2994" providerId="ADAL" clId="{D9142216-CCA2-4404-9F02-0DDDEE01BD6B}" dt="2026-06-04T21:23:29.873" v="6702" actId="1076"/>
          <ac:picMkLst>
            <pc:docMk/>
            <pc:sldMk cId="2849827661" sldId="2147481364"/>
            <ac:picMk id="10" creationId="{079AD80C-0F66-98AE-3700-CB3226DD4289}"/>
          </ac:picMkLst>
        </pc:picChg>
        <pc:picChg chg="add mod">
          <ac:chgData name="Lee, Yong Joong" userId="8d007218-2bcc-4c75-9734-b702fefd2994" providerId="ADAL" clId="{D9142216-CCA2-4404-9F02-0DDDEE01BD6B}" dt="2026-06-04T21:22:44.394" v="6690" actId="1076"/>
          <ac:picMkLst>
            <pc:docMk/>
            <pc:sldMk cId="2849827661" sldId="2147481364"/>
            <ac:picMk id="14" creationId="{51B13663-1714-409A-4891-A5D3332C0EFB}"/>
          </ac:picMkLst>
        </pc:picChg>
        <pc:picChg chg="add mod">
          <ac:chgData name="Lee, Yong Joong" userId="8d007218-2bcc-4c75-9734-b702fefd2994" providerId="ADAL" clId="{D9142216-CCA2-4404-9F02-0DDDEE01BD6B}" dt="2026-06-04T21:22:47.053" v="6691" actId="1076"/>
          <ac:picMkLst>
            <pc:docMk/>
            <pc:sldMk cId="2849827661" sldId="2147481364"/>
            <ac:picMk id="22" creationId="{7601D9C0-2120-9082-5BE1-300BF25C8666}"/>
          </ac:picMkLst>
        </pc:picChg>
        <pc:picChg chg="add mod">
          <ac:chgData name="Lee, Yong Joong" userId="8d007218-2bcc-4c75-9734-b702fefd2994" providerId="ADAL" clId="{D9142216-CCA2-4404-9F02-0DDDEE01BD6B}" dt="2026-06-04T21:23:13.394" v="6699" actId="1076"/>
          <ac:picMkLst>
            <pc:docMk/>
            <pc:sldMk cId="2849827661" sldId="2147481364"/>
            <ac:picMk id="24" creationId="{89435481-E0CC-B82C-32FD-CC16D8749F46}"/>
          </ac:picMkLst>
        </pc:picChg>
      </pc:sldChg>
      <pc:sldChg chg="modSp add mod">
        <pc:chgData name="Lee, Yong Joong" userId="8d007218-2bcc-4c75-9734-b702fefd2994" providerId="ADAL" clId="{D9142216-CCA2-4404-9F02-0DDDEE01BD6B}" dt="2026-06-03T12:29:10.041" v="3260" actId="20577"/>
        <pc:sldMkLst>
          <pc:docMk/>
          <pc:sldMk cId="3666886874" sldId="2147481365"/>
        </pc:sldMkLst>
        <pc:spChg chg="mod">
          <ac:chgData name="Lee, Yong Joong" userId="8d007218-2bcc-4c75-9734-b702fefd2994" providerId="ADAL" clId="{D9142216-CCA2-4404-9F02-0DDDEE01BD6B}" dt="2026-06-03T12:29:10.041" v="3260" actId="20577"/>
          <ac:spMkLst>
            <pc:docMk/>
            <pc:sldMk cId="3666886874" sldId="2147481365"/>
            <ac:spMk id="2" creationId="{172FF82E-85A5-DF14-0AB6-946F73374624}"/>
          </ac:spMkLst>
        </pc:spChg>
      </pc:sldChg>
      <pc:sldChg chg="modSp mod">
        <pc:chgData name="Lee, Yong Joong" userId="8d007218-2bcc-4c75-9734-b702fefd2994" providerId="ADAL" clId="{D9142216-CCA2-4404-9F02-0DDDEE01BD6B}" dt="2026-06-05T12:11:22.679" v="8078" actId="20577"/>
        <pc:sldMkLst>
          <pc:docMk/>
          <pc:sldMk cId="1742155106" sldId="2147481368"/>
        </pc:sldMkLst>
        <pc:spChg chg="mod">
          <ac:chgData name="Lee, Yong Joong" userId="8d007218-2bcc-4c75-9734-b702fefd2994" providerId="ADAL" clId="{D9142216-CCA2-4404-9F02-0DDDEE01BD6B}" dt="2026-06-05T12:11:22.679" v="8078" actId="20577"/>
          <ac:spMkLst>
            <pc:docMk/>
            <pc:sldMk cId="1742155106" sldId="2147481368"/>
            <ac:spMk id="3" creationId="{BEABF38D-9301-AC4A-71FF-3CD7227200FD}"/>
          </ac:spMkLst>
        </pc:spChg>
        <pc:spChg chg="mod">
          <ac:chgData name="Lee, Yong Joong" userId="8d007218-2bcc-4c75-9734-b702fefd2994" providerId="ADAL" clId="{D9142216-CCA2-4404-9F02-0DDDEE01BD6B}" dt="2026-06-04T22:05:09.379" v="7704" actId="14100"/>
          <ac:spMkLst>
            <pc:docMk/>
            <pc:sldMk cId="1742155106" sldId="2147481368"/>
            <ac:spMk id="4" creationId="{B9075EA5-C2E6-A496-DA3F-780CE185E6E8}"/>
          </ac:spMkLst>
        </pc:spChg>
      </pc:sldChg>
      <pc:sldChg chg="addSp delSp modSp mod">
        <pc:chgData name="Lee, Yong Joong" userId="8d007218-2bcc-4c75-9734-b702fefd2994" providerId="ADAL" clId="{D9142216-CCA2-4404-9F02-0DDDEE01BD6B}" dt="2026-06-05T12:16:21.896" v="8186" actId="20577"/>
        <pc:sldMkLst>
          <pc:docMk/>
          <pc:sldMk cId="1272927572" sldId="2147481369"/>
        </pc:sldMkLst>
        <pc:spChg chg="mod">
          <ac:chgData name="Lee, Yong Joong" userId="8d007218-2bcc-4c75-9734-b702fefd2994" providerId="ADAL" clId="{D9142216-CCA2-4404-9F02-0DDDEE01BD6B}" dt="2026-06-05T12:16:21.896" v="8186" actId="20577"/>
          <ac:spMkLst>
            <pc:docMk/>
            <pc:sldMk cId="1272927572" sldId="2147481369"/>
            <ac:spMk id="2" creationId="{E5DE513A-0727-C0A1-E001-A08CDD97CCA4}"/>
          </ac:spMkLst>
        </pc:spChg>
        <pc:spChg chg="add del mod">
          <ac:chgData name="Lee, Yong Joong" userId="8d007218-2bcc-4c75-9734-b702fefd2994" providerId="ADAL" clId="{D9142216-CCA2-4404-9F02-0DDDEE01BD6B}" dt="2026-06-04T18:31:32.303" v="4618" actId="20577"/>
          <ac:spMkLst>
            <pc:docMk/>
            <pc:sldMk cId="1272927572" sldId="2147481369"/>
            <ac:spMk id="3" creationId="{777E8728-0FE2-F676-8487-916449AA03A3}"/>
          </ac:spMkLst>
        </pc:spChg>
        <pc:spChg chg="mod">
          <ac:chgData name="Lee, Yong Joong" userId="8d007218-2bcc-4c75-9734-b702fefd2994" providerId="ADAL" clId="{D9142216-CCA2-4404-9F02-0DDDEE01BD6B}" dt="2026-06-04T18:32:08.212" v="4634" actId="20577"/>
          <ac:spMkLst>
            <pc:docMk/>
            <pc:sldMk cId="1272927572" sldId="2147481369"/>
            <ac:spMk id="4" creationId="{C1B2069A-D139-6011-B0D2-76550334B310}"/>
          </ac:spMkLst>
        </pc:spChg>
        <pc:picChg chg="add mod">
          <ac:chgData name="Lee, Yong Joong" userId="8d007218-2bcc-4c75-9734-b702fefd2994" providerId="ADAL" clId="{D9142216-CCA2-4404-9F02-0DDDEE01BD6B}" dt="2026-06-04T18:28:09.933" v="4395" actId="1076"/>
          <ac:picMkLst>
            <pc:docMk/>
            <pc:sldMk cId="1272927572" sldId="2147481369"/>
            <ac:picMk id="10" creationId="{F496BB10-C07F-24FC-E43B-B88C5BA0501A}"/>
          </ac:picMkLst>
        </pc:picChg>
        <pc:picChg chg="add mod">
          <ac:chgData name="Lee, Yong Joong" userId="8d007218-2bcc-4c75-9734-b702fefd2994" providerId="ADAL" clId="{D9142216-CCA2-4404-9F02-0DDDEE01BD6B}" dt="2026-06-04T19:36:42.319" v="5272" actId="14100"/>
          <ac:picMkLst>
            <pc:docMk/>
            <pc:sldMk cId="1272927572" sldId="2147481369"/>
            <ac:picMk id="12" creationId="{62C8A72C-36AD-916C-9A1C-7E71E06EC51C}"/>
          </ac:picMkLst>
        </pc:picChg>
        <pc:picChg chg="add mod">
          <ac:chgData name="Lee, Yong Joong" userId="8d007218-2bcc-4c75-9734-b702fefd2994" providerId="ADAL" clId="{D9142216-CCA2-4404-9F02-0DDDEE01BD6B}" dt="2026-06-04T19:36:34.432" v="5266" actId="14100"/>
          <ac:picMkLst>
            <pc:docMk/>
            <pc:sldMk cId="1272927572" sldId="2147481369"/>
            <ac:picMk id="16" creationId="{DB2201DA-CFEB-A44A-32E8-AE176EE09249}"/>
          </ac:picMkLst>
        </pc:picChg>
        <pc:picChg chg="add mod">
          <ac:chgData name="Lee, Yong Joong" userId="8d007218-2bcc-4c75-9734-b702fefd2994" providerId="ADAL" clId="{D9142216-CCA2-4404-9F02-0DDDEE01BD6B}" dt="2026-06-04T18:28:25.017" v="4398" actId="1076"/>
          <ac:picMkLst>
            <pc:docMk/>
            <pc:sldMk cId="1272927572" sldId="2147481369"/>
            <ac:picMk id="18" creationId="{A10C136C-7DAB-75F5-F0ED-73521C1ABC12}"/>
          </ac:picMkLst>
        </pc:picChg>
      </pc:sldChg>
      <pc:sldChg chg="addSp delSp modSp add mod">
        <pc:chgData name="Lee, Yong Joong" userId="8d007218-2bcc-4c75-9734-b702fefd2994" providerId="ADAL" clId="{D9142216-CCA2-4404-9F02-0DDDEE01BD6B}" dt="2026-06-04T20:13:37.047" v="5658" actId="20577"/>
        <pc:sldMkLst>
          <pc:docMk/>
          <pc:sldMk cId="1790972411" sldId="2147481376"/>
        </pc:sldMkLst>
        <pc:spChg chg="mod">
          <ac:chgData name="Lee, Yong Joong" userId="8d007218-2bcc-4c75-9734-b702fefd2994" providerId="ADAL" clId="{D9142216-CCA2-4404-9F02-0DDDEE01BD6B}" dt="2026-06-04T20:05:44.325" v="5537" actId="14100"/>
          <ac:spMkLst>
            <pc:docMk/>
            <pc:sldMk cId="1790972411" sldId="2147481376"/>
            <ac:spMk id="2" creationId="{07A33EA9-9C2A-1F7D-A0CB-3316528C1DBD}"/>
          </ac:spMkLst>
        </pc:spChg>
        <pc:spChg chg="mod">
          <ac:chgData name="Lee, Yong Joong" userId="8d007218-2bcc-4c75-9734-b702fefd2994" providerId="ADAL" clId="{D9142216-CCA2-4404-9F02-0DDDEE01BD6B}" dt="2026-06-04T20:13:37.047" v="5658" actId="20577"/>
          <ac:spMkLst>
            <pc:docMk/>
            <pc:sldMk cId="1790972411" sldId="2147481376"/>
            <ac:spMk id="3" creationId="{4BEA3C5F-B256-3DF2-B060-CEF276CAC5BB}"/>
          </ac:spMkLst>
        </pc:spChg>
        <pc:spChg chg="mod">
          <ac:chgData name="Lee, Yong Joong" userId="8d007218-2bcc-4c75-9734-b702fefd2994" providerId="ADAL" clId="{D9142216-CCA2-4404-9F02-0DDDEE01BD6B}" dt="2026-06-04T18:32:15.501" v="4641" actId="20577"/>
          <ac:spMkLst>
            <pc:docMk/>
            <pc:sldMk cId="1790972411" sldId="2147481376"/>
            <ac:spMk id="4" creationId="{15F19551-C85C-EC3B-15C5-BD3C08800F07}"/>
          </ac:spMkLst>
        </pc:spChg>
        <pc:picChg chg="add mod">
          <ac:chgData name="Lee, Yong Joong" userId="8d007218-2bcc-4c75-9734-b702fefd2994" providerId="ADAL" clId="{D9142216-CCA2-4404-9F02-0DDDEE01BD6B}" dt="2026-06-04T18:42:22.741" v="4676" actId="1076"/>
          <ac:picMkLst>
            <pc:docMk/>
            <pc:sldMk cId="1790972411" sldId="2147481376"/>
            <ac:picMk id="8" creationId="{5378B82B-5826-43BD-B4F3-A4FDC0C08154}"/>
          </ac:picMkLst>
        </pc:picChg>
        <pc:picChg chg="add mod">
          <ac:chgData name="Lee, Yong Joong" userId="8d007218-2bcc-4c75-9734-b702fefd2994" providerId="ADAL" clId="{D9142216-CCA2-4404-9F02-0DDDEE01BD6B}" dt="2026-06-04T18:45:36.940" v="4680" actId="1076"/>
          <ac:picMkLst>
            <pc:docMk/>
            <pc:sldMk cId="1790972411" sldId="2147481376"/>
            <ac:picMk id="11" creationId="{C1FDD925-6367-E5B2-EC11-8843ECEC120A}"/>
          </ac:picMkLst>
        </pc:picChg>
        <pc:picChg chg="add mod">
          <ac:chgData name="Lee, Yong Joong" userId="8d007218-2bcc-4c75-9734-b702fefd2994" providerId="ADAL" clId="{D9142216-CCA2-4404-9F02-0DDDEE01BD6B}" dt="2026-06-04T18:57:58.651" v="4692" actId="14100"/>
          <ac:picMkLst>
            <pc:docMk/>
            <pc:sldMk cId="1790972411" sldId="2147481376"/>
            <ac:picMk id="17" creationId="{B5F10379-FB34-8068-0EFD-30752A08ECAE}"/>
          </ac:picMkLst>
        </pc:picChg>
        <pc:picChg chg="add mod">
          <ac:chgData name="Lee, Yong Joong" userId="8d007218-2bcc-4c75-9734-b702fefd2994" providerId="ADAL" clId="{D9142216-CCA2-4404-9F02-0DDDEE01BD6B}" dt="2026-06-04T19:00:25.512" v="4698" actId="1076"/>
          <ac:picMkLst>
            <pc:docMk/>
            <pc:sldMk cId="1790972411" sldId="2147481376"/>
            <ac:picMk id="20" creationId="{FEEB4B76-CA35-36F5-2C64-5506A4D253B9}"/>
          </ac:picMkLst>
        </pc:picChg>
        <pc:picChg chg="add mod">
          <ac:chgData name="Lee, Yong Joong" userId="8d007218-2bcc-4c75-9734-b702fefd2994" providerId="ADAL" clId="{D9142216-CCA2-4404-9F02-0DDDEE01BD6B}" dt="2026-06-04T20:12:09.023" v="5560" actId="1076"/>
          <ac:picMkLst>
            <pc:docMk/>
            <pc:sldMk cId="1790972411" sldId="2147481376"/>
            <ac:picMk id="22" creationId="{1169C010-8421-85D7-B48B-58C8580E3D44}"/>
          </ac:picMkLst>
        </pc:picChg>
        <pc:picChg chg="add mod">
          <ac:chgData name="Lee, Yong Joong" userId="8d007218-2bcc-4c75-9734-b702fefd2994" providerId="ADAL" clId="{D9142216-CCA2-4404-9F02-0DDDEE01BD6B}" dt="2026-06-04T20:12:12.509" v="5561" actId="14100"/>
          <ac:picMkLst>
            <pc:docMk/>
            <pc:sldMk cId="1790972411" sldId="2147481376"/>
            <ac:picMk id="24" creationId="{CEC58CA9-411D-F8ED-1137-3B4841947AFB}"/>
          </ac:picMkLst>
        </pc:picChg>
      </pc:sldChg>
      <pc:sldChg chg="addSp modSp mod modClrScheme chgLayout">
        <pc:chgData name="Lee, Yong Joong" userId="8d007218-2bcc-4c75-9734-b702fefd2994" providerId="ADAL" clId="{D9142216-CCA2-4404-9F02-0DDDEE01BD6B}" dt="2026-06-05T01:48:25.693" v="7922" actId="20577"/>
        <pc:sldMkLst>
          <pc:docMk/>
          <pc:sldMk cId="3144571131" sldId="2147481377"/>
        </pc:sldMkLst>
        <pc:spChg chg="mod ord">
          <ac:chgData name="Lee, Yong Joong" userId="8d007218-2bcc-4c75-9734-b702fefd2994" providerId="ADAL" clId="{D9142216-CCA2-4404-9F02-0DDDEE01BD6B}" dt="2026-06-05T01:45:32.444" v="7719" actId="700"/>
          <ac:spMkLst>
            <pc:docMk/>
            <pc:sldMk cId="3144571131" sldId="2147481377"/>
            <ac:spMk id="2" creationId="{8597C8B3-C2D0-66D5-9C59-0E633FCB5D23}"/>
          </ac:spMkLst>
        </pc:spChg>
        <pc:spChg chg="mod ord">
          <ac:chgData name="Lee, Yong Joong" userId="8d007218-2bcc-4c75-9734-b702fefd2994" providerId="ADAL" clId="{D9142216-CCA2-4404-9F02-0DDDEE01BD6B}" dt="2026-06-05T01:45:43.919" v="7720" actId="21"/>
          <ac:spMkLst>
            <pc:docMk/>
            <pc:sldMk cId="3144571131" sldId="2147481377"/>
            <ac:spMk id="3" creationId="{BB36AC0B-5BFC-BC88-63EF-B7A539F46D31}"/>
          </ac:spMkLst>
        </pc:spChg>
        <pc:spChg chg="add mod ord">
          <ac:chgData name="Lee, Yong Joong" userId="8d007218-2bcc-4c75-9734-b702fefd2994" providerId="ADAL" clId="{D9142216-CCA2-4404-9F02-0DDDEE01BD6B}" dt="2026-06-05T01:48:25.693" v="7922" actId="20577"/>
          <ac:spMkLst>
            <pc:docMk/>
            <pc:sldMk cId="3144571131" sldId="2147481377"/>
            <ac:spMk id="4" creationId="{ABCBCA8D-A27B-1C67-FBA8-3AE9DC48CBBC}"/>
          </ac:spMkLst>
        </pc:spChg>
      </pc:sldChg>
    </pc:docChg>
  </pc:docChgLst>
  <pc:docChgLst>
    <pc:chgData name="Lee, Yong Joong" userId="8d007218-2bcc-4c75-9734-b702fefd2994" providerId="ADAL" clId="{1523A790-1DA2-495F-91E5-8948D65ED08F}"/>
    <pc:docChg chg="undo custSel addSld delSld modSld sldOrd">
      <pc:chgData name="Lee, Yong Joong" userId="8d007218-2bcc-4c75-9734-b702fefd2994" providerId="ADAL" clId="{1523A790-1DA2-495F-91E5-8948D65ED08F}" dt="2026-06-08T13:37:26.420" v="19103" actId="20577"/>
      <pc:docMkLst>
        <pc:docMk/>
      </pc:docMkLst>
      <pc:sldChg chg="modSp mod">
        <pc:chgData name="Lee, Yong Joong" userId="8d007218-2bcc-4c75-9734-b702fefd2994" providerId="ADAL" clId="{1523A790-1DA2-495F-91E5-8948D65ED08F}" dt="2026-05-21T13:36:44.690" v="63" actId="20577"/>
        <pc:sldMkLst>
          <pc:docMk/>
          <pc:sldMk cId="4251991772" sldId="2147481337"/>
        </pc:sldMkLst>
        <pc:spChg chg="mod">
          <ac:chgData name="Lee, Yong Joong" userId="8d007218-2bcc-4c75-9734-b702fefd2994" providerId="ADAL" clId="{1523A790-1DA2-495F-91E5-8948D65ED08F}" dt="2026-05-21T13:35:57.363" v="44" actId="14100"/>
          <ac:spMkLst>
            <pc:docMk/>
            <pc:sldMk cId="4251991772" sldId="2147481337"/>
            <ac:spMk id="2" creationId="{36B18B1F-BFB1-CC50-2580-E2ADE95FF0A0}"/>
          </ac:spMkLst>
        </pc:spChg>
        <pc:spChg chg="mod">
          <ac:chgData name="Lee, Yong Joong" userId="8d007218-2bcc-4c75-9734-b702fefd2994" providerId="ADAL" clId="{1523A790-1DA2-495F-91E5-8948D65ED08F}" dt="2026-05-21T13:35:45.633" v="41" actId="14100"/>
          <ac:spMkLst>
            <pc:docMk/>
            <pc:sldMk cId="4251991772" sldId="2147481337"/>
            <ac:spMk id="4" creationId="{A80AB052-C5ED-4604-BB32-C7CFB365406D}"/>
          </ac:spMkLst>
        </pc:spChg>
        <pc:spChg chg="mod">
          <ac:chgData name="Lee, Yong Joong" userId="8d007218-2bcc-4c75-9734-b702fefd2994" providerId="ADAL" clId="{1523A790-1DA2-495F-91E5-8948D65ED08F}" dt="2026-05-21T13:33:59.209" v="13" actId="20577"/>
          <ac:spMkLst>
            <pc:docMk/>
            <pc:sldMk cId="4251991772" sldId="2147481337"/>
            <ac:spMk id="5" creationId="{36169892-B8FD-9314-2137-FD44D1A12AD5}"/>
          </ac:spMkLst>
        </pc:spChg>
        <pc:spChg chg="mod">
          <ac:chgData name="Lee, Yong Joong" userId="8d007218-2bcc-4c75-9734-b702fefd2994" providerId="ADAL" clId="{1523A790-1DA2-495F-91E5-8948D65ED08F}" dt="2026-05-21T13:36:44.690" v="63" actId="20577"/>
          <ac:spMkLst>
            <pc:docMk/>
            <pc:sldMk cId="4251991772" sldId="2147481337"/>
            <ac:spMk id="6" creationId="{0E4AE62E-70C2-2BB8-D0AC-19F273245092}"/>
          </ac:spMkLst>
        </pc:spChg>
      </pc:sldChg>
      <pc:sldChg chg="modSp mod">
        <pc:chgData name="Lee, Yong Joong" userId="8d007218-2bcc-4c75-9734-b702fefd2994" providerId="ADAL" clId="{1523A790-1DA2-495F-91E5-8948D65ED08F}" dt="2026-06-06T19:28:23.167" v="18769" actId="20577"/>
        <pc:sldMkLst>
          <pc:docMk/>
          <pc:sldMk cId="1141913839" sldId="2147481341"/>
        </pc:sldMkLst>
        <pc:spChg chg="mod">
          <ac:chgData name="Lee, Yong Joong" userId="8d007218-2bcc-4c75-9734-b702fefd2994" providerId="ADAL" clId="{1523A790-1DA2-495F-91E5-8948D65ED08F}" dt="2026-06-04T23:50:11.442" v="11838" actId="20577"/>
          <ac:spMkLst>
            <pc:docMk/>
            <pc:sldMk cId="1141913839" sldId="2147481341"/>
            <ac:spMk id="2" creationId="{E67B58F1-434C-EBA8-E9EB-5B993587B71D}"/>
          </ac:spMkLst>
        </pc:spChg>
        <pc:spChg chg="mod">
          <ac:chgData name="Lee, Yong Joong" userId="8d007218-2bcc-4c75-9734-b702fefd2994" providerId="ADAL" clId="{1523A790-1DA2-495F-91E5-8948D65ED08F}" dt="2026-06-06T19:28:23.167" v="18769" actId="20577"/>
          <ac:spMkLst>
            <pc:docMk/>
            <pc:sldMk cId="1141913839" sldId="2147481341"/>
            <ac:spMk id="3" creationId="{EFE28CB9-9160-EF7F-9AA2-09AC3AFF0CB0}"/>
          </ac:spMkLst>
        </pc:spChg>
      </pc:sldChg>
      <pc:sldChg chg="modSp new mod">
        <pc:chgData name="Lee, Yong Joong" userId="8d007218-2bcc-4c75-9734-b702fefd2994" providerId="ADAL" clId="{1523A790-1DA2-495F-91E5-8948D65ED08F}" dt="2026-06-05T20:41:27.703" v="14026"/>
        <pc:sldMkLst>
          <pc:docMk/>
          <pc:sldMk cId="1693828928" sldId="2147481343"/>
        </pc:sldMkLst>
        <pc:spChg chg="mod">
          <ac:chgData name="Lee, Yong Joong" userId="8d007218-2bcc-4c75-9734-b702fefd2994" providerId="ADAL" clId="{1523A790-1DA2-495F-91E5-8948D65ED08F}" dt="2026-06-05T20:41:27.703" v="14026"/>
          <ac:spMkLst>
            <pc:docMk/>
            <pc:sldMk cId="1693828928" sldId="2147481343"/>
            <ac:spMk id="2" creationId="{3948AA8E-F1D3-39F7-1B08-72A49CDF65B1}"/>
          </ac:spMkLst>
        </pc:spChg>
      </pc:sldChg>
      <pc:sldChg chg="addSp delSp modSp new mod ord">
        <pc:chgData name="Lee, Yong Joong" userId="8d007218-2bcc-4c75-9734-b702fefd2994" providerId="ADAL" clId="{1523A790-1DA2-495F-91E5-8948D65ED08F}" dt="2026-06-06T11:59:21.886" v="15071" actId="113"/>
        <pc:sldMkLst>
          <pc:docMk/>
          <pc:sldMk cId="510828132" sldId="2147481346"/>
        </pc:sldMkLst>
        <pc:spChg chg="mod">
          <ac:chgData name="Lee, Yong Joong" userId="8d007218-2bcc-4c75-9734-b702fefd2994" providerId="ADAL" clId="{1523A790-1DA2-495F-91E5-8948D65ED08F}" dt="2026-06-05T20:55:20.188" v="14487" actId="20577"/>
          <ac:spMkLst>
            <pc:docMk/>
            <pc:sldMk cId="510828132" sldId="2147481346"/>
            <ac:spMk id="2" creationId="{490B3959-7127-E3D3-727B-F89739A8E4C3}"/>
          </ac:spMkLst>
        </pc:spChg>
        <pc:spChg chg="mod">
          <ac:chgData name="Lee, Yong Joong" userId="8d007218-2bcc-4c75-9734-b702fefd2994" providerId="ADAL" clId="{1523A790-1DA2-495F-91E5-8948D65ED08F}" dt="2026-06-06T11:59:21.886" v="15071" actId="113"/>
          <ac:spMkLst>
            <pc:docMk/>
            <pc:sldMk cId="510828132" sldId="2147481346"/>
            <ac:spMk id="3" creationId="{4DA1C8F9-3D41-CAB8-09F7-36ADC2C746A5}"/>
          </ac:spMkLst>
        </pc:spChg>
        <pc:spChg chg="mod">
          <ac:chgData name="Lee, Yong Joong" userId="8d007218-2bcc-4c75-9734-b702fefd2994" providerId="ADAL" clId="{1523A790-1DA2-495F-91E5-8948D65ED08F}" dt="2026-06-01T16:54:46.145" v="2074" actId="20577"/>
          <ac:spMkLst>
            <pc:docMk/>
            <pc:sldMk cId="510828132" sldId="2147481346"/>
            <ac:spMk id="4" creationId="{DAAF63C0-E175-A509-2479-322FEA2FF962}"/>
          </ac:spMkLst>
        </pc:spChg>
        <pc:picChg chg="add mod">
          <ac:chgData name="Lee, Yong Joong" userId="8d007218-2bcc-4c75-9734-b702fefd2994" providerId="ADAL" clId="{1523A790-1DA2-495F-91E5-8948D65ED08F}" dt="2026-06-05T14:27:36.188" v="12616" actId="1076"/>
          <ac:picMkLst>
            <pc:docMk/>
            <pc:sldMk cId="510828132" sldId="2147481346"/>
            <ac:picMk id="6" creationId="{5BADB48F-00A2-74B9-2EAA-FF739D583B5B}"/>
          </ac:picMkLst>
        </pc:picChg>
        <pc:picChg chg="mod">
          <ac:chgData name="Lee, Yong Joong" userId="8d007218-2bcc-4c75-9734-b702fefd2994" providerId="ADAL" clId="{1523A790-1DA2-495F-91E5-8948D65ED08F}" dt="2026-06-05T14:27:32.452" v="12615" actId="1076"/>
          <ac:picMkLst>
            <pc:docMk/>
            <pc:sldMk cId="510828132" sldId="2147481346"/>
            <ac:picMk id="8" creationId="{ADEF3332-1078-85F4-C2B3-98B1A6AD6EAA}"/>
          </ac:picMkLst>
        </pc:picChg>
        <pc:picChg chg="add mod">
          <ac:chgData name="Lee, Yong Joong" userId="8d007218-2bcc-4c75-9734-b702fefd2994" providerId="ADAL" clId="{1523A790-1DA2-495F-91E5-8948D65ED08F}" dt="2026-06-05T14:27:29.562" v="12614" actId="1076"/>
          <ac:picMkLst>
            <pc:docMk/>
            <pc:sldMk cId="510828132" sldId="2147481346"/>
            <ac:picMk id="11" creationId="{AE398041-2426-E42D-73FD-F5E11DF31D5B}"/>
          </ac:picMkLst>
        </pc:picChg>
      </pc:sldChg>
      <pc:sldChg chg="addSp delSp modSp new mod">
        <pc:chgData name="Lee, Yong Joong" userId="8d007218-2bcc-4c75-9734-b702fefd2994" providerId="ADAL" clId="{1523A790-1DA2-495F-91E5-8948D65ED08F}" dt="2026-06-01T17:47:44.870" v="2201" actId="22"/>
        <pc:sldMkLst>
          <pc:docMk/>
          <pc:sldMk cId="999830710" sldId="2147481348"/>
        </pc:sldMkLst>
        <pc:spChg chg="mod">
          <ac:chgData name="Lee, Yong Joong" userId="8d007218-2bcc-4c75-9734-b702fefd2994" providerId="ADAL" clId="{1523A790-1DA2-495F-91E5-8948D65ED08F}" dt="2026-06-01T17:37:03.031" v="2196"/>
          <ac:spMkLst>
            <pc:docMk/>
            <pc:sldMk cId="999830710" sldId="2147481348"/>
            <ac:spMk id="2" creationId="{9129D95F-EB6F-9B5A-4FCB-461DF7BFB5FB}"/>
          </ac:spMkLst>
        </pc:spChg>
        <pc:picChg chg="add mod ord">
          <ac:chgData name="Lee, Yong Joong" userId="8d007218-2bcc-4c75-9734-b702fefd2994" providerId="ADAL" clId="{1523A790-1DA2-495F-91E5-8948D65ED08F}" dt="2026-06-01T17:47:44.870" v="2201" actId="22"/>
          <ac:picMkLst>
            <pc:docMk/>
            <pc:sldMk cId="999830710" sldId="2147481348"/>
            <ac:picMk id="13" creationId="{1EC965B0-7AC3-124E-8222-93A57EBFD330}"/>
          </ac:picMkLst>
        </pc:picChg>
      </pc:sldChg>
      <pc:sldChg chg="addSp modSp new mod">
        <pc:chgData name="Lee, Yong Joong" userId="8d007218-2bcc-4c75-9734-b702fefd2994" providerId="ADAL" clId="{1523A790-1DA2-495F-91E5-8948D65ED08F}" dt="2026-06-01T19:46:11.084" v="3352" actId="1076"/>
        <pc:sldMkLst>
          <pc:docMk/>
          <pc:sldMk cId="3318720654" sldId="2147481350"/>
        </pc:sldMkLst>
        <pc:spChg chg="mod">
          <ac:chgData name="Lee, Yong Joong" userId="8d007218-2bcc-4c75-9734-b702fefd2994" providerId="ADAL" clId="{1523A790-1DA2-495F-91E5-8948D65ED08F}" dt="2026-06-01T19:14:43.102" v="2895" actId="20577"/>
          <ac:spMkLst>
            <pc:docMk/>
            <pc:sldMk cId="3318720654" sldId="2147481350"/>
            <ac:spMk id="2" creationId="{270C3A27-D42A-B225-284E-81759099F22C}"/>
          </ac:spMkLst>
        </pc:spChg>
        <pc:spChg chg="mod">
          <ac:chgData name="Lee, Yong Joong" userId="8d007218-2bcc-4c75-9734-b702fefd2994" providerId="ADAL" clId="{1523A790-1DA2-495F-91E5-8948D65ED08F}" dt="2026-06-01T19:21:38.602" v="3307" actId="14100"/>
          <ac:spMkLst>
            <pc:docMk/>
            <pc:sldMk cId="3318720654" sldId="2147481350"/>
            <ac:spMk id="3" creationId="{21A077BB-F7AC-A5F0-8E77-92414A9CA18E}"/>
          </ac:spMkLst>
        </pc:spChg>
        <pc:spChg chg="mod">
          <ac:chgData name="Lee, Yong Joong" userId="8d007218-2bcc-4c75-9734-b702fefd2994" providerId="ADAL" clId="{1523A790-1DA2-495F-91E5-8948D65ED08F}" dt="2026-06-01T19:01:42.159" v="2512" actId="14100"/>
          <ac:spMkLst>
            <pc:docMk/>
            <pc:sldMk cId="3318720654" sldId="2147481350"/>
            <ac:spMk id="4" creationId="{09DFE778-C95F-F8A9-1970-0441255C8B41}"/>
          </ac:spMkLst>
        </pc:spChg>
        <pc:picChg chg="add mod">
          <ac:chgData name="Lee, Yong Joong" userId="8d007218-2bcc-4c75-9734-b702fefd2994" providerId="ADAL" clId="{1523A790-1DA2-495F-91E5-8948D65ED08F}" dt="2026-06-01T19:45:19.726" v="3337" actId="1076"/>
          <ac:picMkLst>
            <pc:docMk/>
            <pc:sldMk cId="3318720654" sldId="2147481350"/>
            <ac:picMk id="6" creationId="{C4E03069-2073-10C8-0C18-8FE4B4266D26}"/>
          </ac:picMkLst>
        </pc:picChg>
        <pc:picChg chg="add mod">
          <ac:chgData name="Lee, Yong Joong" userId="8d007218-2bcc-4c75-9734-b702fefd2994" providerId="ADAL" clId="{1523A790-1DA2-495F-91E5-8948D65ED08F}" dt="2026-06-01T19:45:38.925" v="3345" actId="1076"/>
          <ac:picMkLst>
            <pc:docMk/>
            <pc:sldMk cId="3318720654" sldId="2147481350"/>
            <ac:picMk id="8" creationId="{CB8C2F60-5D72-653F-9DE2-5FD323730F53}"/>
          </ac:picMkLst>
        </pc:picChg>
        <pc:picChg chg="add mod">
          <ac:chgData name="Lee, Yong Joong" userId="8d007218-2bcc-4c75-9734-b702fefd2994" providerId="ADAL" clId="{1523A790-1DA2-495F-91E5-8948D65ED08F}" dt="2026-06-01T19:46:11.084" v="3352" actId="1076"/>
          <ac:picMkLst>
            <pc:docMk/>
            <pc:sldMk cId="3318720654" sldId="2147481350"/>
            <ac:picMk id="10" creationId="{CF02D17E-02C2-B046-D5C8-948BCE2D8478}"/>
          </ac:picMkLst>
        </pc:picChg>
        <pc:picChg chg="add mod">
          <ac:chgData name="Lee, Yong Joong" userId="8d007218-2bcc-4c75-9734-b702fefd2994" providerId="ADAL" clId="{1523A790-1DA2-495F-91E5-8948D65ED08F}" dt="2026-06-01T19:45:56.387" v="3347" actId="14100"/>
          <ac:picMkLst>
            <pc:docMk/>
            <pc:sldMk cId="3318720654" sldId="2147481350"/>
            <ac:picMk id="12" creationId="{2A179D8E-9835-4D4B-EDE7-25F95372754E}"/>
          </ac:picMkLst>
        </pc:picChg>
        <pc:picChg chg="add mod">
          <ac:chgData name="Lee, Yong Joong" userId="8d007218-2bcc-4c75-9734-b702fefd2994" providerId="ADAL" clId="{1523A790-1DA2-495F-91E5-8948D65ED08F}" dt="2026-06-01T19:46:01.866" v="3348" actId="1076"/>
          <ac:picMkLst>
            <pc:docMk/>
            <pc:sldMk cId="3318720654" sldId="2147481350"/>
            <ac:picMk id="14" creationId="{E1D80D85-DE04-A562-80E7-B7686D5C7194}"/>
          </ac:picMkLst>
        </pc:picChg>
        <pc:picChg chg="add mod">
          <ac:chgData name="Lee, Yong Joong" userId="8d007218-2bcc-4c75-9734-b702fefd2994" providerId="ADAL" clId="{1523A790-1DA2-495F-91E5-8948D65ED08F}" dt="2026-06-01T19:45:41.077" v="3346" actId="1076"/>
          <ac:picMkLst>
            <pc:docMk/>
            <pc:sldMk cId="3318720654" sldId="2147481350"/>
            <ac:picMk id="16" creationId="{31404F23-02C3-1F80-05DD-F1B805CF38AA}"/>
          </ac:picMkLst>
        </pc:picChg>
      </pc:sldChg>
      <pc:sldChg chg="addSp delSp modSp new mod ord">
        <pc:chgData name="Lee, Yong Joong" userId="8d007218-2bcc-4c75-9734-b702fefd2994" providerId="ADAL" clId="{1523A790-1DA2-495F-91E5-8948D65ED08F}" dt="2026-06-06T12:41:26.318" v="15983" actId="20577"/>
        <pc:sldMkLst>
          <pc:docMk/>
          <pc:sldMk cId="2971670547" sldId="2147481351"/>
        </pc:sldMkLst>
        <pc:spChg chg="mod">
          <ac:chgData name="Lee, Yong Joong" userId="8d007218-2bcc-4c75-9734-b702fefd2994" providerId="ADAL" clId="{1523A790-1DA2-495F-91E5-8948D65ED08F}" dt="2026-06-06T12:41:26.318" v="15983" actId="20577"/>
          <ac:spMkLst>
            <pc:docMk/>
            <pc:sldMk cId="2971670547" sldId="2147481351"/>
            <ac:spMk id="2" creationId="{167CD5B9-C4B9-E44C-7C4D-CE76DFB01618}"/>
          </ac:spMkLst>
        </pc:spChg>
        <pc:spChg chg="mod">
          <ac:chgData name="Lee, Yong Joong" userId="8d007218-2bcc-4c75-9734-b702fefd2994" providerId="ADAL" clId="{1523A790-1DA2-495F-91E5-8948D65ED08F}" dt="2026-06-01T20:48:15.764" v="4224" actId="14100"/>
          <ac:spMkLst>
            <pc:docMk/>
            <pc:sldMk cId="2971670547" sldId="2147481351"/>
            <ac:spMk id="3" creationId="{5E983EE3-2AE1-BAD8-31F6-778EA0D77263}"/>
          </ac:spMkLst>
        </pc:spChg>
        <pc:spChg chg="mod">
          <ac:chgData name="Lee, Yong Joong" userId="8d007218-2bcc-4c75-9734-b702fefd2994" providerId="ADAL" clId="{1523A790-1DA2-495F-91E5-8948D65ED08F}" dt="2026-06-01T20:13:23.595" v="3380" actId="14100"/>
          <ac:spMkLst>
            <pc:docMk/>
            <pc:sldMk cId="2971670547" sldId="2147481351"/>
            <ac:spMk id="4" creationId="{70FA2707-2FF9-09D1-C374-502E70E492A4}"/>
          </ac:spMkLst>
        </pc:spChg>
        <pc:grpChg chg="add mod">
          <ac:chgData name="Lee, Yong Joong" userId="8d007218-2bcc-4c75-9734-b702fefd2994" providerId="ADAL" clId="{1523A790-1DA2-495F-91E5-8948D65ED08F}" dt="2026-06-02T02:02:52.235" v="4997" actId="1076"/>
          <ac:grpSpMkLst>
            <pc:docMk/>
            <pc:sldMk cId="2971670547" sldId="2147481351"/>
            <ac:grpSpMk id="19" creationId="{D166F40A-F5CC-25C7-BD84-7827F91B0C2A}"/>
          </ac:grpSpMkLst>
        </pc:grpChg>
        <pc:picChg chg="add mod">
          <ac:chgData name="Lee, Yong Joong" userId="8d007218-2bcc-4c75-9734-b702fefd2994" providerId="ADAL" clId="{1523A790-1DA2-495F-91E5-8948D65ED08F}" dt="2026-06-01T20:26:59.583" v="3763" actId="14100"/>
          <ac:picMkLst>
            <pc:docMk/>
            <pc:sldMk cId="2971670547" sldId="2147481351"/>
            <ac:picMk id="6" creationId="{6033D232-B840-FE9D-9520-ADF91E3ED903}"/>
          </ac:picMkLst>
        </pc:picChg>
        <pc:picChg chg="add mod modCrop">
          <ac:chgData name="Lee, Yong Joong" userId="8d007218-2bcc-4c75-9734-b702fefd2994" providerId="ADAL" clId="{1523A790-1DA2-495F-91E5-8948D65ED08F}" dt="2026-06-01T20:26:54.142" v="3761" actId="1076"/>
          <ac:picMkLst>
            <pc:docMk/>
            <pc:sldMk cId="2971670547" sldId="2147481351"/>
            <ac:picMk id="8" creationId="{B535653A-F259-366E-85A2-4316E0E87B44}"/>
          </ac:picMkLst>
        </pc:picChg>
        <pc:picChg chg="add mod">
          <ac:chgData name="Lee, Yong Joong" userId="8d007218-2bcc-4c75-9734-b702fefd2994" providerId="ADAL" clId="{1523A790-1DA2-495F-91E5-8948D65ED08F}" dt="2026-06-01T20:51:48.397" v="4239" actId="164"/>
          <ac:picMkLst>
            <pc:docMk/>
            <pc:sldMk cId="2971670547" sldId="2147481351"/>
            <ac:picMk id="16" creationId="{284B9B00-983A-E1DF-CAF2-569BF053D47F}"/>
          </ac:picMkLst>
        </pc:picChg>
        <pc:picChg chg="add mod">
          <ac:chgData name="Lee, Yong Joong" userId="8d007218-2bcc-4c75-9734-b702fefd2994" providerId="ADAL" clId="{1523A790-1DA2-495F-91E5-8948D65ED08F}" dt="2026-06-01T20:51:48.397" v="4239" actId="164"/>
          <ac:picMkLst>
            <pc:docMk/>
            <pc:sldMk cId="2971670547" sldId="2147481351"/>
            <ac:picMk id="18" creationId="{27AE3EA8-5AFA-CC1C-EED1-7B491D695443}"/>
          </ac:picMkLst>
        </pc:picChg>
      </pc:sldChg>
      <pc:sldChg chg="addSp delSp modSp add mod">
        <pc:chgData name="Lee, Yong Joong" userId="8d007218-2bcc-4c75-9734-b702fefd2994" providerId="ADAL" clId="{1523A790-1DA2-495F-91E5-8948D65ED08F}" dt="2026-06-01T20:54:03.523" v="4267" actId="478"/>
        <pc:sldMkLst>
          <pc:docMk/>
          <pc:sldMk cId="2810377247" sldId="2147481352"/>
        </pc:sldMkLst>
        <pc:spChg chg="mod">
          <ac:chgData name="Lee, Yong Joong" userId="8d007218-2bcc-4c75-9734-b702fefd2994" providerId="ADAL" clId="{1523A790-1DA2-495F-91E5-8948D65ED08F}" dt="2026-06-01T20:53:48.210" v="4266" actId="20577"/>
          <ac:spMkLst>
            <pc:docMk/>
            <pc:sldMk cId="2810377247" sldId="2147481352"/>
            <ac:spMk id="2" creationId="{4CA90013-56DA-0C3C-55DE-08FE5F2F0F7B}"/>
          </ac:spMkLst>
        </pc:spChg>
      </pc:sldChg>
      <pc:sldChg chg="addSp delSp modSp new mod">
        <pc:chgData name="Lee, Yong Joong" userId="8d007218-2bcc-4c75-9734-b702fefd2994" providerId="ADAL" clId="{1523A790-1DA2-495F-91E5-8948D65ED08F}" dt="2026-06-06T12:42:33.768" v="15985" actId="113"/>
        <pc:sldMkLst>
          <pc:docMk/>
          <pc:sldMk cId="3026475588" sldId="2147481353"/>
        </pc:sldMkLst>
        <pc:spChg chg="mod">
          <ac:chgData name="Lee, Yong Joong" userId="8d007218-2bcc-4c75-9734-b702fefd2994" providerId="ADAL" clId="{1523A790-1DA2-495F-91E5-8948D65ED08F}" dt="2026-06-06T12:42:33.768" v="15985" actId="113"/>
          <ac:spMkLst>
            <pc:docMk/>
            <pc:sldMk cId="3026475588" sldId="2147481353"/>
            <ac:spMk id="2" creationId="{4E61C31E-F89E-AD4C-1C06-B017DB756BCA}"/>
          </ac:spMkLst>
        </pc:spChg>
        <pc:spChg chg="mod">
          <ac:chgData name="Lee, Yong Joong" userId="8d007218-2bcc-4c75-9734-b702fefd2994" providerId="ADAL" clId="{1523A790-1DA2-495F-91E5-8948D65ED08F}" dt="2026-06-01T21:06:59.468" v="4288" actId="14100"/>
          <ac:spMkLst>
            <pc:docMk/>
            <pc:sldMk cId="3026475588" sldId="2147481353"/>
            <ac:spMk id="4" creationId="{6F6C9822-59D8-EB60-9F8C-6E5C831AE79B}"/>
          </ac:spMkLst>
        </pc:spChg>
        <pc:spChg chg="add mod">
          <ac:chgData name="Lee, Yong Joong" userId="8d007218-2bcc-4c75-9734-b702fefd2994" providerId="ADAL" clId="{1523A790-1DA2-495F-91E5-8948D65ED08F}" dt="2026-06-02T17:33:58.550" v="5402" actId="404"/>
          <ac:spMkLst>
            <pc:docMk/>
            <pc:sldMk cId="3026475588" sldId="2147481353"/>
            <ac:spMk id="7" creationId="{10110857-D65A-3D49-CB10-434EE3FC4AC0}"/>
          </ac:spMkLst>
        </pc:spChg>
        <pc:spChg chg="add mod">
          <ac:chgData name="Lee, Yong Joong" userId="8d007218-2bcc-4c75-9734-b702fefd2994" providerId="ADAL" clId="{1523A790-1DA2-495F-91E5-8948D65ED08F}" dt="2026-06-02T17:34:03.912" v="5403" actId="404"/>
          <ac:spMkLst>
            <pc:docMk/>
            <pc:sldMk cId="3026475588" sldId="2147481353"/>
            <ac:spMk id="10" creationId="{536AAA66-859B-2550-329B-079EE69517D6}"/>
          </ac:spMkLst>
        </pc:spChg>
        <pc:picChg chg="add mod ord">
          <ac:chgData name="Lee, Yong Joong" userId="8d007218-2bcc-4c75-9734-b702fefd2994" providerId="ADAL" clId="{1523A790-1DA2-495F-91E5-8948D65ED08F}" dt="2026-06-02T11:46:46.299" v="4999" actId="1076"/>
          <ac:picMkLst>
            <pc:docMk/>
            <pc:sldMk cId="3026475588" sldId="2147481353"/>
            <ac:picMk id="6" creationId="{C2CB9DF0-5FF0-CFDD-2C79-337B8F9F7F1D}"/>
          </ac:picMkLst>
        </pc:picChg>
        <pc:picChg chg="add mod">
          <ac:chgData name="Lee, Yong Joong" userId="8d007218-2bcc-4c75-9734-b702fefd2994" providerId="ADAL" clId="{1523A790-1DA2-495F-91E5-8948D65ED08F}" dt="2026-06-02T11:55:20.168" v="5032" actId="1076"/>
          <ac:picMkLst>
            <pc:docMk/>
            <pc:sldMk cId="3026475588" sldId="2147481353"/>
            <ac:picMk id="9" creationId="{6545B989-D464-2875-75EF-E77E6339F195}"/>
          </ac:picMkLst>
        </pc:picChg>
      </pc:sldChg>
      <pc:sldChg chg="modSp new mod">
        <pc:chgData name="Lee, Yong Joong" userId="8d007218-2bcc-4c75-9734-b702fefd2994" providerId="ADAL" clId="{1523A790-1DA2-495F-91E5-8948D65ED08F}" dt="2026-06-06T18:37:04.575" v="17709" actId="1076"/>
        <pc:sldMkLst>
          <pc:docMk/>
          <pc:sldMk cId="4193129944" sldId="2147481356"/>
        </pc:sldMkLst>
        <pc:spChg chg="mod">
          <ac:chgData name="Lee, Yong Joong" userId="8d007218-2bcc-4c75-9734-b702fefd2994" providerId="ADAL" clId="{1523A790-1DA2-495F-91E5-8948D65ED08F}" dt="2026-06-06T18:29:31.694" v="17382" actId="14100"/>
          <ac:spMkLst>
            <pc:docMk/>
            <pc:sldMk cId="4193129944" sldId="2147481356"/>
            <ac:spMk id="2" creationId="{1CBB41B7-7392-8FCE-1BE0-A37C97F45311}"/>
          </ac:spMkLst>
        </pc:spChg>
        <pc:spChg chg="mod">
          <ac:chgData name="Lee, Yong Joong" userId="8d007218-2bcc-4c75-9734-b702fefd2994" providerId="ADAL" clId="{1523A790-1DA2-495F-91E5-8948D65ED08F}" dt="2026-06-06T18:36:35.222" v="17701" actId="20577"/>
          <ac:spMkLst>
            <pc:docMk/>
            <pc:sldMk cId="4193129944" sldId="2147481356"/>
            <ac:spMk id="3" creationId="{DB44EBD9-AA97-9AAD-8E74-9CF0787B4BF8}"/>
          </ac:spMkLst>
        </pc:spChg>
        <pc:grpChg chg="mod">
          <ac:chgData name="Lee, Yong Joong" userId="8d007218-2bcc-4c75-9734-b702fefd2994" providerId="ADAL" clId="{1523A790-1DA2-495F-91E5-8948D65ED08F}" dt="2026-06-06T18:30:27.420" v="17391" actId="1076"/>
          <ac:grpSpMkLst>
            <pc:docMk/>
            <pc:sldMk cId="4193129944" sldId="2147481356"/>
            <ac:grpSpMk id="35" creationId="{0DDC6370-43D6-F01B-83EB-BF22A40BEFB4}"/>
          </ac:grpSpMkLst>
        </pc:grpChg>
        <pc:picChg chg="mod">
          <ac:chgData name="Lee, Yong Joong" userId="8d007218-2bcc-4c75-9734-b702fefd2994" providerId="ADAL" clId="{1523A790-1DA2-495F-91E5-8948D65ED08F}" dt="2026-06-06T18:30:33.152" v="17392" actId="1076"/>
          <ac:picMkLst>
            <pc:docMk/>
            <pc:sldMk cId="4193129944" sldId="2147481356"/>
            <ac:picMk id="14" creationId="{98142A11-AB51-6682-EE29-2E6C33306A77}"/>
          </ac:picMkLst>
        </pc:picChg>
        <pc:picChg chg="mod">
          <ac:chgData name="Lee, Yong Joong" userId="8d007218-2bcc-4c75-9734-b702fefd2994" providerId="ADAL" clId="{1523A790-1DA2-495F-91E5-8948D65ED08F}" dt="2026-06-06T18:31:15.735" v="17395" actId="1076"/>
          <ac:picMkLst>
            <pc:docMk/>
            <pc:sldMk cId="4193129944" sldId="2147481356"/>
            <ac:picMk id="38" creationId="{99095823-CCA2-71FA-49CB-67A0F52B2B97}"/>
          </ac:picMkLst>
        </pc:picChg>
        <pc:picChg chg="mod">
          <ac:chgData name="Lee, Yong Joong" userId="8d007218-2bcc-4c75-9734-b702fefd2994" providerId="ADAL" clId="{1523A790-1DA2-495F-91E5-8948D65ED08F}" dt="2026-06-06T18:37:01.388" v="17708" actId="1076"/>
          <ac:picMkLst>
            <pc:docMk/>
            <pc:sldMk cId="4193129944" sldId="2147481356"/>
            <ac:picMk id="40" creationId="{69666A52-3BB3-5E07-A0D0-81176B421F9E}"/>
          </ac:picMkLst>
        </pc:picChg>
        <pc:picChg chg="mod">
          <ac:chgData name="Lee, Yong Joong" userId="8d007218-2bcc-4c75-9734-b702fefd2994" providerId="ADAL" clId="{1523A790-1DA2-495F-91E5-8948D65ED08F}" dt="2026-06-06T18:31:09.456" v="17394" actId="1076"/>
          <ac:picMkLst>
            <pc:docMk/>
            <pc:sldMk cId="4193129944" sldId="2147481356"/>
            <ac:picMk id="42" creationId="{4BE83E8B-4070-2371-E06D-69C8EC7ADF42}"/>
          </ac:picMkLst>
        </pc:picChg>
        <pc:picChg chg="mod">
          <ac:chgData name="Lee, Yong Joong" userId="8d007218-2bcc-4c75-9734-b702fefd2994" providerId="ADAL" clId="{1523A790-1DA2-495F-91E5-8948D65ED08F}" dt="2026-06-06T18:37:04.575" v="17709" actId="1076"/>
          <ac:picMkLst>
            <pc:docMk/>
            <pc:sldMk cId="4193129944" sldId="2147481356"/>
            <ac:picMk id="45" creationId="{D7B81128-1AC9-0EC1-F556-FE32F46FD3FB}"/>
          </ac:picMkLst>
        </pc:picChg>
      </pc:sldChg>
      <pc:sldChg chg="delSp modSp new mod">
        <pc:chgData name="Lee, Yong Joong" userId="8d007218-2bcc-4c75-9734-b702fefd2994" providerId="ADAL" clId="{1523A790-1DA2-495F-91E5-8948D65ED08F}" dt="2026-06-06T18:26:24.311" v="17358" actId="14100"/>
        <pc:sldMkLst>
          <pc:docMk/>
          <pc:sldMk cId="2512006854" sldId="2147481357"/>
        </pc:sldMkLst>
        <pc:spChg chg="mod">
          <ac:chgData name="Lee, Yong Joong" userId="8d007218-2bcc-4c75-9734-b702fefd2994" providerId="ADAL" clId="{1523A790-1DA2-495F-91E5-8948D65ED08F}" dt="2026-06-06T18:03:35.303" v="16972" actId="14100"/>
          <ac:spMkLst>
            <pc:docMk/>
            <pc:sldMk cId="2512006854" sldId="2147481357"/>
            <ac:spMk id="2" creationId="{3DACEED0-D3D2-7A50-5045-F54016312A13}"/>
          </ac:spMkLst>
        </pc:spChg>
        <pc:spChg chg="mod">
          <ac:chgData name="Lee, Yong Joong" userId="8d007218-2bcc-4c75-9734-b702fefd2994" providerId="ADAL" clId="{1523A790-1DA2-495F-91E5-8948D65ED08F}" dt="2026-06-06T18:26:10.398" v="17354" actId="20577"/>
          <ac:spMkLst>
            <pc:docMk/>
            <pc:sldMk cId="2512006854" sldId="2147481357"/>
            <ac:spMk id="3" creationId="{0F41F5DE-5596-D313-4601-6CEA0B08B2CA}"/>
          </ac:spMkLst>
        </pc:spChg>
        <pc:picChg chg="mod">
          <ac:chgData name="Lee, Yong Joong" userId="8d007218-2bcc-4c75-9734-b702fefd2994" providerId="ADAL" clId="{1523A790-1DA2-495F-91E5-8948D65ED08F}" dt="2026-06-06T18:05:39.739" v="17038" actId="1076"/>
          <ac:picMkLst>
            <pc:docMk/>
            <pc:sldMk cId="2512006854" sldId="2147481357"/>
            <ac:picMk id="6" creationId="{E1C62155-E6CC-1049-B84E-4FCBDFBC2FF8}"/>
          </ac:picMkLst>
        </pc:picChg>
        <pc:picChg chg="mod">
          <ac:chgData name="Lee, Yong Joong" userId="8d007218-2bcc-4c75-9734-b702fefd2994" providerId="ADAL" clId="{1523A790-1DA2-495F-91E5-8948D65ED08F}" dt="2026-06-06T18:05:42.034" v="17039" actId="1076"/>
          <ac:picMkLst>
            <pc:docMk/>
            <pc:sldMk cId="2512006854" sldId="2147481357"/>
            <ac:picMk id="8" creationId="{2ACE02A5-07BE-515F-B388-D6463AEA1953}"/>
          </ac:picMkLst>
        </pc:picChg>
        <pc:picChg chg="mod">
          <ac:chgData name="Lee, Yong Joong" userId="8d007218-2bcc-4c75-9734-b702fefd2994" providerId="ADAL" clId="{1523A790-1DA2-495F-91E5-8948D65ED08F}" dt="2026-06-06T18:03:43.808" v="16973" actId="1076"/>
          <ac:picMkLst>
            <pc:docMk/>
            <pc:sldMk cId="2512006854" sldId="2147481357"/>
            <ac:picMk id="10" creationId="{276AF9EF-1955-83FC-B2C1-9613064DE3E5}"/>
          </ac:picMkLst>
        </pc:picChg>
        <pc:picChg chg="mod">
          <ac:chgData name="Lee, Yong Joong" userId="8d007218-2bcc-4c75-9734-b702fefd2994" providerId="ADAL" clId="{1523A790-1DA2-495F-91E5-8948D65ED08F}" dt="2026-06-06T18:26:24.311" v="17358" actId="14100"/>
          <ac:picMkLst>
            <pc:docMk/>
            <pc:sldMk cId="2512006854" sldId="2147481357"/>
            <ac:picMk id="12" creationId="{5480A1FE-85E5-1138-CDCE-E29CFBB1BCF6}"/>
          </ac:picMkLst>
        </pc:picChg>
      </pc:sldChg>
      <pc:sldChg chg="modSp new mod ord">
        <pc:chgData name="Lee, Yong Joong" userId="8d007218-2bcc-4c75-9734-b702fefd2994" providerId="ADAL" clId="{1523A790-1DA2-495F-91E5-8948D65ED08F}" dt="2026-06-08T13:18:00.647" v="19061" actId="113"/>
        <pc:sldMkLst>
          <pc:docMk/>
          <pc:sldMk cId="3856185133" sldId="2147481358"/>
        </pc:sldMkLst>
        <pc:spChg chg="mod">
          <ac:chgData name="Lee, Yong Joong" userId="8d007218-2bcc-4c75-9734-b702fefd2994" providerId="ADAL" clId="{1523A790-1DA2-495F-91E5-8948D65ED08F}" dt="2026-06-08T13:17:32.077" v="19010" actId="14100"/>
          <ac:spMkLst>
            <pc:docMk/>
            <pc:sldMk cId="3856185133" sldId="2147481358"/>
            <ac:spMk id="2" creationId="{28D8914F-E18B-7FE7-6480-66F1F431627E}"/>
          </ac:spMkLst>
        </pc:spChg>
        <pc:spChg chg="mod">
          <ac:chgData name="Lee, Yong Joong" userId="8d007218-2bcc-4c75-9734-b702fefd2994" providerId="ADAL" clId="{1523A790-1DA2-495F-91E5-8948D65ED08F}" dt="2026-06-08T13:18:00.647" v="19061" actId="113"/>
          <ac:spMkLst>
            <pc:docMk/>
            <pc:sldMk cId="3856185133" sldId="2147481358"/>
            <ac:spMk id="3" creationId="{A1095CCE-83FE-65AE-919D-32078DF8CAB3}"/>
          </ac:spMkLst>
        </pc:spChg>
        <pc:spChg chg="mod">
          <ac:chgData name="Lee, Yong Joong" userId="8d007218-2bcc-4c75-9734-b702fefd2994" providerId="ADAL" clId="{1523A790-1DA2-495F-91E5-8948D65ED08F}" dt="2026-06-03T15:21:12.074" v="7773" actId="20577"/>
          <ac:spMkLst>
            <pc:docMk/>
            <pc:sldMk cId="3856185133" sldId="2147481358"/>
            <ac:spMk id="4" creationId="{CE85F3DB-C4FA-CA33-1BB1-F878BE334819}"/>
          </ac:spMkLst>
        </pc:spChg>
        <pc:picChg chg="mod">
          <ac:chgData name="Lee, Yong Joong" userId="8d007218-2bcc-4c75-9734-b702fefd2994" providerId="ADAL" clId="{1523A790-1DA2-495F-91E5-8948D65ED08F}" dt="2026-06-08T13:16:59.254" v="19004" actId="1076"/>
          <ac:picMkLst>
            <pc:docMk/>
            <pc:sldMk cId="3856185133" sldId="2147481358"/>
            <ac:picMk id="6" creationId="{6C40C499-7C8A-7C5D-F6ED-581F1D0DE712}"/>
          </ac:picMkLst>
        </pc:picChg>
        <pc:picChg chg="mod">
          <ac:chgData name="Lee, Yong Joong" userId="8d007218-2bcc-4c75-9734-b702fefd2994" providerId="ADAL" clId="{1523A790-1DA2-495F-91E5-8948D65ED08F}" dt="2026-06-08T13:17:01.348" v="19005" actId="1076"/>
          <ac:picMkLst>
            <pc:docMk/>
            <pc:sldMk cId="3856185133" sldId="2147481358"/>
            <ac:picMk id="8" creationId="{29D0F8C6-E559-0668-3010-2F2BD5E417E9}"/>
          </ac:picMkLst>
        </pc:picChg>
        <pc:picChg chg="mod">
          <ac:chgData name="Lee, Yong Joong" userId="8d007218-2bcc-4c75-9734-b702fefd2994" providerId="ADAL" clId="{1523A790-1DA2-495F-91E5-8948D65ED08F}" dt="2026-06-08T13:17:03.199" v="19006" actId="1076"/>
          <ac:picMkLst>
            <pc:docMk/>
            <pc:sldMk cId="3856185133" sldId="2147481358"/>
            <ac:picMk id="10" creationId="{5CB9BDEF-A6F3-D6F0-FB61-EBDA7B8051D8}"/>
          </ac:picMkLst>
        </pc:picChg>
        <pc:picChg chg="mod">
          <ac:chgData name="Lee, Yong Joong" userId="8d007218-2bcc-4c75-9734-b702fefd2994" providerId="ADAL" clId="{1523A790-1DA2-495F-91E5-8948D65ED08F}" dt="2026-06-08T13:17:05.122" v="19007" actId="1076"/>
          <ac:picMkLst>
            <pc:docMk/>
            <pc:sldMk cId="3856185133" sldId="2147481358"/>
            <ac:picMk id="12" creationId="{51289658-0236-6F81-5610-826F5FA4E5C0}"/>
          </ac:picMkLst>
        </pc:picChg>
      </pc:sldChg>
      <pc:sldChg chg="addSp delSp modSp mod ord">
        <pc:chgData name="Lee, Yong Joong" userId="8d007218-2bcc-4c75-9734-b702fefd2994" providerId="ADAL" clId="{1523A790-1DA2-495F-91E5-8948D65ED08F}" dt="2026-06-06T18:45:53.641" v="17845" actId="1076"/>
        <pc:sldMkLst>
          <pc:docMk/>
          <pc:sldMk cId="1135131407" sldId="2147481359"/>
        </pc:sldMkLst>
        <pc:spChg chg="mod">
          <ac:chgData name="Lee, Yong Joong" userId="8d007218-2bcc-4c75-9734-b702fefd2994" providerId="ADAL" clId="{1523A790-1DA2-495F-91E5-8948D65ED08F}" dt="2026-06-06T18:43:50.567" v="17826" actId="14100"/>
          <ac:spMkLst>
            <pc:docMk/>
            <pc:sldMk cId="1135131407" sldId="2147481359"/>
            <ac:spMk id="2" creationId="{4F520A46-56F3-F7A4-990B-D1F4BDE2CF56}"/>
          </ac:spMkLst>
        </pc:spChg>
        <pc:spChg chg="mod">
          <ac:chgData name="Lee, Yong Joong" userId="8d007218-2bcc-4c75-9734-b702fefd2994" providerId="ADAL" clId="{1523A790-1DA2-495F-91E5-8948D65ED08F}" dt="2026-06-06T18:44:29.131" v="17831" actId="1076"/>
          <ac:spMkLst>
            <pc:docMk/>
            <pc:sldMk cId="1135131407" sldId="2147481359"/>
            <ac:spMk id="3" creationId="{2E546A99-13C5-0458-7A93-1EBEB7943F88}"/>
          </ac:spMkLst>
        </pc:spChg>
        <pc:spChg chg="mod">
          <ac:chgData name="Lee, Yong Joong" userId="8d007218-2bcc-4c75-9734-b702fefd2994" providerId="ADAL" clId="{1523A790-1DA2-495F-91E5-8948D65ED08F}" dt="2026-06-03T13:34:12.144" v="6259" actId="20577"/>
          <ac:spMkLst>
            <pc:docMk/>
            <pc:sldMk cId="1135131407" sldId="2147481359"/>
            <ac:spMk id="4" creationId="{44DB048F-9935-A449-C4B7-0CDD2307050E}"/>
          </ac:spMkLst>
        </pc:spChg>
        <pc:grpChg chg="add mod">
          <ac:chgData name="Lee, Yong Joong" userId="8d007218-2bcc-4c75-9734-b702fefd2994" providerId="ADAL" clId="{1523A790-1DA2-495F-91E5-8948D65ED08F}" dt="2026-06-06T18:45:43.498" v="17843" actId="14100"/>
          <ac:grpSpMkLst>
            <pc:docMk/>
            <pc:sldMk cId="1135131407" sldId="2147481359"/>
            <ac:grpSpMk id="8" creationId="{425BB5F3-381B-0368-8365-D48E66BE54C2}"/>
          </ac:grpSpMkLst>
        </pc:grpChg>
        <pc:picChg chg="mod">
          <ac:chgData name="Lee, Yong Joong" userId="8d007218-2bcc-4c75-9734-b702fefd2994" providerId="ADAL" clId="{1523A790-1DA2-495F-91E5-8948D65ED08F}" dt="2026-06-06T18:39:02.363" v="17718" actId="164"/>
          <ac:picMkLst>
            <pc:docMk/>
            <pc:sldMk cId="1135131407" sldId="2147481359"/>
            <ac:picMk id="5" creationId="{5C82C0C8-23BF-5F88-6E42-A6B61636B442}"/>
          </ac:picMkLst>
        </pc:picChg>
        <pc:picChg chg="mod">
          <ac:chgData name="Lee, Yong Joong" userId="8d007218-2bcc-4c75-9734-b702fefd2994" providerId="ADAL" clId="{1523A790-1DA2-495F-91E5-8948D65ED08F}" dt="2026-06-06T18:39:02.363" v="17718" actId="164"/>
          <ac:picMkLst>
            <pc:docMk/>
            <pc:sldMk cId="1135131407" sldId="2147481359"/>
            <ac:picMk id="7" creationId="{A3353A60-CC36-595D-656A-7B586D4B2846}"/>
          </ac:picMkLst>
        </pc:picChg>
        <pc:picChg chg="add mod">
          <ac:chgData name="Lee, Yong Joong" userId="8d007218-2bcc-4c75-9734-b702fefd2994" providerId="ADAL" clId="{1523A790-1DA2-495F-91E5-8948D65ED08F}" dt="2026-06-06T18:45:53.641" v="17845" actId="1076"/>
          <ac:picMkLst>
            <pc:docMk/>
            <pc:sldMk cId="1135131407" sldId="2147481359"/>
            <ac:picMk id="11" creationId="{570D2243-01EB-5C25-7BBA-1D40EB7A329C}"/>
          </ac:picMkLst>
        </pc:picChg>
        <pc:picChg chg="add mod">
          <ac:chgData name="Lee, Yong Joong" userId="8d007218-2bcc-4c75-9734-b702fefd2994" providerId="ADAL" clId="{1523A790-1DA2-495F-91E5-8948D65ED08F}" dt="2026-06-06T18:45:49.222" v="17844" actId="14100"/>
          <ac:picMkLst>
            <pc:docMk/>
            <pc:sldMk cId="1135131407" sldId="2147481359"/>
            <ac:picMk id="14" creationId="{1FE03389-2EF0-7097-3588-7A6A5EB95A80}"/>
          </ac:picMkLst>
        </pc:picChg>
      </pc:sldChg>
      <pc:sldChg chg="addSp delSp modSp mod">
        <pc:chgData name="Lee, Yong Joong" userId="8d007218-2bcc-4c75-9734-b702fefd2994" providerId="ADAL" clId="{1523A790-1DA2-495F-91E5-8948D65ED08F}" dt="2026-06-03T15:05:31.496" v="7612" actId="15"/>
        <pc:sldMkLst>
          <pc:docMk/>
          <pc:sldMk cId="3708172483" sldId="2147481360"/>
        </pc:sldMkLst>
        <pc:spChg chg="mod">
          <ac:chgData name="Lee, Yong Joong" userId="8d007218-2bcc-4c75-9734-b702fefd2994" providerId="ADAL" clId="{1523A790-1DA2-495F-91E5-8948D65ED08F}" dt="2026-06-03T13:56:23.237" v="7064" actId="14100"/>
          <ac:spMkLst>
            <pc:docMk/>
            <pc:sldMk cId="3708172483" sldId="2147481360"/>
            <ac:spMk id="2" creationId="{2E7B2646-A344-A11C-6B75-04DFF394E517}"/>
          </ac:spMkLst>
        </pc:spChg>
        <pc:spChg chg="mod">
          <ac:chgData name="Lee, Yong Joong" userId="8d007218-2bcc-4c75-9734-b702fefd2994" providerId="ADAL" clId="{1523A790-1DA2-495F-91E5-8948D65ED08F}" dt="2026-06-03T15:05:31.496" v="7612" actId="15"/>
          <ac:spMkLst>
            <pc:docMk/>
            <pc:sldMk cId="3708172483" sldId="2147481360"/>
            <ac:spMk id="3" creationId="{7A805E5D-B8EC-E03F-9256-498791DFD2E3}"/>
          </ac:spMkLst>
        </pc:spChg>
        <pc:spChg chg="mod">
          <ac:chgData name="Lee, Yong Joong" userId="8d007218-2bcc-4c75-9734-b702fefd2994" providerId="ADAL" clId="{1523A790-1DA2-495F-91E5-8948D65ED08F}" dt="2026-06-03T13:52:20.700" v="6758" actId="14100"/>
          <ac:spMkLst>
            <pc:docMk/>
            <pc:sldMk cId="3708172483" sldId="2147481360"/>
            <ac:spMk id="4" creationId="{4C166061-306D-A0F2-5244-60BCDE0CB52C}"/>
          </ac:spMkLst>
        </pc:spChg>
        <pc:graphicFrameChg chg="add mod modGraphic">
          <ac:chgData name="Lee, Yong Joong" userId="8d007218-2bcc-4c75-9734-b702fefd2994" providerId="ADAL" clId="{1523A790-1DA2-495F-91E5-8948D65ED08F}" dt="2026-06-03T13:57:16.703" v="7073" actId="1076"/>
          <ac:graphicFrameMkLst>
            <pc:docMk/>
            <pc:sldMk cId="3708172483" sldId="2147481360"/>
            <ac:graphicFrameMk id="7" creationId="{0A39F367-2B1A-4A49-C549-77FD204CEE61}"/>
          </ac:graphicFrameMkLst>
        </pc:graphicFrameChg>
        <pc:picChg chg="mod">
          <ac:chgData name="Lee, Yong Joong" userId="8d007218-2bcc-4c75-9734-b702fefd2994" providerId="ADAL" clId="{1523A790-1DA2-495F-91E5-8948D65ED08F}" dt="2026-06-03T14:11:59.390" v="7154" actId="14100"/>
          <ac:picMkLst>
            <pc:docMk/>
            <pc:sldMk cId="3708172483" sldId="2147481360"/>
            <ac:picMk id="8" creationId="{8ABD4D2E-4717-59F2-2251-CA4BF442B0D7}"/>
          </ac:picMkLst>
        </pc:picChg>
      </pc:sldChg>
      <pc:sldChg chg="addSp modSp mod">
        <pc:chgData name="Lee, Yong Joong" userId="8d007218-2bcc-4c75-9734-b702fefd2994" providerId="ADAL" clId="{1523A790-1DA2-495F-91E5-8948D65ED08F}" dt="2026-06-05T14:29:10.690" v="12642" actId="20577"/>
        <pc:sldMkLst>
          <pc:docMk/>
          <pc:sldMk cId="2297428686" sldId="2147481361"/>
        </pc:sldMkLst>
        <pc:spChg chg="mod">
          <ac:chgData name="Lee, Yong Joong" userId="8d007218-2bcc-4c75-9734-b702fefd2994" providerId="ADAL" clId="{1523A790-1DA2-495F-91E5-8948D65ED08F}" dt="2026-06-03T19:53:43.805" v="8040" actId="14100"/>
          <ac:spMkLst>
            <pc:docMk/>
            <pc:sldMk cId="2297428686" sldId="2147481361"/>
            <ac:spMk id="2" creationId="{F7178D04-3022-BFDA-91C0-8B90F021D9C6}"/>
          </ac:spMkLst>
        </pc:spChg>
        <pc:spChg chg="mod">
          <ac:chgData name="Lee, Yong Joong" userId="8d007218-2bcc-4c75-9734-b702fefd2994" providerId="ADAL" clId="{1523A790-1DA2-495F-91E5-8948D65ED08F}" dt="2026-06-03T20:00:19.694" v="8364" actId="20577"/>
          <ac:spMkLst>
            <pc:docMk/>
            <pc:sldMk cId="2297428686" sldId="2147481361"/>
            <ac:spMk id="3" creationId="{196B2D5A-53A7-9119-DD02-1D7932F7DC4E}"/>
          </ac:spMkLst>
        </pc:spChg>
        <pc:spChg chg="mod">
          <ac:chgData name="Lee, Yong Joong" userId="8d007218-2bcc-4c75-9734-b702fefd2994" providerId="ADAL" clId="{1523A790-1DA2-495F-91E5-8948D65ED08F}" dt="2026-06-05T14:29:10.690" v="12642" actId="20577"/>
          <ac:spMkLst>
            <pc:docMk/>
            <pc:sldMk cId="2297428686" sldId="2147481361"/>
            <ac:spMk id="4" creationId="{493127BF-5BD2-EA46-0AE0-1516BBBB82BC}"/>
          </ac:spMkLst>
        </pc:spChg>
        <pc:grpChg chg="add mod">
          <ac:chgData name="Lee, Yong Joong" userId="8d007218-2bcc-4c75-9734-b702fefd2994" providerId="ADAL" clId="{1523A790-1DA2-495F-91E5-8948D65ED08F}" dt="2026-06-03T19:56:27.751" v="8052" actId="164"/>
          <ac:grpSpMkLst>
            <pc:docMk/>
            <pc:sldMk cId="2297428686" sldId="2147481361"/>
            <ac:grpSpMk id="18" creationId="{F2170899-0F34-938A-704C-5C6E40E50BD8}"/>
          </ac:grpSpMkLst>
        </pc:grpChg>
        <pc:grpChg chg="mod">
          <ac:chgData name="Lee, Yong Joong" userId="8d007218-2bcc-4c75-9734-b702fefd2994" providerId="ADAL" clId="{1523A790-1DA2-495F-91E5-8948D65ED08F}" dt="2026-06-03T19:51:30.232" v="7980" actId="164"/>
          <ac:grpSpMkLst>
            <pc:docMk/>
            <pc:sldMk cId="2297428686" sldId="2147481361"/>
            <ac:grpSpMk id="19" creationId="{1650B9FA-4F3B-20A9-5B45-3FE5064631C8}"/>
          </ac:grpSpMkLst>
        </pc:grpChg>
        <pc:grpChg chg="add mod">
          <ac:chgData name="Lee, Yong Joong" userId="8d007218-2bcc-4c75-9734-b702fefd2994" providerId="ADAL" clId="{1523A790-1DA2-495F-91E5-8948D65ED08F}" dt="2026-06-03T19:56:27.751" v="8052" actId="164"/>
          <ac:grpSpMkLst>
            <pc:docMk/>
            <pc:sldMk cId="2297428686" sldId="2147481361"/>
            <ac:grpSpMk id="24" creationId="{28675605-80F4-404E-51E2-8390DB236EE9}"/>
          </ac:grpSpMkLst>
        </pc:grpChg>
        <pc:picChg chg="add mod">
          <ac:chgData name="Lee, Yong Joong" userId="8d007218-2bcc-4c75-9734-b702fefd2994" providerId="ADAL" clId="{1523A790-1DA2-495F-91E5-8948D65ED08F}" dt="2026-06-03T19:51:30.232" v="7980" actId="164"/>
          <ac:picMkLst>
            <pc:docMk/>
            <pc:sldMk cId="2297428686" sldId="2147481361"/>
            <ac:picMk id="13" creationId="{BFCF0A19-A614-9A9D-3958-D240568988E7}"/>
          </ac:picMkLst>
        </pc:picChg>
        <pc:picChg chg="add mod modCrop">
          <ac:chgData name="Lee, Yong Joong" userId="8d007218-2bcc-4c75-9734-b702fefd2994" providerId="ADAL" clId="{1523A790-1DA2-495F-91E5-8948D65ED08F}" dt="2026-06-03T19:56:27.751" v="8052" actId="164"/>
          <ac:picMkLst>
            <pc:docMk/>
            <pc:sldMk cId="2297428686" sldId="2147481361"/>
            <ac:picMk id="22" creationId="{D357FB31-9510-BF13-F3DC-0C953F94BE75}"/>
          </ac:picMkLst>
        </pc:picChg>
        <pc:picChg chg="mod">
          <ac:chgData name="Lee, Yong Joong" userId="8d007218-2bcc-4c75-9734-b702fefd2994" providerId="ADAL" clId="{1523A790-1DA2-495F-91E5-8948D65ED08F}" dt="2026-06-03T19:51:30.232" v="7980" actId="164"/>
          <ac:picMkLst>
            <pc:docMk/>
            <pc:sldMk cId="2297428686" sldId="2147481361"/>
            <ac:picMk id="23" creationId="{5A24FE64-AC19-CD18-0DAA-B6DB3AA38578}"/>
          </ac:picMkLst>
        </pc:picChg>
        <pc:picChg chg="mod">
          <ac:chgData name="Lee, Yong Joong" userId="8d007218-2bcc-4c75-9734-b702fefd2994" providerId="ADAL" clId="{1523A790-1DA2-495F-91E5-8948D65ED08F}" dt="2026-06-03T19:52:06.092" v="7989" actId="1076"/>
          <ac:picMkLst>
            <pc:docMk/>
            <pc:sldMk cId="2297428686" sldId="2147481361"/>
            <ac:picMk id="25" creationId="{CE91D4F2-6721-476C-73F2-41E7100CBBED}"/>
          </ac:picMkLst>
        </pc:picChg>
        <pc:picChg chg="mod">
          <ac:chgData name="Lee, Yong Joong" userId="8d007218-2bcc-4c75-9734-b702fefd2994" providerId="ADAL" clId="{1523A790-1DA2-495F-91E5-8948D65ED08F}" dt="2026-06-03T19:52:17.406" v="7993" actId="1076"/>
          <ac:picMkLst>
            <pc:docMk/>
            <pc:sldMk cId="2297428686" sldId="2147481361"/>
            <ac:picMk id="27" creationId="{7F80DB1B-43CD-65AC-9739-43D19265F91D}"/>
          </ac:picMkLst>
        </pc:picChg>
        <pc:cxnChg chg="add mod">
          <ac:chgData name="Lee, Yong Joong" userId="8d007218-2bcc-4c75-9734-b702fefd2994" providerId="ADAL" clId="{1523A790-1DA2-495F-91E5-8948D65ED08F}" dt="2026-06-03T19:51:30.232" v="7980" actId="164"/>
          <ac:cxnSpMkLst>
            <pc:docMk/>
            <pc:sldMk cId="2297428686" sldId="2147481361"/>
            <ac:cxnSpMk id="14" creationId="{00511662-6ADA-6515-5261-E8276237D140}"/>
          </ac:cxnSpMkLst>
        </pc:cxnChg>
      </pc:sldChg>
      <pc:sldChg chg="addSp modSp mod ord">
        <pc:chgData name="Lee, Yong Joong" userId="8d007218-2bcc-4c75-9734-b702fefd2994" providerId="ADAL" clId="{1523A790-1DA2-495F-91E5-8948D65ED08F}" dt="2026-06-06T18:56:20.237" v="17999" actId="1076"/>
        <pc:sldMkLst>
          <pc:docMk/>
          <pc:sldMk cId="2623009381" sldId="2147481362"/>
        </pc:sldMkLst>
        <pc:spChg chg="mod">
          <ac:chgData name="Lee, Yong Joong" userId="8d007218-2bcc-4c75-9734-b702fefd2994" providerId="ADAL" clId="{1523A790-1DA2-495F-91E5-8948D65ED08F}" dt="2026-06-06T18:52:57.490" v="17950" actId="20577"/>
          <ac:spMkLst>
            <pc:docMk/>
            <pc:sldMk cId="2623009381" sldId="2147481362"/>
            <ac:spMk id="2" creationId="{F59E74D0-115D-3915-D0A8-E1ABF616D61B}"/>
          </ac:spMkLst>
        </pc:spChg>
        <pc:spChg chg="mod">
          <ac:chgData name="Lee, Yong Joong" userId="8d007218-2bcc-4c75-9734-b702fefd2994" providerId="ADAL" clId="{1523A790-1DA2-495F-91E5-8948D65ED08F}" dt="2026-06-06T18:53:04.458" v="17951" actId="1076"/>
          <ac:spMkLst>
            <pc:docMk/>
            <pc:sldMk cId="2623009381" sldId="2147481362"/>
            <ac:spMk id="3" creationId="{8B163860-ADB7-CCAD-F0C1-58141F84F00F}"/>
          </ac:spMkLst>
        </pc:spChg>
        <pc:spChg chg="mod">
          <ac:chgData name="Lee, Yong Joong" userId="8d007218-2bcc-4c75-9734-b702fefd2994" providerId="ADAL" clId="{1523A790-1DA2-495F-91E5-8948D65ED08F}" dt="2026-06-03T20:18:06.935" v="8479" actId="20577"/>
          <ac:spMkLst>
            <pc:docMk/>
            <pc:sldMk cId="2623009381" sldId="2147481362"/>
            <ac:spMk id="4" creationId="{84B47C80-3B79-691A-176A-8FBFA848191B}"/>
          </ac:spMkLst>
        </pc:spChg>
        <pc:spChg chg="add mod">
          <ac:chgData name="Lee, Yong Joong" userId="8d007218-2bcc-4c75-9734-b702fefd2994" providerId="ADAL" clId="{1523A790-1DA2-495F-91E5-8948D65ED08F}" dt="2026-06-06T18:56:16.644" v="17998" actId="1076"/>
          <ac:spMkLst>
            <pc:docMk/>
            <pc:sldMk cId="2623009381" sldId="2147481362"/>
            <ac:spMk id="5" creationId="{9DEE6C2D-E784-05EA-D44A-5BB489320590}"/>
          </ac:spMkLst>
        </pc:spChg>
        <pc:spChg chg="add mod">
          <ac:chgData name="Lee, Yong Joong" userId="8d007218-2bcc-4c75-9734-b702fefd2994" providerId="ADAL" clId="{1523A790-1DA2-495F-91E5-8948D65ED08F}" dt="2026-06-03T21:03:26.733" v="9505" actId="1076"/>
          <ac:spMkLst>
            <pc:docMk/>
            <pc:sldMk cId="2623009381" sldId="2147481362"/>
            <ac:spMk id="11" creationId="{96002E43-F6A2-770E-32FA-5E0F2EEBF812}"/>
          </ac:spMkLst>
        </pc:spChg>
        <pc:picChg chg="add mod">
          <ac:chgData name="Lee, Yong Joong" userId="8d007218-2bcc-4c75-9734-b702fefd2994" providerId="ADAL" clId="{1523A790-1DA2-495F-91E5-8948D65ED08F}" dt="2026-06-06T18:55:49.232" v="17975" actId="1076"/>
          <ac:picMkLst>
            <pc:docMk/>
            <pc:sldMk cId="2623009381" sldId="2147481362"/>
            <ac:picMk id="6" creationId="{B22F79AE-9760-BE02-856A-278BC9A30640}"/>
          </ac:picMkLst>
        </pc:picChg>
        <pc:picChg chg="add mod">
          <ac:chgData name="Lee, Yong Joong" userId="8d007218-2bcc-4c75-9734-b702fefd2994" providerId="ADAL" clId="{1523A790-1DA2-495F-91E5-8948D65ED08F}" dt="2026-06-06T18:56:20.237" v="17999" actId="1076"/>
          <ac:picMkLst>
            <pc:docMk/>
            <pc:sldMk cId="2623009381" sldId="2147481362"/>
            <ac:picMk id="8" creationId="{1FD51BF4-8967-C761-8A37-8B3E0DB3677A}"/>
          </ac:picMkLst>
        </pc:picChg>
        <pc:picChg chg="add mod">
          <ac:chgData name="Lee, Yong Joong" userId="8d007218-2bcc-4c75-9734-b702fefd2994" providerId="ADAL" clId="{1523A790-1DA2-495F-91E5-8948D65ED08F}" dt="2026-06-03T21:03:47.047" v="9507" actId="14100"/>
          <ac:picMkLst>
            <pc:docMk/>
            <pc:sldMk cId="2623009381" sldId="2147481362"/>
            <ac:picMk id="10" creationId="{8001B44B-7897-3963-67FB-69FEFEB36142}"/>
          </ac:picMkLst>
        </pc:picChg>
      </pc:sldChg>
      <pc:sldChg chg="modSp mod">
        <pc:chgData name="Lee, Yong Joong" userId="8d007218-2bcc-4c75-9734-b702fefd2994" providerId="ADAL" clId="{1523A790-1DA2-495F-91E5-8948D65ED08F}" dt="2026-06-06T19:22:41.217" v="18500" actId="20577"/>
        <pc:sldMkLst>
          <pc:docMk/>
          <pc:sldMk cId="2849827661" sldId="2147481364"/>
        </pc:sldMkLst>
        <pc:spChg chg="mod">
          <ac:chgData name="Lee, Yong Joong" userId="8d007218-2bcc-4c75-9734-b702fefd2994" providerId="ADAL" clId="{1523A790-1DA2-495F-91E5-8948D65ED08F}" dt="2026-06-06T19:17:30.233" v="18469" actId="113"/>
          <ac:spMkLst>
            <pc:docMk/>
            <pc:sldMk cId="2849827661" sldId="2147481364"/>
            <ac:spMk id="2" creationId="{BE34B11B-D710-B161-683F-17EDA6EE3C9E}"/>
          </ac:spMkLst>
        </pc:spChg>
        <pc:spChg chg="mod">
          <ac:chgData name="Lee, Yong Joong" userId="8d007218-2bcc-4c75-9734-b702fefd2994" providerId="ADAL" clId="{1523A790-1DA2-495F-91E5-8948D65ED08F}" dt="2026-06-06T19:22:41.217" v="18500" actId="20577"/>
          <ac:spMkLst>
            <pc:docMk/>
            <pc:sldMk cId="2849827661" sldId="2147481364"/>
            <ac:spMk id="3" creationId="{4D432DDB-3B12-98E6-BE74-12918F64CD5A}"/>
          </ac:spMkLst>
        </pc:spChg>
        <pc:spChg chg="mod">
          <ac:chgData name="Lee, Yong Joong" userId="8d007218-2bcc-4c75-9734-b702fefd2994" providerId="ADAL" clId="{1523A790-1DA2-495F-91E5-8948D65ED08F}" dt="2026-06-06T19:17:50.403" v="18493" actId="20577"/>
          <ac:spMkLst>
            <pc:docMk/>
            <pc:sldMk cId="2849827661" sldId="2147481364"/>
            <ac:spMk id="4" creationId="{C6514ABB-E773-93B4-F219-2A1E5D8C97F7}"/>
          </ac:spMkLst>
        </pc:spChg>
        <pc:picChg chg="mod">
          <ac:chgData name="Lee, Yong Joong" userId="8d007218-2bcc-4c75-9734-b702fefd2994" providerId="ADAL" clId="{1523A790-1DA2-495F-91E5-8948D65ED08F}" dt="2026-06-06T19:12:50.570" v="18365" actId="1076"/>
          <ac:picMkLst>
            <pc:docMk/>
            <pc:sldMk cId="2849827661" sldId="2147481364"/>
            <ac:picMk id="14" creationId="{51B13663-1714-409A-4891-A5D3332C0EFB}"/>
          </ac:picMkLst>
        </pc:picChg>
        <pc:picChg chg="mod">
          <ac:chgData name="Lee, Yong Joong" userId="8d007218-2bcc-4c75-9734-b702fefd2994" providerId="ADAL" clId="{1523A790-1DA2-495F-91E5-8948D65ED08F}" dt="2026-06-06T19:12:53.798" v="18366" actId="1076"/>
          <ac:picMkLst>
            <pc:docMk/>
            <pc:sldMk cId="2849827661" sldId="2147481364"/>
            <ac:picMk id="22" creationId="{7601D9C0-2120-9082-5BE1-300BF25C8666}"/>
          </ac:picMkLst>
        </pc:picChg>
      </pc:sldChg>
      <pc:sldChg chg="addSp delSp modSp mod">
        <pc:chgData name="Lee, Yong Joong" userId="8d007218-2bcc-4c75-9734-b702fefd2994" providerId="ADAL" clId="{1523A790-1DA2-495F-91E5-8948D65ED08F}" dt="2026-06-03T21:30:05.209" v="10177" actId="22"/>
        <pc:sldMkLst>
          <pc:docMk/>
          <pc:sldMk cId="3666886874" sldId="2147481365"/>
        </pc:sldMkLst>
        <pc:picChg chg="add mod ord">
          <ac:chgData name="Lee, Yong Joong" userId="8d007218-2bcc-4c75-9734-b702fefd2994" providerId="ADAL" clId="{1523A790-1DA2-495F-91E5-8948D65ED08F}" dt="2026-06-03T21:30:05.209" v="10177" actId="22"/>
          <ac:picMkLst>
            <pc:docMk/>
            <pc:sldMk cId="3666886874" sldId="2147481365"/>
            <ac:picMk id="11" creationId="{DAA38679-7662-7960-1266-2E59C60DA943}"/>
          </ac:picMkLst>
        </pc:picChg>
      </pc:sldChg>
      <pc:sldChg chg="addSp delSp modSp new mod">
        <pc:chgData name="Lee, Yong Joong" userId="8d007218-2bcc-4c75-9734-b702fefd2994" providerId="ADAL" clId="{1523A790-1DA2-495F-91E5-8948D65ED08F}" dt="2026-06-08T13:37:26.420" v="19103" actId="20577"/>
        <pc:sldMkLst>
          <pc:docMk/>
          <pc:sldMk cId="1742155106" sldId="2147481368"/>
        </pc:sldMkLst>
        <pc:spChg chg="mod">
          <ac:chgData name="Lee, Yong Joong" userId="8d007218-2bcc-4c75-9734-b702fefd2994" providerId="ADAL" clId="{1523A790-1DA2-495F-91E5-8948D65ED08F}" dt="2026-06-04T23:33:10.753" v="10607" actId="14100"/>
          <ac:spMkLst>
            <pc:docMk/>
            <pc:sldMk cId="1742155106" sldId="2147481368"/>
            <ac:spMk id="2" creationId="{1EE99F8B-B1BB-442B-134E-A311D84FA1FF}"/>
          </ac:spMkLst>
        </pc:spChg>
        <pc:spChg chg="mod">
          <ac:chgData name="Lee, Yong Joong" userId="8d007218-2bcc-4c75-9734-b702fefd2994" providerId="ADAL" clId="{1523A790-1DA2-495F-91E5-8948D65ED08F}" dt="2026-06-08T13:37:26.420" v="19103" actId="20577"/>
          <ac:spMkLst>
            <pc:docMk/>
            <pc:sldMk cId="1742155106" sldId="2147481368"/>
            <ac:spMk id="3" creationId="{BEABF38D-9301-AC4A-71FF-3CD7227200FD}"/>
          </ac:spMkLst>
        </pc:spChg>
        <pc:picChg chg="add mod">
          <ac:chgData name="Lee, Yong Joong" userId="8d007218-2bcc-4c75-9734-b702fefd2994" providerId="ADAL" clId="{1523A790-1DA2-495F-91E5-8948D65ED08F}" dt="2026-06-04T23:28:05.229" v="10224" actId="14100"/>
          <ac:picMkLst>
            <pc:docMk/>
            <pc:sldMk cId="1742155106" sldId="2147481368"/>
            <ac:picMk id="6" creationId="{A2BD5A77-3CB9-08CD-A1F2-A930D077B862}"/>
          </ac:picMkLst>
        </pc:picChg>
        <pc:picChg chg="add mod">
          <ac:chgData name="Lee, Yong Joong" userId="8d007218-2bcc-4c75-9734-b702fefd2994" providerId="ADAL" clId="{1523A790-1DA2-495F-91E5-8948D65ED08F}" dt="2026-06-04T23:26:53.974" v="10214" actId="14100"/>
          <ac:picMkLst>
            <pc:docMk/>
            <pc:sldMk cId="1742155106" sldId="2147481368"/>
            <ac:picMk id="14" creationId="{9E38BF43-2DCF-EA5F-B837-7AB3C6285F7F}"/>
          </ac:picMkLst>
        </pc:picChg>
        <pc:picChg chg="add mod">
          <ac:chgData name="Lee, Yong Joong" userId="8d007218-2bcc-4c75-9734-b702fefd2994" providerId="ADAL" clId="{1523A790-1DA2-495F-91E5-8948D65ED08F}" dt="2026-06-04T23:29:25.332" v="10234" actId="1076"/>
          <ac:picMkLst>
            <pc:docMk/>
            <pc:sldMk cId="1742155106" sldId="2147481368"/>
            <ac:picMk id="18" creationId="{519AA609-A7A9-9D93-8FF1-F5A1AC4C7A6A}"/>
          </ac:picMkLst>
        </pc:picChg>
        <pc:picChg chg="add mod">
          <ac:chgData name="Lee, Yong Joong" userId="8d007218-2bcc-4c75-9734-b702fefd2994" providerId="ADAL" clId="{1523A790-1DA2-495F-91E5-8948D65ED08F}" dt="2026-06-04T23:28:36.394" v="10233" actId="1076"/>
          <ac:picMkLst>
            <pc:docMk/>
            <pc:sldMk cId="1742155106" sldId="2147481368"/>
            <ac:picMk id="20" creationId="{0105A654-BA36-67D9-929C-8F2C236E03CA}"/>
          </ac:picMkLst>
        </pc:picChg>
        <pc:picChg chg="add mod">
          <ac:chgData name="Lee, Yong Joong" userId="8d007218-2bcc-4c75-9734-b702fefd2994" providerId="ADAL" clId="{1523A790-1DA2-495F-91E5-8948D65ED08F}" dt="2026-06-04T23:29:46.802" v="10242" actId="1076"/>
          <ac:picMkLst>
            <pc:docMk/>
            <pc:sldMk cId="1742155106" sldId="2147481368"/>
            <ac:picMk id="22" creationId="{EB8B4FF5-A4A9-720B-7F85-CF597BAF77BF}"/>
          </ac:picMkLst>
        </pc:picChg>
      </pc:sldChg>
      <pc:sldChg chg="modSp new mod ord">
        <pc:chgData name="Lee, Yong Joong" userId="8d007218-2bcc-4c75-9734-b702fefd2994" providerId="ADAL" clId="{1523A790-1DA2-495F-91E5-8948D65ED08F}" dt="2026-06-08T13:15:07.497" v="18904" actId="113"/>
        <pc:sldMkLst>
          <pc:docMk/>
          <pc:sldMk cId="1272927572" sldId="2147481369"/>
        </pc:sldMkLst>
        <pc:spChg chg="mod">
          <ac:chgData name="Lee, Yong Joong" userId="8d007218-2bcc-4c75-9734-b702fefd2994" providerId="ADAL" clId="{1523A790-1DA2-495F-91E5-8948D65ED08F}" dt="2026-06-08T13:15:07.497" v="18904" actId="113"/>
          <ac:spMkLst>
            <pc:docMk/>
            <pc:sldMk cId="1272927572" sldId="2147481369"/>
            <ac:spMk id="3" creationId="{777E8728-0FE2-F676-8487-916449AA03A3}"/>
          </ac:spMkLst>
        </pc:spChg>
        <pc:spChg chg="mod">
          <ac:chgData name="Lee, Yong Joong" userId="8d007218-2bcc-4c75-9734-b702fefd2994" providerId="ADAL" clId="{1523A790-1DA2-495F-91E5-8948D65ED08F}" dt="2026-06-08T13:14:55.325" v="18903" actId="20577"/>
          <ac:spMkLst>
            <pc:docMk/>
            <pc:sldMk cId="1272927572" sldId="2147481369"/>
            <ac:spMk id="4" creationId="{C1B2069A-D139-6011-B0D2-76550334B310}"/>
          </ac:spMkLst>
        </pc:spChg>
      </pc:sldChg>
      <pc:sldChg chg="addSp modSp add mod ord">
        <pc:chgData name="Lee, Yong Joong" userId="8d007218-2bcc-4c75-9734-b702fefd2994" providerId="ADAL" clId="{1523A790-1DA2-495F-91E5-8948D65ED08F}" dt="2026-06-05T14:28:40.369" v="12620"/>
        <pc:sldMkLst>
          <pc:docMk/>
          <pc:sldMk cId="2891651868" sldId="2147481371"/>
        </pc:sldMkLst>
        <pc:spChg chg="mod">
          <ac:chgData name="Lee, Yong Joong" userId="8d007218-2bcc-4c75-9734-b702fefd2994" providerId="ADAL" clId="{1523A790-1DA2-495F-91E5-8948D65ED08F}" dt="2026-06-03T21:19:57.713" v="9892" actId="14100"/>
          <ac:spMkLst>
            <pc:docMk/>
            <pc:sldMk cId="2891651868" sldId="2147481371"/>
            <ac:spMk id="2" creationId="{673F6F17-EA39-FFB3-5E9F-16F1B6697DF2}"/>
          </ac:spMkLst>
        </pc:spChg>
        <pc:spChg chg="mod">
          <ac:chgData name="Lee, Yong Joong" userId="8d007218-2bcc-4c75-9734-b702fefd2994" providerId="ADAL" clId="{1523A790-1DA2-495F-91E5-8948D65ED08F}" dt="2026-06-03T21:25:24.712" v="10175" actId="20577"/>
          <ac:spMkLst>
            <pc:docMk/>
            <pc:sldMk cId="2891651868" sldId="2147481371"/>
            <ac:spMk id="3" creationId="{C16A9256-7A61-67F9-0FB9-2DE4674E72FE}"/>
          </ac:spMkLst>
        </pc:spChg>
        <pc:spChg chg="mod">
          <ac:chgData name="Lee, Yong Joong" userId="8d007218-2bcc-4c75-9734-b702fefd2994" providerId="ADAL" clId="{1523A790-1DA2-495F-91E5-8948D65ED08F}" dt="2026-06-03T21:06:29.958" v="9512" actId="20577"/>
          <ac:spMkLst>
            <pc:docMk/>
            <pc:sldMk cId="2891651868" sldId="2147481371"/>
            <ac:spMk id="4" creationId="{B3DBD76E-B51B-2524-CC92-3B05E947D1E9}"/>
          </ac:spMkLst>
        </pc:spChg>
        <pc:spChg chg="add mod">
          <ac:chgData name="Lee, Yong Joong" userId="8d007218-2bcc-4c75-9734-b702fefd2994" providerId="ADAL" clId="{1523A790-1DA2-495F-91E5-8948D65ED08F}" dt="2026-06-03T21:21:44.254" v="9947" actId="20577"/>
          <ac:spMkLst>
            <pc:docMk/>
            <pc:sldMk cId="2891651868" sldId="2147481371"/>
            <ac:spMk id="7" creationId="{871FF39F-D207-478A-9B1A-1BC6FF7E1C0B}"/>
          </ac:spMkLst>
        </pc:spChg>
        <pc:spChg chg="add mod">
          <ac:chgData name="Lee, Yong Joong" userId="8d007218-2bcc-4c75-9734-b702fefd2994" providerId="ADAL" clId="{1523A790-1DA2-495F-91E5-8948D65ED08F}" dt="2026-06-03T21:23:28.526" v="9972" actId="20577"/>
          <ac:spMkLst>
            <pc:docMk/>
            <pc:sldMk cId="2891651868" sldId="2147481371"/>
            <ac:spMk id="10" creationId="{5FCA65C6-2BB7-93FD-701D-BE139D1A0539}"/>
          </ac:spMkLst>
        </pc:spChg>
        <pc:picChg chg="add mod">
          <ac:chgData name="Lee, Yong Joong" userId="8d007218-2bcc-4c75-9734-b702fefd2994" providerId="ADAL" clId="{1523A790-1DA2-495F-91E5-8948D65ED08F}" dt="2026-06-03T21:20:05.701" v="9894" actId="1076"/>
          <ac:picMkLst>
            <pc:docMk/>
            <pc:sldMk cId="2891651868" sldId="2147481371"/>
            <ac:picMk id="6" creationId="{791FC4AC-1D20-9C4A-1ABB-F75A3BA61116}"/>
          </ac:picMkLst>
        </pc:picChg>
        <pc:picChg chg="add mod">
          <ac:chgData name="Lee, Yong Joong" userId="8d007218-2bcc-4c75-9734-b702fefd2994" providerId="ADAL" clId="{1523A790-1DA2-495F-91E5-8948D65ED08F}" dt="2026-06-03T21:22:54.745" v="9951" actId="1076"/>
          <ac:picMkLst>
            <pc:docMk/>
            <pc:sldMk cId="2891651868" sldId="2147481371"/>
            <ac:picMk id="9" creationId="{A02DD769-7525-635B-13EA-38972E1A516E}"/>
          </ac:picMkLst>
        </pc:picChg>
      </pc:sldChg>
      <pc:sldChg chg="modSp mod">
        <pc:chgData name="Lee, Yong Joong" userId="8d007218-2bcc-4c75-9734-b702fefd2994" providerId="ADAL" clId="{1523A790-1DA2-495F-91E5-8948D65ED08F}" dt="2026-06-06T19:06:51.268" v="18116" actId="20577"/>
        <pc:sldMkLst>
          <pc:docMk/>
          <pc:sldMk cId="1790972411" sldId="2147481376"/>
        </pc:sldMkLst>
        <pc:spChg chg="mod">
          <ac:chgData name="Lee, Yong Joong" userId="8d007218-2bcc-4c75-9734-b702fefd2994" providerId="ADAL" clId="{1523A790-1DA2-495F-91E5-8948D65ED08F}" dt="2026-06-06T19:06:51.268" v="18116" actId="20577"/>
          <ac:spMkLst>
            <pc:docMk/>
            <pc:sldMk cId="1790972411" sldId="2147481376"/>
            <ac:spMk id="3" creationId="{4BEA3C5F-B256-3DF2-B060-CEF276CAC5BB}"/>
          </ac:spMkLst>
        </pc:spChg>
      </pc:sldChg>
      <pc:sldChg chg="modSp new mod">
        <pc:chgData name="Lee, Yong Joong" userId="8d007218-2bcc-4c75-9734-b702fefd2994" providerId="ADAL" clId="{1523A790-1DA2-495F-91E5-8948D65ED08F}" dt="2026-06-06T19:27:26.186" v="18758" actId="20577"/>
        <pc:sldMkLst>
          <pc:docMk/>
          <pc:sldMk cId="3144571131" sldId="2147481377"/>
        </pc:sldMkLst>
        <pc:spChg chg="mod">
          <ac:chgData name="Lee, Yong Joong" userId="8d007218-2bcc-4c75-9734-b702fefd2994" providerId="ADAL" clId="{1523A790-1DA2-495F-91E5-8948D65ED08F}" dt="2026-06-04T23:42:51.369" v="11249" actId="14100"/>
          <ac:spMkLst>
            <pc:docMk/>
            <pc:sldMk cId="3144571131" sldId="2147481377"/>
            <ac:spMk id="2" creationId="{8597C8B3-C2D0-66D5-9C59-0E633FCB5D23}"/>
          </ac:spMkLst>
        </pc:spChg>
        <pc:spChg chg="mod">
          <ac:chgData name="Lee, Yong Joong" userId="8d007218-2bcc-4c75-9734-b702fefd2994" providerId="ADAL" clId="{1523A790-1DA2-495F-91E5-8948D65ED08F}" dt="2026-06-04T23:47:53.016" v="11649" actId="113"/>
          <ac:spMkLst>
            <pc:docMk/>
            <pc:sldMk cId="3144571131" sldId="2147481377"/>
            <ac:spMk id="3" creationId="{BB36AC0B-5BFC-BC88-63EF-B7A539F46D31}"/>
          </ac:spMkLst>
        </pc:spChg>
        <pc:spChg chg="mod">
          <ac:chgData name="Lee, Yong Joong" userId="8d007218-2bcc-4c75-9734-b702fefd2994" providerId="ADAL" clId="{1523A790-1DA2-495F-91E5-8948D65ED08F}" dt="2026-06-06T19:27:26.186" v="18758" actId="20577"/>
          <ac:spMkLst>
            <pc:docMk/>
            <pc:sldMk cId="3144571131" sldId="2147481377"/>
            <ac:spMk id="4" creationId="{ABCBCA8D-A27B-1C67-FBA8-3AE9DC48CBBC}"/>
          </ac:spMkLst>
        </pc:spChg>
      </pc:sldChg>
      <pc:sldChg chg="modSp add mod">
        <pc:chgData name="Lee, Yong Joong" userId="8d007218-2bcc-4c75-9734-b702fefd2994" providerId="ADAL" clId="{1523A790-1DA2-495F-91E5-8948D65ED08F}" dt="2026-06-05T13:48:52.598" v="12545" actId="20577"/>
        <pc:sldMkLst>
          <pc:docMk/>
          <pc:sldMk cId="575244601" sldId="2147481378"/>
        </pc:sldMkLst>
        <pc:spChg chg="mod">
          <ac:chgData name="Lee, Yong Joong" userId="8d007218-2bcc-4c75-9734-b702fefd2994" providerId="ADAL" clId="{1523A790-1DA2-495F-91E5-8948D65ED08F}" dt="2026-06-05T13:48:52.598" v="12545" actId="20577"/>
          <ac:spMkLst>
            <pc:docMk/>
            <pc:sldMk cId="575244601" sldId="2147481378"/>
            <ac:spMk id="2" creationId="{55D736E6-AB13-F92B-79C8-27592BF17FE1}"/>
          </ac:spMkLst>
        </pc:spChg>
      </pc:sldChg>
      <pc:sldChg chg="addSp delSp modSp add mod">
        <pc:chgData name="Lee, Yong Joong" userId="8d007218-2bcc-4c75-9734-b702fefd2994" providerId="ADAL" clId="{1523A790-1DA2-495F-91E5-8948D65ED08F}" dt="2026-06-06T11:57:01.438" v="15070" actId="20577"/>
        <pc:sldMkLst>
          <pc:docMk/>
          <pc:sldMk cId="699532906" sldId="2147481379"/>
        </pc:sldMkLst>
        <pc:spChg chg="mod">
          <ac:chgData name="Lee, Yong Joong" userId="8d007218-2bcc-4c75-9734-b702fefd2994" providerId="ADAL" clId="{1523A790-1DA2-495F-91E5-8948D65ED08F}" dt="2026-06-06T11:14:15.047" v="14833" actId="20577"/>
          <ac:spMkLst>
            <pc:docMk/>
            <pc:sldMk cId="699532906" sldId="2147481379"/>
            <ac:spMk id="2" creationId="{9A03B70C-F0A4-D5C2-2BB9-17D6DF512209}"/>
          </ac:spMkLst>
        </pc:spChg>
        <pc:spChg chg="mod">
          <ac:chgData name="Lee, Yong Joong" userId="8d007218-2bcc-4c75-9734-b702fefd2994" providerId="ADAL" clId="{1523A790-1DA2-495F-91E5-8948D65ED08F}" dt="2026-06-06T11:57:01.438" v="15070" actId="20577"/>
          <ac:spMkLst>
            <pc:docMk/>
            <pc:sldMk cId="699532906" sldId="2147481379"/>
            <ac:spMk id="3" creationId="{38054371-B326-7A7A-800C-F77C350BBBD5}"/>
          </ac:spMkLst>
        </pc:spChg>
        <pc:spChg chg="mod">
          <ac:chgData name="Lee, Yong Joong" userId="8d007218-2bcc-4c75-9734-b702fefd2994" providerId="ADAL" clId="{1523A790-1DA2-495F-91E5-8948D65ED08F}" dt="2026-06-06T11:08:09.002" v="14749" actId="20577"/>
          <ac:spMkLst>
            <pc:docMk/>
            <pc:sldMk cId="699532906" sldId="2147481379"/>
            <ac:spMk id="4" creationId="{436F147F-1B0B-0F4B-09C8-6ECB7CEEF97E}"/>
          </ac:spMkLst>
        </pc:spChg>
        <pc:spChg chg="add mod">
          <ac:chgData name="Lee, Yong Joong" userId="8d007218-2bcc-4c75-9734-b702fefd2994" providerId="ADAL" clId="{1523A790-1DA2-495F-91E5-8948D65ED08F}" dt="2026-06-06T11:15:48.526" v="14864" actId="164"/>
          <ac:spMkLst>
            <pc:docMk/>
            <pc:sldMk cId="699532906" sldId="2147481379"/>
            <ac:spMk id="8" creationId="{E4352DED-F032-AA72-9777-2A801B67EFC8}"/>
          </ac:spMkLst>
        </pc:spChg>
        <pc:spChg chg="add mod">
          <ac:chgData name="Lee, Yong Joong" userId="8d007218-2bcc-4c75-9734-b702fefd2994" providerId="ADAL" clId="{1523A790-1DA2-495F-91E5-8948D65ED08F}" dt="2026-06-06T11:16:45.241" v="14867" actId="255"/>
          <ac:spMkLst>
            <pc:docMk/>
            <pc:sldMk cId="699532906" sldId="2147481379"/>
            <ac:spMk id="9" creationId="{DC6539F6-A72E-EC76-09E2-6603AD0414B9}"/>
          </ac:spMkLst>
        </pc:spChg>
        <pc:spChg chg="add mod">
          <ac:chgData name="Lee, Yong Joong" userId="8d007218-2bcc-4c75-9734-b702fefd2994" providerId="ADAL" clId="{1523A790-1DA2-495F-91E5-8948D65ED08F}" dt="2026-06-06T11:50:41.352" v="15049" actId="164"/>
          <ac:spMkLst>
            <pc:docMk/>
            <pc:sldMk cId="699532906" sldId="2147481379"/>
            <ac:spMk id="12" creationId="{901C56B7-1C27-541F-619A-A132ACDB5F4D}"/>
          </ac:spMkLst>
        </pc:spChg>
        <pc:spChg chg="mod">
          <ac:chgData name="Lee, Yong Joong" userId="8d007218-2bcc-4c75-9734-b702fefd2994" providerId="ADAL" clId="{1523A790-1DA2-495F-91E5-8948D65ED08F}" dt="2026-06-06T11:50:41.352" v="15049" actId="164"/>
          <ac:spMkLst>
            <pc:docMk/>
            <pc:sldMk cId="699532906" sldId="2147481379"/>
            <ac:spMk id="14" creationId="{1D70A6D9-8886-2F8A-111C-1C452F882408}"/>
          </ac:spMkLst>
        </pc:spChg>
        <pc:grpChg chg="add mod">
          <ac:chgData name="Lee, Yong Joong" userId="8d007218-2bcc-4c75-9734-b702fefd2994" providerId="ADAL" clId="{1523A790-1DA2-495F-91E5-8948D65ED08F}" dt="2026-06-06T11:15:48.526" v="14864" actId="164"/>
          <ac:grpSpMkLst>
            <pc:docMk/>
            <pc:sldMk cId="699532906" sldId="2147481379"/>
            <ac:grpSpMk id="11" creationId="{F664DEC8-D5B4-D945-459B-989F01B30CC8}"/>
          </ac:grpSpMkLst>
        </pc:grpChg>
        <pc:grpChg chg="add mod">
          <ac:chgData name="Lee, Yong Joong" userId="8d007218-2bcc-4c75-9734-b702fefd2994" providerId="ADAL" clId="{1523A790-1DA2-495F-91E5-8948D65ED08F}" dt="2026-06-06T11:50:41.352" v="15049" actId="164"/>
          <ac:grpSpMkLst>
            <pc:docMk/>
            <pc:sldMk cId="699532906" sldId="2147481379"/>
            <ac:grpSpMk id="13" creationId="{C948FFB9-8D36-A4CE-114D-A00FA4F06BF1}"/>
          </ac:grpSpMkLst>
        </pc:grpChg>
        <pc:picChg chg="mod">
          <ac:chgData name="Lee, Yong Joong" userId="8d007218-2bcc-4c75-9734-b702fefd2994" providerId="ADAL" clId="{1523A790-1DA2-495F-91E5-8948D65ED08F}" dt="2026-06-06T11:15:48.526" v="14864" actId="164"/>
          <ac:picMkLst>
            <pc:docMk/>
            <pc:sldMk cId="699532906" sldId="2147481379"/>
            <ac:picMk id="6" creationId="{C453B714-2D8B-94D1-CB40-FFC681980612}"/>
          </ac:picMkLst>
        </pc:picChg>
        <pc:picChg chg="mod">
          <ac:chgData name="Lee, Yong Joong" userId="8d007218-2bcc-4c75-9734-b702fefd2994" providerId="ADAL" clId="{1523A790-1DA2-495F-91E5-8948D65ED08F}" dt="2026-06-06T11:50:41.352" v="15049" actId="164"/>
          <ac:picMkLst>
            <pc:docMk/>
            <pc:sldMk cId="699532906" sldId="2147481379"/>
            <ac:picMk id="10" creationId="{9BD279AE-159D-7243-13F2-314DDA5B9E7A}"/>
          </ac:picMkLst>
        </pc:picChg>
        <pc:picChg chg="mod">
          <ac:chgData name="Lee, Yong Joong" userId="8d007218-2bcc-4c75-9734-b702fefd2994" providerId="ADAL" clId="{1523A790-1DA2-495F-91E5-8948D65ED08F}" dt="2026-06-06T11:50:41.352" v="15049" actId="164"/>
          <ac:picMkLst>
            <pc:docMk/>
            <pc:sldMk cId="699532906" sldId="2147481379"/>
            <ac:picMk id="16" creationId="{D4279A0E-4C42-B811-CCB4-5B253183B5DB}"/>
          </ac:picMkLst>
        </pc:picChg>
      </pc:sldChg>
      <pc:sldChg chg="addSp delSp modSp new mod">
        <pc:chgData name="Lee, Yong Joong" userId="8d007218-2bcc-4c75-9734-b702fefd2994" providerId="ADAL" clId="{1523A790-1DA2-495F-91E5-8948D65ED08F}" dt="2026-06-06T11:48:42.953" v="15042" actId="20577"/>
        <pc:sldMkLst>
          <pc:docMk/>
          <pc:sldMk cId="775601993" sldId="2147481382"/>
        </pc:sldMkLst>
        <pc:spChg chg="mod">
          <ac:chgData name="Lee, Yong Joong" userId="8d007218-2bcc-4c75-9734-b702fefd2994" providerId="ADAL" clId="{1523A790-1DA2-495F-91E5-8948D65ED08F}" dt="2026-06-06T11:48:42.953" v="15042" actId="20577"/>
          <ac:spMkLst>
            <pc:docMk/>
            <pc:sldMk cId="775601993" sldId="2147481382"/>
            <ac:spMk id="2" creationId="{67C54BBF-2015-4D00-070E-0110099C054A}"/>
          </ac:spMkLst>
        </pc:spChg>
        <pc:spChg chg="mod">
          <ac:chgData name="Lee, Yong Joong" userId="8d007218-2bcc-4c75-9734-b702fefd2994" providerId="ADAL" clId="{1523A790-1DA2-495F-91E5-8948D65ED08F}" dt="2026-06-06T11:42:09.451" v="15007" actId="14100"/>
          <ac:spMkLst>
            <pc:docMk/>
            <pc:sldMk cId="775601993" sldId="2147481382"/>
            <ac:spMk id="3" creationId="{1D6E54BF-E242-46DE-422F-A996063CA91A}"/>
          </ac:spMkLst>
        </pc:spChg>
        <pc:spChg chg="mod">
          <ac:chgData name="Lee, Yong Joong" userId="8d007218-2bcc-4c75-9734-b702fefd2994" providerId="ADAL" clId="{1523A790-1DA2-495F-91E5-8948D65ED08F}" dt="2026-06-06T11:06:47.473" v="14666" actId="20577"/>
          <ac:spMkLst>
            <pc:docMk/>
            <pc:sldMk cId="775601993" sldId="2147481382"/>
            <ac:spMk id="4" creationId="{417D170A-D0C1-EA04-4869-24953178A7B0}"/>
          </ac:spMkLst>
        </pc:spChg>
        <pc:picChg chg="add mod">
          <ac:chgData name="Lee, Yong Joong" userId="8d007218-2bcc-4c75-9734-b702fefd2994" providerId="ADAL" clId="{1523A790-1DA2-495F-91E5-8948D65ED08F}" dt="2026-06-06T11:42:23.349" v="15008" actId="1076"/>
          <ac:picMkLst>
            <pc:docMk/>
            <pc:sldMk cId="775601993" sldId="2147481382"/>
            <ac:picMk id="8" creationId="{3897F7D4-66DE-2AA8-B43C-C00A2A9FA753}"/>
          </ac:picMkLst>
        </pc:picChg>
        <pc:picChg chg="add mod">
          <ac:chgData name="Lee, Yong Joong" userId="8d007218-2bcc-4c75-9734-b702fefd2994" providerId="ADAL" clId="{1523A790-1DA2-495F-91E5-8948D65ED08F}" dt="2026-06-06T11:41:06.019" v="14954" actId="1076"/>
          <ac:picMkLst>
            <pc:docMk/>
            <pc:sldMk cId="775601993" sldId="2147481382"/>
            <ac:picMk id="75" creationId="{AF3FAD58-28D9-BE55-3EFD-C350D535101C}"/>
          </ac:picMkLst>
        </pc:picChg>
      </pc:sldChg>
      <pc:sldChg chg="addSp delSp modSp add mod">
        <pc:chgData name="Lee, Yong Joong" userId="8d007218-2bcc-4c75-9734-b702fefd2994" providerId="ADAL" clId="{1523A790-1DA2-495F-91E5-8948D65ED08F}" dt="2026-06-06T19:07:40.686" v="18123" actId="20577"/>
        <pc:sldMkLst>
          <pc:docMk/>
          <pc:sldMk cId="3430140104" sldId="2147481383"/>
        </pc:sldMkLst>
        <pc:spChg chg="mod">
          <ac:chgData name="Lee, Yong Joong" userId="8d007218-2bcc-4c75-9734-b702fefd2994" providerId="ADAL" clId="{1523A790-1DA2-495F-91E5-8948D65ED08F}" dt="2026-06-06T19:07:40.686" v="18123" actId="20577"/>
          <ac:spMkLst>
            <pc:docMk/>
            <pc:sldMk cId="3430140104" sldId="2147481383"/>
            <ac:spMk id="2" creationId="{E12E581D-A2D4-2E3E-32DC-0ED676592EA6}"/>
          </ac:spMkLst>
        </pc:spChg>
        <pc:spChg chg="mod">
          <ac:chgData name="Lee, Yong Joong" userId="8d007218-2bcc-4c75-9734-b702fefd2994" providerId="ADAL" clId="{1523A790-1DA2-495F-91E5-8948D65ED08F}" dt="2026-06-06T11:50:09.337" v="15048" actId="20577"/>
          <ac:spMkLst>
            <pc:docMk/>
            <pc:sldMk cId="3430140104" sldId="2147481383"/>
            <ac:spMk id="3" creationId="{241FB47A-DEF1-A7D8-1E16-D33D922FBFCE}"/>
          </ac:spMkLst>
        </pc:spChg>
        <pc:spChg chg="mod">
          <ac:chgData name="Lee, Yong Joong" userId="8d007218-2bcc-4c75-9734-b702fefd2994" providerId="ADAL" clId="{1523A790-1DA2-495F-91E5-8948D65ED08F}" dt="2026-06-06T11:47:48.227" v="15011" actId="14100"/>
          <ac:spMkLst>
            <pc:docMk/>
            <pc:sldMk cId="3430140104" sldId="2147481383"/>
            <ac:spMk id="4" creationId="{80525DA7-56E4-2098-7AD2-9AD4EE50567D}"/>
          </ac:spMkLst>
        </pc:spChg>
        <pc:picChg chg="add mod">
          <ac:chgData name="Lee, Yong Joong" userId="8d007218-2bcc-4c75-9734-b702fefd2994" providerId="ADAL" clId="{1523A790-1DA2-495F-91E5-8948D65ED08F}" dt="2026-06-06T11:51:01.408" v="15053" actId="1076"/>
          <ac:picMkLst>
            <pc:docMk/>
            <pc:sldMk cId="3430140104" sldId="2147481383"/>
            <ac:picMk id="6" creationId="{1D091D53-DCFD-8540-F94E-73AC687DF0BC}"/>
          </ac:picMkLst>
        </pc:picChg>
        <pc:picChg chg="add mod">
          <ac:chgData name="Lee, Yong Joong" userId="8d007218-2bcc-4c75-9734-b702fefd2994" providerId="ADAL" clId="{1523A790-1DA2-495F-91E5-8948D65ED08F}" dt="2026-06-06T11:51:32.752" v="15058" actId="1076"/>
          <ac:picMkLst>
            <pc:docMk/>
            <pc:sldMk cId="3430140104" sldId="2147481383"/>
            <ac:picMk id="9" creationId="{3C45B7AC-6071-483F-E375-2A89A77D82C8}"/>
          </ac:picMkLst>
        </pc:picChg>
      </pc:sldChg>
      <pc:sldChg chg="addSp modSp new mod">
        <pc:chgData name="Lee, Yong Joong" userId="8d007218-2bcc-4c75-9734-b702fefd2994" providerId="ADAL" clId="{1523A790-1DA2-495F-91E5-8948D65ED08F}" dt="2026-06-06T12:39:47.395" v="15938" actId="1076"/>
        <pc:sldMkLst>
          <pc:docMk/>
          <pc:sldMk cId="1505702916" sldId="2147481384"/>
        </pc:sldMkLst>
        <pc:spChg chg="mod">
          <ac:chgData name="Lee, Yong Joong" userId="8d007218-2bcc-4c75-9734-b702fefd2994" providerId="ADAL" clId="{1523A790-1DA2-495F-91E5-8948D65ED08F}" dt="2026-06-06T12:39:32.974" v="15934" actId="1076"/>
          <ac:spMkLst>
            <pc:docMk/>
            <pc:sldMk cId="1505702916" sldId="2147481384"/>
            <ac:spMk id="2" creationId="{4AFAC5F9-8B64-FF83-3459-9030659984E3}"/>
          </ac:spMkLst>
        </pc:spChg>
        <pc:spChg chg="mod">
          <ac:chgData name="Lee, Yong Joong" userId="8d007218-2bcc-4c75-9734-b702fefd2994" providerId="ADAL" clId="{1523A790-1DA2-495F-91E5-8948D65ED08F}" dt="2026-06-06T12:39:37.230" v="15935" actId="1076"/>
          <ac:spMkLst>
            <pc:docMk/>
            <pc:sldMk cId="1505702916" sldId="2147481384"/>
            <ac:spMk id="3" creationId="{0DCD988E-B7D6-3F57-AD05-663AFEE2570C}"/>
          </ac:spMkLst>
        </pc:spChg>
        <pc:spChg chg="mod">
          <ac:chgData name="Lee, Yong Joong" userId="8d007218-2bcc-4c75-9734-b702fefd2994" providerId="ADAL" clId="{1523A790-1DA2-495F-91E5-8948D65ED08F}" dt="2026-06-06T12:13:30.013" v="15242"/>
          <ac:spMkLst>
            <pc:docMk/>
            <pc:sldMk cId="1505702916" sldId="2147481384"/>
            <ac:spMk id="4" creationId="{F0F9C5B7-8F6F-9396-BB84-4C79A9C978C2}"/>
          </ac:spMkLst>
        </pc:spChg>
        <pc:picChg chg="add mod">
          <ac:chgData name="Lee, Yong Joong" userId="8d007218-2bcc-4c75-9734-b702fefd2994" providerId="ADAL" clId="{1523A790-1DA2-495F-91E5-8948D65ED08F}" dt="2026-06-06T12:22:32.472" v="15572" actId="1076"/>
          <ac:picMkLst>
            <pc:docMk/>
            <pc:sldMk cId="1505702916" sldId="2147481384"/>
            <ac:picMk id="6" creationId="{DF994116-B738-4CC8-CEB6-E8739410233A}"/>
          </ac:picMkLst>
        </pc:picChg>
        <pc:picChg chg="add mod">
          <ac:chgData name="Lee, Yong Joong" userId="8d007218-2bcc-4c75-9734-b702fefd2994" providerId="ADAL" clId="{1523A790-1DA2-495F-91E5-8948D65ED08F}" dt="2026-06-06T12:39:47.395" v="15938" actId="1076"/>
          <ac:picMkLst>
            <pc:docMk/>
            <pc:sldMk cId="1505702916" sldId="2147481384"/>
            <ac:picMk id="8" creationId="{EBCAE7F6-0CD9-3F7F-63B1-5EE46F84AE86}"/>
          </ac:picMkLst>
        </pc:picChg>
      </pc:sldChg>
      <pc:sldChg chg="addSp modSp new mod">
        <pc:chgData name="Lee, Yong Joong" userId="8d007218-2bcc-4c75-9734-b702fefd2994" providerId="ADAL" clId="{1523A790-1DA2-495F-91E5-8948D65ED08F}" dt="2026-06-06T17:57:44.793" v="16915" actId="20577"/>
        <pc:sldMkLst>
          <pc:docMk/>
          <pc:sldMk cId="4009825771" sldId="2147481386"/>
        </pc:sldMkLst>
        <pc:spChg chg="mod">
          <ac:chgData name="Lee, Yong Joong" userId="8d007218-2bcc-4c75-9734-b702fefd2994" providerId="ADAL" clId="{1523A790-1DA2-495F-91E5-8948D65ED08F}" dt="2026-06-06T17:52:19.166" v="16670" actId="14100"/>
          <ac:spMkLst>
            <pc:docMk/>
            <pc:sldMk cId="4009825771" sldId="2147481386"/>
            <ac:spMk id="2" creationId="{902B3EA4-14AB-9E4B-E401-2111FE818BFA}"/>
          </ac:spMkLst>
        </pc:spChg>
        <pc:spChg chg="mod">
          <ac:chgData name="Lee, Yong Joong" userId="8d007218-2bcc-4c75-9734-b702fefd2994" providerId="ADAL" clId="{1523A790-1DA2-495F-91E5-8948D65ED08F}" dt="2026-06-06T17:57:44.793" v="16915" actId="20577"/>
          <ac:spMkLst>
            <pc:docMk/>
            <pc:sldMk cId="4009825771" sldId="2147481386"/>
            <ac:spMk id="3" creationId="{25595FC9-D394-98B6-E716-7C15626DF8F1}"/>
          </ac:spMkLst>
        </pc:spChg>
        <pc:spChg chg="mod">
          <ac:chgData name="Lee, Yong Joong" userId="8d007218-2bcc-4c75-9734-b702fefd2994" providerId="ADAL" clId="{1523A790-1DA2-495F-91E5-8948D65ED08F}" dt="2026-06-06T12:46:33.436" v="15989" actId="14100"/>
          <ac:spMkLst>
            <pc:docMk/>
            <pc:sldMk cId="4009825771" sldId="2147481386"/>
            <ac:spMk id="4" creationId="{DFD915D1-B5CA-BA23-3BF3-5F35DD9FF888}"/>
          </ac:spMkLst>
        </pc:spChg>
        <pc:spChg chg="add mod">
          <ac:chgData name="Lee, Yong Joong" userId="8d007218-2bcc-4c75-9734-b702fefd2994" providerId="ADAL" clId="{1523A790-1DA2-495F-91E5-8948D65ED08F}" dt="2026-06-06T17:52:04.421" v="16669"/>
          <ac:spMkLst>
            <pc:docMk/>
            <pc:sldMk cId="4009825771" sldId="2147481386"/>
            <ac:spMk id="6" creationId="{66E76FE3-0490-D1D6-8C3D-F9C3BCC22CEA}"/>
          </ac:spMkLst>
        </pc:spChg>
        <pc:picChg chg="add mod">
          <ac:chgData name="Lee, Yong Joong" userId="8d007218-2bcc-4c75-9734-b702fefd2994" providerId="ADAL" clId="{1523A790-1DA2-495F-91E5-8948D65ED08F}" dt="2026-06-06T17:52:25.507" v="16672" actId="1076"/>
          <ac:picMkLst>
            <pc:docMk/>
            <pc:sldMk cId="4009825771" sldId="2147481386"/>
            <ac:picMk id="5" creationId="{2A316C49-22D7-D491-EEEC-F2E13763C97E}"/>
          </ac:picMkLst>
        </pc:picChg>
        <pc:picChg chg="add mod">
          <ac:chgData name="Lee, Yong Joong" userId="8d007218-2bcc-4c75-9734-b702fefd2994" providerId="ADAL" clId="{1523A790-1DA2-495F-91E5-8948D65ED08F}" dt="2026-06-06T17:52:48.821" v="16681" actId="1076"/>
          <ac:picMkLst>
            <pc:docMk/>
            <pc:sldMk cId="4009825771" sldId="2147481386"/>
            <ac:picMk id="8" creationId="{C49D839C-68CB-3666-205F-59AF35A076E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>
                <a:latin typeface="Aptos" panose="020B0004020202020204" pitchFamily="34" charset="0"/>
              </a:rPr>
              <a:t>6/8/2026</a:t>
            </a:fld>
            <a:endParaRPr lang="en-US"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9F2D4C33-E834-184F-A85B-4B1A7D742F82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CEEA2CD3-FB95-D94F-9F04-F9F995EAB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rnl.sharepoint.com/sites/branding/SitePages/presentations.aspx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Accessing Title Slide Options </a:t>
            </a:r>
            <a:b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</a:b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The standard ORNL presentation template includes five branded title slide layouts: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Title | Standard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. The preferred layout for lab-wide and general presentations. Features a default aerial photograph of the lab.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Title | Custom Image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. Allows replacement of the default background with a custom full-slide image (16:9 or 4:3 landscape format).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Title | Custom Portrait Image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. Supports inclusion of a custom 4:3 portrait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Title | Custom Landscape Image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. Supports inclusion of a custom 16:9 landscape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Title | Text Only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. Offers additional space for longer titles and multiple presenters.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Additional Lab-approved title slides specific to directorates and user facilities are available in PowerPoint under the following folders: </a:t>
            </a: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Custom Title Slides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 and </a:t>
            </a: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User Facility Templates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, located in </a:t>
            </a: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Presentation Templates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Custom Title Slide Guidelines</a:t>
            </a:r>
            <a:endParaRPr lang="en-US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Image Rights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. Any custom images, graphics, or photography must be owned by ORNL or used with documented permission from the original creator or source.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Appropriate Image Use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. Select images that work well with the layout. Ensure the focal point of the image is not obscured by the title text and white overlay box.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Relevance and Impact.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 Visuals are a key element of effective communication. Whenever possible, use imagery that enhances the message of your presentation and reflects ORNL’s mission and values.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Quality and Clarity.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 Use high-resolution images for clarity on large screens. Avoid overly complex or dark images that may conflict with the title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Text-Only Option.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 If no appropriate or approved imagery is available, or if imagery is not permitted for the subject matter, the </a:t>
            </a:r>
            <a:r>
              <a:rPr lang="en-US" b="1">
                <a:latin typeface="Aptos Light" panose="020B0004020202020204" pitchFamily="34" charset="0"/>
                <a:ea typeface="Aptos" panose="02000000000000000000" pitchFamily="2" charset="0"/>
              </a:rPr>
              <a:t>Title | Text Only</a:t>
            </a:r>
            <a:r>
              <a:rPr lang="en-US">
                <a:latin typeface="Aptos Light" panose="020B0004020202020204" pitchFamily="34" charset="0"/>
                <a:ea typeface="Aptos" panose="02000000000000000000" pitchFamily="2" charset="0"/>
              </a:rPr>
              <a:t> layout provides a clean, professional alternative.</a:t>
            </a:r>
            <a:endParaRPr lang="en-US">
              <a:effectLst/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>
              <a:effectLst/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</a:pPr>
            <a:r>
              <a:rPr lang="en-US" b="1">
                <a:effectLst/>
                <a:latin typeface="Aptos Light" panose="020B0004020202020204" pitchFamily="34" charset="0"/>
                <a:ea typeface="Aptos" panose="02000000000000000000" pitchFamily="2" charset="0"/>
              </a:rPr>
              <a:t>Learn more about ORNL presentations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0">
                <a:latin typeface="Aptos Light" panose="020B0004020202020204" pitchFamily="34" charset="0"/>
                <a:ea typeface="Aptos" panose="02000000000000000000" pitchFamily="2" charset="0"/>
                <a:hlinkClick r:id="rId3" tooltip="https://ornl.sharepoint.com/sites/branding/sitepages/electronic-presentations.aspx?xsdata=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&amp;sdata=mkhhmevsmln6eexwyzhoafhiuhjhrflmb2lzatvsofrktel1zlfjnxdndz0%3d&amp;ovuser=db3dbd43-4c4b-4544-9f8a-0553f9f5f25e%2c7nj%40ornl.gov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https://ornl.sharepoint.com/sites/branding/SitePages/presentations.aspx</a:t>
            </a:r>
            <a:endParaRPr lang="en-US" b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E77946-1CE4-0A2E-8BD0-3351588B1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Presentation Title (Text size no larger than 36pt)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>
                  <a:solidFill>
                    <a:schemeClr val="tx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9461967E-4A3D-99FD-12D2-D204FBEBAF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BFEE4B-ACE5-B7A5-2EAA-176D36C7B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34394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698927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215596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ptos Light" panose="020B0004020202020204" pitchFamily="34" charset="0"/>
              </a:endParaRPr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145056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Title: Best Title Option for Longer Presentation Titles (Text Size no larger than 36pt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Aptos Light" panose="020B0004020202020204" pitchFamily="34" charset="0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</a:br>
              <a:r>
                <a:rPr lang="en-US" sz="900" b="0" i="0">
                  <a:solidFill>
                    <a:schemeClr val="bg1"/>
                  </a:solidFill>
                  <a:latin typeface="Aptos Light" panose="020B0004020202020204" pitchFamily="34" charset="0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i="0" smtClean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i="0">
              <a:solidFill>
                <a:schemeClr val="bg2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  <p:sldLayoutId id="2147483960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Aptos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ptos Light" panose="020B0004020202020204" pitchFamily="34" charset="0"/>
          <a:ea typeface="Aptos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18.emf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351313"/>
            <a:ext cx="4517136" cy="1346479"/>
          </a:xfrm>
        </p:spPr>
        <p:txBody>
          <a:bodyPr/>
          <a:lstStyle/>
          <a:p>
            <a:r>
              <a:rPr lang="en-US" sz="3200"/>
              <a:t>Overview of target technology for SNS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5450" y="1934670"/>
            <a:ext cx="4517136" cy="416644"/>
          </a:xfrm>
        </p:spPr>
        <p:txBody>
          <a:bodyPr/>
          <a:lstStyle/>
          <a:p>
            <a:r>
              <a:rPr lang="en-US"/>
              <a:t>June 10, 2026 | New Science and Applications at the SNS Workshop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Yongjoong Lee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Target R&amp;D SNS/STS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3F87B-A847-4341-C875-166531E18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0013-56DA-0C3C-55DE-08FE5F2F0F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Muon Production Target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5CF4B-48D8-C385-8FB2-C167897D2D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59985-E3B0-A855-A5D4-0DA76A1309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F34C7-735A-C816-8876-FA3FFC3081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41709C-FA66-3D9D-12DF-52B04B31CF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84DEDCE-CF83-621A-2FD4-CF143F09B0A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5610" b="5610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7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61C31E-F89E-AD4C-1C06-B017DB756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14400"/>
            <a:ext cx="5563532" cy="5042647"/>
          </a:xfrm>
        </p:spPr>
        <p:txBody>
          <a:bodyPr/>
          <a:lstStyle/>
          <a:p>
            <a:r>
              <a:rPr lang="en-US" b="1" dirty="0"/>
              <a:t>Applications: </a:t>
            </a:r>
            <a:r>
              <a:rPr lang="en-US" dirty="0" err="1"/>
              <a:t>MuSR</a:t>
            </a:r>
            <a:r>
              <a:rPr lang="en-US" dirty="0"/>
              <a:t>, </a:t>
            </a:r>
            <a:r>
              <a:rPr lang="en-US" dirty="0" err="1"/>
              <a:t>MuCF</a:t>
            </a:r>
            <a:r>
              <a:rPr lang="en-US" dirty="0"/>
              <a:t>, Particle Physics</a:t>
            </a:r>
          </a:p>
          <a:p>
            <a:r>
              <a:rPr lang="en-US" dirty="0"/>
              <a:t>Target station types</a:t>
            </a:r>
          </a:p>
          <a:p>
            <a:pPr lvl="1"/>
            <a:r>
              <a:rPr lang="en-US" b="1" dirty="0"/>
              <a:t>Beam passing: </a:t>
            </a:r>
            <a:r>
              <a:rPr lang="en-US" dirty="0"/>
              <a:t>Thin targets that intercept a small fraction of beam energy</a:t>
            </a:r>
          </a:p>
          <a:p>
            <a:pPr lvl="2"/>
            <a:r>
              <a:rPr lang="en-US" dirty="0"/>
              <a:t>Graphite muon targets at PSI, ISIS, JPARC</a:t>
            </a:r>
          </a:p>
          <a:p>
            <a:pPr lvl="2"/>
            <a:r>
              <a:rPr lang="en-US" dirty="0"/>
              <a:t>Majority of the protons travel further downstream towards a beam stopping target for other physics applications</a:t>
            </a:r>
          </a:p>
          <a:p>
            <a:pPr lvl="1"/>
            <a:r>
              <a:rPr lang="en-US" b="1" dirty="0"/>
              <a:t>Beam stopping: </a:t>
            </a:r>
            <a:r>
              <a:rPr lang="en-US" dirty="0"/>
              <a:t>Thick targets that intercept a large fraction of beam energy</a:t>
            </a:r>
          </a:p>
          <a:p>
            <a:pPr lvl="2"/>
            <a:r>
              <a:rPr lang="en-US" dirty="0"/>
              <a:t>Solid and liquid targets studied for muon collider</a:t>
            </a:r>
          </a:p>
          <a:p>
            <a:pPr lvl="2"/>
            <a:r>
              <a:rPr lang="en-US" dirty="0"/>
              <a:t>Mu2e target at Fermilab and COMET target at JPARC </a:t>
            </a:r>
          </a:p>
          <a:p>
            <a:pPr lvl="2"/>
            <a:r>
              <a:rPr lang="en-US" dirty="0"/>
              <a:t>Neutrino targets at Fermilab and JPARC</a:t>
            </a:r>
          </a:p>
          <a:p>
            <a:pPr lvl="1"/>
            <a:r>
              <a:rPr lang="en-US" dirty="0"/>
              <a:t>Muons are either captured by solenoid or magnetic horn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CB9DF0-5FF0-CFDD-2C79-337B8F9F7F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3121" y="826478"/>
            <a:ext cx="5564187" cy="252115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6C9822-59D8-EB60-9F8C-6E5C831A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461352"/>
          </a:xfrm>
        </p:spPr>
        <p:txBody>
          <a:bodyPr/>
          <a:lstStyle/>
          <a:p>
            <a:r>
              <a:rPr lang="en-US"/>
              <a:t>Muon Targets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10857-D65A-3D49-CB10-434EE3FC4AC0}"/>
              </a:ext>
            </a:extLst>
          </p:cNvPr>
          <p:cNvSpPr txBox="1"/>
          <p:nvPr/>
        </p:nvSpPr>
        <p:spPr>
          <a:xfrm>
            <a:off x="6200287" y="487924"/>
            <a:ext cx="5009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G. Dal Maso et. al.,  EPJ Web of Conferences 282, 01012 (2023)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45B989-D464-2875-75EF-E77E6339F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732" y="4048627"/>
            <a:ext cx="5334392" cy="2321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6AAA66-859B-2550-329B-079EE69517D6}"/>
              </a:ext>
            </a:extLst>
          </p:cNvPr>
          <p:cNvSpPr txBox="1"/>
          <p:nvPr/>
        </p:nvSpPr>
        <p:spPr>
          <a:xfrm>
            <a:off x="6318963" y="3811362"/>
            <a:ext cx="4936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R. J. </a:t>
            </a:r>
            <a:r>
              <a:rPr lang="en-US" sz="1400" err="1"/>
              <a:t>Weggel</a:t>
            </a:r>
            <a:r>
              <a:rPr lang="en-US" sz="1400"/>
              <a:t> et. al., Proc. Particle Accel. Conf., New York, 1999</a:t>
            </a:r>
          </a:p>
        </p:txBody>
      </p:sp>
    </p:spTree>
    <p:extLst>
      <p:ext uri="{BB962C8B-B14F-4D97-AF65-F5344CB8AC3E}">
        <p14:creationId xmlns:p14="http://schemas.microsoft.com/office/powerpoint/2010/main" val="3026475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2B3EA4-14AB-9E4B-E401-2111FE818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48975"/>
            <a:ext cx="5563532" cy="3035796"/>
          </a:xfrm>
        </p:spPr>
        <p:txBody>
          <a:bodyPr/>
          <a:lstStyle/>
          <a:p>
            <a:r>
              <a:rPr lang="en-US" b="1" dirty="0"/>
              <a:t>Benchmark case: </a:t>
            </a:r>
            <a:r>
              <a:rPr lang="en-US" dirty="0"/>
              <a:t>High-Intensity Muon Beams (HIMB) project at PSI – Graphite target </a:t>
            </a:r>
          </a:p>
          <a:p>
            <a:pPr lvl="1"/>
            <a:r>
              <a:rPr lang="en-US" dirty="0"/>
              <a:t>Beam energy: 0.6 GeV</a:t>
            </a:r>
          </a:p>
          <a:p>
            <a:pPr lvl="1"/>
            <a:r>
              <a:rPr lang="en-US" dirty="0"/>
              <a:t>Beam current: 2.4 mA (1.50e16 p/s) </a:t>
            </a:r>
          </a:p>
          <a:p>
            <a:pPr lvl="1"/>
            <a:r>
              <a:rPr lang="en-US" dirty="0"/>
              <a:t>Muon yield: 1.22e10 mu+/s </a:t>
            </a:r>
          </a:p>
          <a:p>
            <a:pPr lvl="1"/>
            <a:r>
              <a:rPr lang="en-US" dirty="0"/>
              <a:t>Proton travel length in target: 20 mm</a:t>
            </a:r>
          </a:p>
          <a:p>
            <a:pPr lvl="1"/>
            <a:r>
              <a:rPr lang="en-US" dirty="0"/>
              <a:t>Pi+ yield at target: 6.20e-3/p </a:t>
            </a:r>
          </a:p>
          <a:p>
            <a:pPr lvl="1"/>
            <a:r>
              <a:rPr lang="en-US" dirty="0"/>
              <a:t>Solenoid field: 0.45 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95FC9-D394-98B6-E716-7C15626DF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76" y="948975"/>
            <a:ext cx="5563532" cy="5364862"/>
          </a:xfrm>
        </p:spPr>
        <p:txBody>
          <a:bodyPr/>
          <a:lstStyle/>
          <a:p>
            <a:r>
              <a:rPr lang="en-US" dirty="0"/>
              <a:t>The TTS/SNS could provide HIMB/PSI </a:t>
            </a:r>
            <a:r>
              <a:rPr lang="en-US" b="1" dirty="0"/>
              <a:t>equivalent </a:t>
            </a:r>
            <a:r>
              <a:rPr lang="en-US" dirty="0"/>
              <a:t>mu+ current of </a:t>
            </a:r>
            <a:r>
              <a:rPr lang="en-US" b="1" dirty="0"/>
              <a:t>&gt; 1e10 mu+/s </a:t>
            </a:r>
            <a:r>
              <a:rPr lang="en-US" dirty="0"/>
              <a:t>by double the proton travel length and increasing solenoid field:   </a:t>
            </a:r>
          </a:p>
          <a:p>
            <a:pPr lvl="1"/>
            <a:r>
              <a:rPr lang="en-US" dirty="0"/>
              <a:t>Beam energy: 1.3 GeV</a:t>
            </a:r>
          </a:p>
          <a:p>
            <a:pPr lvl="1"/>
            <a:r>
              <a:rPr lang="en-US" dirty="0"/>
              <a:t>Beam current: 0.23 mA (1.44e15 p/s) </a:t>
            </a:r>
          </a:p>
          <a:p>
            <a:pPr lvl="1"/>
            <a:r>
              <a:rPr lang="en-US" dirty="0"/>
              <a:t>Proton travel length in target: 40 mm</a:t>
            </a:r>
          </a:p>
          <a:p>
            <a:pPr lvl="1"/>
            <a:r>
              <a:rPr lang="en-US" dirty="0"/>
              <a:t>Pi+ yield at target: 3.12e-2/p</a:t>
            </a:r>
          </a:p>
          <a:p>
            <a:pPr lvl="1"/>
            <a:r>
              <a:rPr lang="en-US" dirty="0"/>
              <a:t>Solenoid field: 1.0 T</a:t>
            </a:r>
          </a:p>
          <a:p>
            <a:r>
              <a:rPr lang="en-US" b="1" dirty="0"/>
              <a:t>Pulsed</a:t>
            </a:r>
            <a:r>
              <a:rPr lang="en-US" dirty="0"/>
              <a:t> muon source </a:t>
            </a:r>
          </a:p>
          <a:p>
            <a:pPr lvl="1"/>
            <a:r>
              <a:rPr lang="en-US" dirty="0"/>
              <a:t>Pulsed power supply with a small duty factor for normal conducting solenoid could make higher magnetic field possible with limited ohmic heating in the coils</a:t>
            </a:r>
          </a:p>
          <a:p>
            <a:pPr lvl="1"/>
            <a:r>
              <a:rPr lang="en-US" dirty="0"/>
              <a:t>Can be optimized for specific experiments – to be defined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D915D1-B5CA-BA23-3BF3-5F35DD9FF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dirty="0"/>
              <a:t>Muon Target – Beam Passing 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16C49-22D7-D491-EEEC-F2E13763C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72"/>
          <a:stretch>
            <a:fillRect/>
          </a:stretch>
        </p:blipFill>
        <p:spPr>
          <a:xfrm>
            <a:off x="382234" y="3984771"/>
            <a:ext cx="2898101" cy="16532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E76FE3-0490-D1D6-8C3D-F9C3BCC22CEA}"/>
              </a:ext>
            </a:extLst>
          </p:cNvPr>
          <p:cNvSpPr txBox="1"/>
          <p:nvPr/>
        </p:nvSpPr>
        <p:spPr>
          <a:xfrm>
            <a:off x="547317" y="5790617"/>
            <a:ext cx="289810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G. Dal Maso et. al.,  </a:t>
            </a:r>
          </a:p>
          <a:p>
            <a:r>
              <a:rPr lang="en-US" sz="1400" dirty="0"/>
              <a:t>EPJ Web of Conf. 282, 01012 (2023)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9D839C-68CB-3666-205F-59AF35A07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77" y="3836221"/>
            <a:ext cx="2597889" cy="19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2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ACEED0-D3D2-7A50-5045-F54016312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248" y="900859"/>
            <a:ext cx="5563532" cy="3004216"/>
          </a:xfrm>
        </p:spPr>
        <p:txBody>
          <a:bodyPr/>
          <a:lstStyle/>
          <a:p>
            <a:r>
              <a:rPr lang="en-US" dirty="0"/>
              <a:t>Target material chosen for the study: Graphite</a:t>
            </a:r>
          </a:p>
          <a:p>
            <a:pPr lvl="1"/>
            <a:r>
              <a:rPr lang="en-US" dirty="0"/>
              <a:t>Longer interaction length than high Z material is compensated with reduced self absorption of produced </a:t>
            </a:r>
            <a:r>
              <a:rPr lang="en-US" dirty="0" err="1"/>
              <a:t>pions</a:t>
            </a:r>
            <a:r>
              <a:rPr lang="en-US" dirty="0"/>
              <a:t> at low proton energies (1.3 GeV)</a:t>
            </a:r>
          </a:p>
          <a:p>
            <a:pPr lvl="1"/>
            <a:r>
              <a:rPr lang="en-US" dirty="0"/>
              <a:t>Reduced volumetric heat deposition and high surface emissivity make the “passive” target cooling possible, while High Z target require active cooling</a:t>
            </a:r>
          </a:p>
          <a:p>
            <a:r>
              <a:rPr lang="en-US" dirty="0"/>
              <a:t>Toy Model: Cylindrical target (D20 mm x L750 mm) in parallel solenoid field.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1F5DE-5596-D313-4601-6CEA0B08B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900859"/>
            <a:ext cx="5563532" cy="3205945"/>
          </a:xfrm>
        </p:spPr>
        <p:txBody>
          <a:bodyPr/>
          <a:lstStyle/>
          <a:p>
            <a:r>
              <a:rPr lang="en-US" b="1" dirty="0"/>
              <a:t>Ideal</a:t>
            </a:r>
            <a:r>
              <a:rPr lang="en-US" dirty="0"/>
              <a:t> muon production yield for solenoid field </a:t>
            </a:r>
            <a:r>
              <a:rPr lang="en-US" dirty="0" err="1"/>
              <a:t>Bz</a:t>
            </a:r>
            <a:r>
              <a:rPr lang="en-US" dirty="0"/>
              <a:t> = 8 T</a:t>
            </a:r>
          </a:p>
          <a:p>
            <a:pPr lvl="1"/>
            <a:r>
              <a:rPr lang="en-US" dirty="0"/>
              <a:t>Yield from the target: 9.95e13 pi-/s</a:t>
            </a:r>
          </a:p>
          <a:p>
            <a:pPr lvl="1"/>
            <a:r>
              <a:rPr lang="en-US" dirty="0"/>
              <a:t>Yield at 20 m downstream: 5.36e13 pi-/s (54% eff.)</a:t>
            </a:r>
          </a:p>
          <a:p>
            <a:pPr lvl="1"/>
            <a:r>
              <a:rPr lang="en-US" dirty="0"/>
              <a:t>Yield at 20 m upstream: 1.58e13 pi-/s (16% eff.)</a:t>
            </a:r>
          </a:p>
          <a:p>
            <a:r>
              <a:rPr lang="en-US" dirty="0"/>
              <a:t>Downstream muon beam transport needs more study</a:t>
            </a:r>
          </a:p>
          <a:p>
            <a:pPr lvl="1"/>
            <a:r>
              <a:rPr lang="en-US" dirty="0"/>
              <a:t>Downstream beam optics and required muon beam emittance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E89E30-F054-0C54-007B-00C584D3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dirty="0"/>
              <a:t>Muon Target – Beam Stopping Type w/ Solenoid Muon Capture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62155-E6CC-1049-B84E-4FCBDFBC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83" b="22974"/>
          <a:stretch>
            <a:fillRect/>
          </a:stretch>
        </p:blipFill>
        <p:spPr>
          <a:xfrm>
            <a:off x="418432" y="4220891"/>
            <a:ext cx="2865368" cy="1076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CE02A5-07BE-515F-B388-D6463AEA1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037" y="4039697"/>
            <a:ext cx="1572904" cy="1359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6AF9EF-1955-83FC-B2C1-9613064DE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48" y="5551427"/>
            <a:ext cx="5108089" cy="598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80A1FE-85E5-1138-CDCE-E29CFBB1B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169" y="4039217"/>
            <a:ext cx="3607265" cy="26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06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BB41B7-7392-8FCE-1BE0-A37C97F45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73667"/>
            <a:ext cx="5563532" cy="1641683"/>
          </a:xfrm>
        </p:spPr>
        <p:txBody>
          <a:bodyPr/>
          <a:lstStyle/>
          <a:p>
            <a:r>
              <a:rPr lang="en-US" b="1" dirty="0"/>
              <a:t>Toy model: </a:t>
            </a:r>
            <a:r>
              <a:rPr lang="en-US" i="1" dirty="0"/>
              <a:t>Ad hoc </a:t>
            </a:r>
            <a:r>
              <a:rPr lang="en-US" dirty="0"/>
              <a:t>magnetic horn made of Al surrounding graphite target with D40 mm x L750 mm</a:t>
            </a:r>
          </a:p>
          <a:p>
            <a:pPr lvl="1"/>
            <a:r>
              <a:rPr lang="en-US" dirty="0"/>
              <a:t>For 300 kA horn current, 6.57e12 (pi-+mu-)/s are focused on the monitoring plane at the horn downstream.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4EBD9-AA97-9AAD-8E74-9CF0787B4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5512" y="973667"/>
            <a:ext cx="5563532" cy="2658765"/>
          </a:xfrm>
        </p:spPr>
        <p:txBody>
          <a:bodyPr/>
          <a:lstStyle/>
          <a:p>
            <a:r>
              <a:rPr lang="en-US" dirty="0"/>
              <a:t>Compared to capture solenoid</a:t>
            </a:r>
          </a:p>
          <a:p>
            <a:pPr lvl="1"/>
            <a:r>
              <a:rPr lang="en-US" dirty="0"/>
              <a:t>Cons: </a:t>
            </a:r>
          </a:p>
          <a:p>
            <a:pPr lvl="2"/>
            <a:r>
              <a:rPr lang="en-US" dirty="0"/>
              <a:t>Reduced muon capture</a:t>
            </a:r>
          </a:p>
          <a:p>
            <a:pPr lvl="1"/>
            <a:r>
              <a:rPr lang="en-US" dirty="0"/>
              <a:t>Pros:</a:t>
            </a:r>
          </a:p>
          <a:p>
            <a:pPr lvl="2"/>
            <a:r>
              <a:rPr lang="en-US" dirty="0"/>
              <a:t>More focused angular distribution of pion/muon </a:t>
            </a:r>
          </a:p>
          <a:p>
            <a:pPr lvl="2"/>
            <a:r>
              <a:rPr lang="en-US" dirty="0"/>
              <a:t>More affordable engineering </a:t>
            </a:r>
          </a:p>
          <a:p>
            <a:pPr lvl="2"/>
            <a:r>
              <a:rPr lang="en-US" dirty="0"/>
              <a:t>Horn can be optimized for particular muon beam phase space making the downstream beam transport design more straightforward.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AC5D23-9286-D051-41EE-54396BC9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461222"/>
          </a:xfrm>
        </p:spPr>
        <p:txBody>
          <a:bodyPr/>
          <a:lstStyle/>
          <a:p>
            <a:r>
              <a:rPr lang="en-US"/>
              <a:t>Muon Target – Beam Stopping Type w/ Magnetic Horn Capture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142A11-AB51-6682-EE29-2E6C33306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5" y="4372507"/>
            <a:ext cx="2827156" cy="212036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DDC6370-43D6-F01B-83EB-BF22A40BEFB4}"/>
              </a:ext>
            </a:extLst>
          </p:cNvPr>
          <p:cNvGrpSpPr/>
          <p:nvPr/>
        </p:nvGrpSpPr>
        <p:grpSpPr>
          <a:xfrm>
            <a:off x="255017" y="2461234"/>
            <a:ext cx="2701553" cy="2170095"/>
            <a:chOff x="262956" y="3947568"/>
            <a:chExt cx="2696991" cy="23222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4E3E10-CFAC-C970-7316-437065D7F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956" y="4247097"/>
              <a:ext cx="2696991" cy="202274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BE0F39-DFE5-AB12-47C7-61BF2EC8F104}"/>
                </a:ext>
              </a:extLst>
            </p:cNvPr>
            <p:cNvSpPr/>
            <p:nvPr/>
          </p:nvSpPr>
          <p:spPr>
            <a:xfrm>
              <a:off x="2178297" y="5025501"/>
              <a:ext cx="178823" cy="4538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5435CD3-81D3-939E-2F69-6C6C8CA113B0}"/>
                </a:ext>
              </a:extLst>
            </p:cNvPr>
            <p:cNvCxnSpPr>
              <a:cxnSpLocks/>
              <a:stCxn id="26" idx="2"/>
              <a:endCxn id="21" idx="0"/>
            </p:cNvCxnSpPr>
            <p:nvPr/>
          </p:nvCxnSpPr>
          <p:spPr>
            <a:xfrm>
              <a:off x="1870255" y="4224567"/>
              <a:ext cx="397453" cy="8009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203EB0-DBB3-7315-07BD-F6FF3D1A6C5A}"/>
                </a:ext>
              </a:extLst>
            </p:cNvPr>
            <p:cNvSpPr txBox="1"/>
            <p:nvPr/>
          </p:nvSpPr>
          <p:spPr>
            <a:xfrm>
              <a:off x="1054807" y="3947568"/>
              <a:ext cx="16308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Pi- current monitoring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9095823-CCA2-71FA-49CB-67A0F52B2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127" y="4575089"/>
            <a:ext cx="2820781" cy="21155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666A52-3BB3-5E07-A0D0-81176B421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672" y="4631329"/>
            <a:ext cx="2713745" cy="20353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E83E8B-4070-2371-E06D-69C8EC7AD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167" y="2459502"/>
            <a:ext cx="2820782" cy="21155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7B81128-1AC9-0EC1-F556-FE32F46FD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4922" y="4631329"/>
            <a:ext cx="3064863" cy="203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29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22F69-8CC3-B48E-1EBE-73A9F8D84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F82E-85A5-DF14-0AB6-946F73374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1376410"/>
          </a:xfrm>
        </p:spPr>
        <p:txBody>
          <a:bodyPr/>
          <a:lstStyle/>
          <a:p>
            <a:r>
              <a:rPr lang="en-US" sz="2400"/>
              <a:t>Neutron Target for Particle Physics, ADS, Chip Irradiation and Fusion Materials Research Applications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F0EFA-446C-88A5-BB56-547C8AEE5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A31C5-030E-470F-9B83-E6E55CA89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C35B4-9770-30B3-9303-9D54A14F2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F1D3A0-BDB1-1625-23CA-DED6C82D6A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AA38679-7662-7960-1266-2E59C60DA94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502" b="150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8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520A46-56F3-F7A4-990B-D1F4BDE2CF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028700"/>
            <a:ext cx="5563532" cy="2400300"/>
          </a:xfrm>
        </p:spPr>
        <p:txBody>
          <a:bodyPr/>
          <a:lstStyle/>
          <a:p>
            <a:r>
              <a:rPr lang="en-US" dirty="0"/>
              <a:t>Stationary targets for short pulsed beam:</a:t>
            </a:r>
          </a:p>
          <a:p>
            <a:pPr lvl="1"/>
            <a:r>
              <a:rPr lang="en-US" dirty="0"/>
              <a:t>Stationary tungsten target can take beam power up to 800 kW – </a:t>
            </a:r>
            <a:r>
              <a:rPr lang="en-US" i="1" dirty="0"/>
              <a:t>Y. Lee, Proc. IPAC’24, pp. 3841-3844</a:t>
            </a:r>
          </a:p>
          <a:p>
            <a:pPr lvl="1"/>
            <a:r>
              <a:rPr lang="en-US" dirty="0"/>
              <a:t>Thorium target for Ac-225 production can simultaneously used for neutron production</a:t>
            </a:r>
          </a:p>
          <a:p>
            <a:pPr lvl="2"/>
            <a:r>
              <a:rPr lang="en-US" dirty="0"/>
              <a:t>Neutron Yield Comparison: (D60 mm x L300 mm)</a:t>
            </a:r>
          </a:p>
          <a:p>
            <a:pPr lvl="3"/>
            <a:r>
              <a:rPr lang="en-US" dirty="0"/>
              <a:t>Tungsten (35.65 n/p) ~ Thorium (36.81 n/p)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46A99-13C5-0458-7A93-1EBEB7943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1028700"/>
            <a:ext cx="5563532" cy="2793998"/>
          </a:xfrm>
        </p:spPr>
        <p:txBody>
          <a:bodyPr/>
          <a:lstStyle/>
          <a:p>
            <a:r>
              <a:rPr lang="en-US" dirty="0"/>
              <a:t>Application of 300 kW Neutron Production Target</a:t>
            </a:r>
          </a:p>
          <a:p>
            <a:pPr lvl="1"/>
            <a:r>
              <a:rPr lang="en-US" dirty="0"/>
              <a:t>Particle Physics: Hamiltonian beyond SM</a:t>
            </a:r>
          </a:p>
          <a:p>
            <a:pPr lvl="2"/>
            <a:r>
              <a:rPr lang="en-US" dirty="0"/>
              <a:t>UCN – Neutron magnetic dipole moment</a:t>
            </a:r>
          </a:p>
          <a:p>
            <a:pPr lvl="2"/>
            <a:r>
              <a:rPr lang="en-US" dirty="0" err="1"/>
              <a:t>NNbar</a:t>
            </a:r>
            <a:r>
              <a:rPr lang="en-US" dirty="0"/>
              <a:t> – Baryon number violation</a:t>
            </a:r>
          </a:p>
          <a:p>
            <a:pPr lvl="1"/>
            <a:r>
              <a:rPr lang="en-US" dirty="0"/>
              <a:t>300 kW class ADS demo station</a:t>
            </a:r>
          </a:p>
          <a:p>
            <a:pPr lvl="1"/>
            <a:r>
              <a:rPr lang="en-US" dirty="0"/>
              <a:t>Chips irradiation station </a:t>
            </a:r>
          </a:p>
          <a:p>
            <a:pPr lvl="1"/>
            <a:r>
              <a:rPr lang="en-US" dirty="0"/>
              <a:t>Fusion material irradiation station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DB048F-9935-A449-C4B7-0CDD2307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/>
              <a:t>Stationary Neutron Production Target for 300 kW Beam Power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5BB5F3-381B-0368-8365-D48E66BE54C2}"/>
              </a:ext>
            </a:extLst>
          </p:cNvPr>
          <p:cNvGrpSpPr/>
          <p:nvPr/>
        </p:nvGrpSpPr>
        <p:grpSpPr>
          <a:xfrm>
            <a:off x="8154835" y="3664429"/>
            <a:ext cx="3082217" cy="3034180"/>
            <a:chOff x="2902495" y="3087643"/>
            <a:chExt cx="3273592" cy="3257084"/>
          </a:xfrm>
        </p:grpSpPr>
        <p:pic>
          <p:nvPicPr>
            <p:cNvPr id="5" name="Content Placeholder 7">
              <a:extLst>
                <a:ext uri="{FF2B5EF4-FFF2-40B4-BE49-F238E27FC236}">
                  <a16:creationId xmlns:a16="http://schemas.microsoft.com/office/drawing/2014/main" id="{5C82C0C8-23BF-5F88-6E42-A6B61636B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2495" y="3087643"/>
              <a:ext cx="3273592" cy="1701975"/>
            </a:xfrm>
            <a:prstGeom prst="rect">
              <a:avLst/>
            </a:prstGeom>
          </p:spPr>
        </p:pic>
        <p:pic>
          <p:nvPicPr>
            <p:cNvPr id="7" name="Content Placeholder 5">
              <a:extLst>
                <a:ext uri="{FF2B5EF4-FFF2-40B4-BE49-F238E27FC236}">
                  <a16:creationId xmlns:a16="http://schemas.microsoft.com/office/drawing/2014/main" id="{A3353A60-CC36-595D-656A-7B586D4B2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2902495" y="4642753"/>
              <a:ext cx="3273592" cy="170197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D2243-01EB-5C25-7BBA-1D40EB7A3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38" y="3664429"/>
            <a:ext cx="2756319" cy="2736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E03389-2EF0-7097-3588-7A6A5EB95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333" y="3764834"/>
            <a:ext cx="3004228" cy="27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31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9E74D0-115D-3915-D0A8-E1ABF616D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3" y="921340"/>
            <a:ext cx="5563532" cy="3359488"/>
          </a:xfrm>
        </p:spPr>
        <p:txBody>
          <a:bodyPr/>
          <a:lstStyle/>
          <a:p>
            <a:r>
              <a:rPr lang="en-US" dirty="0"/>
              <a:t>Ultra Cold Neutron (UCN)</a:t>
            </a:r>
          </a:p>
          <a:p>
            <a:pPr lvl="1"/>
            <a:r>
              <a:rPr lang="en-US" dirty="0"/>
              <a:t>UCN: E &lt; 300 </a:t>
            </a:r>
            <a:r>
              <a:rPr lang="en-US" dirty="0" err="1"/>
              <a:t>neV</a:t>
            </a:r>
            <a:r>
              <a:rPr lang="en-US" dirty="0"/>
              <a:t> (v &lt; 8 m/s)</a:t>
            </a:r>
          </a:p>
          <a:p>
            <a:pPr lvl="1"/>
            <a:r>
              <a:rPr lang="en-US" dirty="0"/>
              <a:t>Precision measurement of permanent neutron electric dipole moment (</a:t>
            </a:r>
            <a:r>
              <a:rPr lang="en-US" dirty="0" err="1"/>
              <a:t>nEDM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Benchmark: PSI</a:t>
            </a:r>
          </a:p>
          <a:p>
            <a:pPr lvl="2"/>
            <a:r>
              <a:rPr lang="en-US" dirty="0"/>
              <a:t>UCN Target: 0.6 GeV; 2.4 mA (1.4 MW)</a:t>
            </a:r>
          </a:p>
          <a:p>
            <a:pPr lvl="3"/>
            <a:r>
              <a:rPr lang="en-US" dirty="0"/>
              <a:t>Beam on target duration: 8s </a:t>
            </a:r>
          </a:p>
          <a:p>
            <a:pPr lvl="3"/>
            <a:r>
              <a:rPr lang="en-US" dirty="0"/>
              <a:t>Beam repetition rate: every 300s (0.9 MWh/d)</a:t>
            </a:r>
          </a:p>
          <a:p>
            <a:pPr lvl="1"/>
            <a:r>
              <a:rPr lang="en-US" dirty="0"/>
              <a:t>SNS UCN Target: 1.3 GeV;  0.23 mA (7.2 MWh/d)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63860-ADB7-CCAD-F0C1-58141F84F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77" y="900954"/>
            <a:ext cx="5563532" cy="3441598"/>
          </a:xfrm>
        </p:spPr>
        <p:txBody>
          <a:bodyPr/>
          <a:lstStyle/>
          <a:p>
            <a:r>
              <a:rPr lang="en-US" dirty="0"/>
              <a:t>N-</a:t>
            </a:r>
            <a:r>
              <a:rPr lang="en-US" dirty="0" err="1"/>
              <a:t>Nbar</a:t>
            </a:r>
            <a:endParaRPr lang="en-US" dirty="0"/>
          </a:p>
          <a:p>
            <a:pPr lvl="1"/>
            <a:r>
              <a:rPr lang="en-US" dirty="0"/>
              <a:t>Searching Hamiltonian causing Baryon Number Violation: N =&gt; </a:t>
            </a:r>
            <a:r>
              <a:rPr lang="en-US" dirty="0" err="1"/>
              <a:t>Nbar</a:t>
            </a:r>
            <a:endParaRPr lang="en-US" dirty="0"/>
          </a:p>
          <a:p>
            <a:pPr lvl="2"/>
            <a:r>
              <a:rPr lang="en-US" dirty="0"/>
              <a:t>On perturbative level, the SM does not provide Hamiltonian for N-</a:t>
            </a:r>
            <a:r>
              <a:rPr lang="en-US" dirty="0" err="1"/>
              <a:t>Nbar</a:t>
            </a:r>
            <a:r>
              <a:rPr lang="en-US" dirty="0"/>
              <a:t> vertex</a:t>
            </a:r>
          </a:p>
          <a:p>
            <a:pPr lvl="2"/>
            <a:r>
              <a:rPr lang="en-US" dirty="0"/>
              <a:t>On non-perturbative level, the probability of a baryon tunnelling through </a:t>
            </a:r>
            <a:r>
              <a:rPr lang="en-US" dirty="0" err="1"/>
              <a:t>sphaleron</a:t>
            </a:r>
            <a:r>
              <a:rPr lang="en-US" dirty="0"/>
              <a:t> energy barrier is quite low</a:t>
            </a:r>
          </a:p>
          <a:p>
            <a:pPr lvl="1"/>
            <a:r>
              <a:rPr lang="en-US" dirty="0"/>
              <a:t>High flux (not high brightness) low energy neutron beam is beneficial      </a:t>
            </a:r>
          </a:p>
          <a:p>
            <a:pPr lvl="2"/>
            <a:r>
              <a:rPr lang="en-US" dirty="0"/>
              <a:t>Moderator should be researched extensively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B47C80-3B79-691A-176A-8FBFA848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/>
              <a:t>Hamiltonian Search Beyond 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F79AE-9760-BE02-856A-278BC9A3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804" y="4394753"/>
            <a:ext cx="2195992" cy="2118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D51BF4-8967-C761-8A37-8B3E0DB36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325" y="4424662"/>
            <a:ext cx="2902378" cy="2310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1B44B-7897-3963-67FB-69FEFEB36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03" y="4424662"/>
            <a:ext cx="4620535" cy="2068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002E43-F6A2-770E-32FA-5E0F2EEBF812}"/>
              </a:ext>
            </a:extLst>
          </p:cNvPr>
          <p:cNvSpPr txBox="1"/>
          <p:nvPr/>
        </p:nvSpPr>
        <p:spPr>
          <a:xfrm>
            <a:off x="2438848" y="6513259"/>
            <a:ext cx="3046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G. Bison et. al., Eur. Phys. J. A (2022) 58:103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EE6C2D-E784-05EA-D44A-5BB489320590}"/>
              </a:ext>
            </a:extLst>
          </p:cNvPr>
          <p:cNvSpPr txBox="1"/>
          <p:nvPr/>
        </p:nvSpPr>
        <p:spPr>
          <a:xfrm>
            <a:off x="6635692" y="6527661"/>
            <a:ext cx="2936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Addazi</a:t>
            </a:r>
            <a:r>
              <a:rPr lang="en-US" sz="1200" dirty="0"/>
              <a:t> </a:t>
            </a:r>
            <a:r>
              <a:rPr lang="en-US" sz="1200" i="1" dirty="0"/>
              <a:t>et al</a:t>
            </a:r>
            <a:r>
              <a:rPr lang="en-US" sz="1200" dirty="0"/>
              <a:t> 2021 </a:t>
            </a:r>
            <a:r>
              <a:rPr lang="en-US" sz="1200" i="1" dirty="0"/>
              <a:t>J. Phys. G</a:t>
            </a:r>
            <a:r>
              <a:rPr lang="en-US" sz="1200" dirty="0"/>
              <a:t> </a:t>
            </a:r>
            <a:r>
              <a:rPr lang="en-US" sz="1200" b="1" dirty="0"/>
              <a:t>48</a:t>
            </a:r>
            <a:r>
              <a:rPr lang="en-US" sz="1200" dirty="0"/>
              <a:t> 070501</a:t>
            </a:r>
          </a:p>
        </p:txBody>
      </p:sp>
    </p:spTree>
    <p:extLst>
      <p:ext uri="{BB962C8B-B14F-4D97-AF65-F5344CB8AC3E}">
        <p14:creationId xmlns:p14="http://schemas.microsoft.com/office/powerpoint/2010/main" val="2623009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0E50D-9ECD-2BA8-301E-303FB5DEE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3F6F17-EA39-FFB3-5E9F-16F1B6697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00955"/>
            <a:ext cx="5563532" cy="2067098"/>
          </a:xfrm>
        </p:spPr>
        <p:txBody>
          <a:bodyPr/>
          <a:lstStyle/>
          <a:p>
            <a:r>
              <a:rPr lang="en-US"/>
              <a:t>Accelerator Driven System</a:t>
            </a:r>
          </a:p>
          <a:p>
            <a:pPr lvl="1"/>
            <a:r>
              <a:rPr lang="en-US"/>
              <a:t>Spallation neutrons are used to transmute the nuclear waste to reduce the radiotoxicity level.</a:t>
            </a:r>
          </a:p>
          <a:p>
            <a:pPr lvl="1"/>
            <a:r>
              <a:rPr lang="en-US"/>
              <a:t>Spallation neutrons are used to generate power by inducing unsustainable nuclear chain reactions in a subcritical reactor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A9256-7A61-67F9-0FB9-2DE4674E7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900954"/>
            <a:ext cx="5563532" cy="1842246"/>
          </a:xfrm>
        </p:spPr>
        <p:txBody>
          <a:bodyPr/>
          <a:lstStyle/>
          <a:p>
            <a:r>
              <a:rPr lang="en-US"/>
              <a:t>The ADS demo station at SNS can provide:</a:t>
            </a:r>
          </a:p>
          <a:p>
            <a:pPr lvl="1"/>
            <a:r>
              <a:rPr lang="en-US"/>
              <a:t>Proof of ADS concept with a dedicated subcritical reactor core design</a:t>
            </a:r>
          </a:p>
          <a:p>
            <a:pPr lvl="1"/>
            <a:r>
              <a:rPr lang="en-US"/>
              <a:t>ADS target technologies for optimized neutron production and system validation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DBD76E-B51B-2524-CC92-3B05E947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/>
              <a:t>Accelerator Driven System Demo Station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FC4AC-1D20-9C4A-1ABB-F75A3BA6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98" y="3122086"/>
            <a:ext cx="563928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1FF39F-D207-478A-9B1A-1BC6FF7E1C0B}"/>
              </a:ext>
            </a:extLst>
          </p:cNvPr>
          <p:cNvSpPr txBox="1"/>
          <p:nvPr/>
        </p:nvSpPr>
        <p:spPr>
          <a:xfrm>
            <a:off x="968984" y="5957045"/>
            <a:ext cx="4626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JAEA-ADS design: B. Yee-Rendon, Proc. 31st Int. Linear Accel. Conf.</a:t>
            </a:r>
          </a:p>
          <a:p>
            <a:r>
              <a:rPr lang="en-US" sz="1200"/>
              <a:t>pp. 310-313 (2022)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2DD769-7525-635B-13EA-38972E1A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479" y="2987276"/>
            <a:ext cx="5595570" cy="2817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CA65C6-2BB7-93FD-701D-BE139D1A0539}"/>
              </a:ext>
            </a:extLst>
          </p:cNvPr>
          <p:cNvSpPr txBox="1"/>
          <p:nvPr/>
        </p:nvSpPr>
        <p:spPr>
          <a:xfrm>
            <a:off x="6922578" y="5957045"/>
            <a:ext cx="405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Summary of the Worldwide ADS Activities: B. Yee-Rendon, </a:t>
            </a:r>
          </a:p>
          <a:p>
            <a:r>
              <a:rPr lang="en-US" sz="1200"/>
              <a:t>Proc. 31st Int. Linear Accel. Conf. pp. 310-313 (2022)</a:t>
            </a:r>
          </a:p>
        </p:txBody>
      </p:sp>
    </p:spTree>
    <p:extLst>
      <p:ext uri="{BB962C8B-B14F-4D97-AF65-F5344CB8AC3E}">
        <p14:creationId xmlns:p14="http://schemas.microsoft.com/office/powerpoint/2010/main" val="2891651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7B2646-A344-A11C-6B75-04DFF394E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00955"/>
            <a:ext cx="5563532" cy="2921746"/>
          </a:xfrm>
        </p:spPr>
        <p:txBody>
          <a:bodyPr/>
          <a:lstStyle/>
          <a:p>
            <a:r>
              <a:rPr lang="en-US"/>
              <a:t>Radiation damage in semiconductor chips</a:t>
            </a:r>
          </a:p>
          <a:p>
            <a:pPr lvl="1"/>
            <a:r>
              <a:rPr lang="en-US"/>
              <a:t>Reference Criteria: R2E Requirements on “Standard Electronics” used at CERN, which does not require radiation hardness assurance (RHA)  </a:t>
            </a:r>
          </a:p>
          <a:p>
            <a:pPr lvl="1"/>
            <a:r>
              <a:rPr lang="en-US"/>
              <a:t>Beyond R2E applications, radiation hardness of the electronics shall be tested and confirmed</a:t>
            </a:r>
          </a:p>
          <a:p>
            <a:pPr lvl="2"/>
            <a:r>
              <a:rPr lang="en-US"/>
              <a:t>Electronics in high radiation environment like accelerators and reactors</a:t>
            </a:r>
          </a:p>
          <a:p>
            <a:pPr lvl="2"/>
            <a:r>
              <a:rPr lang="en-US"/>
              <a:t>Electronics in avionic and space applications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05E5D-B8EC-E03F-9256-498791DFD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76" y="900954"/>
            <a:ext cx="5563532" cy="2990382"/>
          </a:xfrm>
        </p:spPr>
        <p:txBody>
          <a:bodyPr/>
          <a:lstStyle/>
          <a:p>
            <a:r>
              <a:rPr lang="en-US"/>
              <a:t>Model: Si sample (20 cm x 20 cm x 20 cm) placed at the end of 5.5 m long neutron guide (7 m from the source)</a:t>
            </a:r>
          </a:p>
          <a:p>
            <a:pPr lvl="1"/>
            <a:r>
              <a:rPr lang="en-US"/>
              <a:t>Sample receives near atmospheric neutron spectrum</a:t>
            </a:r>
          </a:p>
          <a:p>
            <a:pPr lvl="1"/>
            <a:r>
              <a:rPr lang="en-US"/>
              <a:t>Enough dose for failure simulation: Perhaps, the flux needs to be attenuated</a:t>
            </a:r>
          </a:p>
          <a:p>
            <a:pPr lvl="2"/>
            <a:r>
              <a:rPr lang="en-US"/>
              <a:t>TID 1 Gy/h; SI1MEVNE &gt; 1e8 </a:t>
            </a:r>
            <a:r>
              <a:rPr lang="en-US" err="1"/>
              <a:t>SiNeq</a:t>
            </a:r>
            <a:r>
              <a:rPr lang="en-US"/>
              <a:t>/cm2/s</a:t>
            </a:r>
          </a:p>
          <a:p>
            <a:pPr lvl="2"/>
            <a:r>
              <a:rPr lang="en-US"/>
              <a:t>HEHAD-EQ &gt; 1e7 </a:t>
            </a:r>
            <a:r>
              <a:rPr lang="en-US" err="1"/>
              <a:t>HEHeq</a:t>
            </a:r>
            <a:r>
              <a:rPr lang="en-US"/>
              <a:t>/cm2/s; THNEU-EQ &gt; 1e6 </a:t>
            </a:r>
            <a:r>
              <a:rPr lang="en-US" err="1"/>
              <a:t>ThNeq</a:t>
            </a:r>
            <a:r>
              <a:rPr lang="en-US"/>
              <a:t>/cm2/s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166061-306D-A0F2-5244-60BCDE0C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/>
              <a:t>Chips Irradiation Station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39F367-2B1A-4A49-C549-77FD204CE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905094"/>
              </p:ext>
            </p:extLst>
          </p:nvPr>
        </p:nvGraphicFramePr>
        <p:xfrm>
          <a:off x="205804" y="3891336"/>
          <a:ext cx="5781308" cy="247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735">
                  <a:extLst>
                    <a:ext uri="{9D8B030D-6E8A-4147-A177-3AD203B41FA5}">
                      <a16:colId xmlns:a16="http://schemas.microsoft.com/office/drawing/2014/main" val="2969889868"/>
                    </a:ext>
                  </a:extLst>
                </a:gridCol>
                <a:gridCol w="2812307">
                  <a:extLst>
                    <a:ext uri="{9D8B030D-6E8A-4147-A177-3AD203B41FA5}">
                      <a16:colId xmlns:a16="http://schemas.microsoft.com/office/drawing/2014/main" val="2790156638"/>
                    </a:ext>
                  </a:extLst>
                </a:gridCol>
                <a:gridCol w="1724266">
                  <a:extLst>
                    <a:ext uri="{9D8B030D-6E8A-4147-A177-3AD203B41FA5}">
                      <a16:colId xmlns:a16="http://schemas.microsoft.com/office/drawing/2014/main" val="3654711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R2E 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R2E Limit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19436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1600"/>
                        <a:t>Cumulative Effects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Total Ionizing Dose (TID)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10 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7022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Si 1 MeV Neutron Equivalent Fluence (Si1MeVNE)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1e11 SiNeq/cm2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39039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1600"/>
                        <a:t>Single Event Effects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High Energy Hadron Equivalent Fluence (HEHeq)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3e6 HEHeq/cm2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8667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Thermal Neutron Equivalent Fluence (ThNeq)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3e7 ThNeq/cm2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29873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ABD4D2E-4717-59F2-2251-CA4BF442B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402" y="4206240"/>
            <a:ext cx="2885514" cy="2164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AA59B8-4716-EA5D-7710-E5B97E3F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542" y="4206240"/>
            <a:ext cx="2885514" cy="21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72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11372-CADF-EADE-B7E7-2E332126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03B70C-F0A4-D5C2-2BB9-17D6DF512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007941"/>
            <a:ext cx="5563532" cy="2031573"/>
          </a:xfrm>
        </p:spPr>
        <p:txBody>
          <a:bodyPr/>
          <a:lstStyle/>
          <a:p>
            <a:r>
              <a:rPr lang="en-US" b="1" dirty="0"/>
              <a:t>Multipurpose Target Station:</a:t>
            </a:r>
          </a:p>
          <a:p>
            <a:pPr lvl="1"/>
            <a:r>
              <a:rPr lang="en-US" b="1" dirty="0"/>
              <a:t>Medical isotope </a:t>
            </a:r>
            <a:r>
              <a:rPr lang="en-US" dirty="0"/>
              <a:t>production target</a:t>
            </a:r>
          </a:p>
          <a:p>
            <a:pPr lvl="1"/>
            <a:r>
              <a:rPr lang="en-US" b="1" dirty="0"/>
              <a:t>Muon</a:t>
            </a:r>
            <a:r>
              <a:rPr lang="en-US" dirty="0"/>
              <a:t> target: </a:t>
            </a:r>
            <a:r>
              <a:rPr lang="en-US" dirty="0" err="1"/>
              <a:t>MuSR</a:t>
            </a:r>
            <a:r>
              <a:rPr lang="en-US" dirty="0"/>
              <a:t>, </a:t>
            </a:r>
            <a:r>
              <a:rPr lang="en-US" dirty="0" err="1"/>
              <a:t>muCF</a:t>
            </a:r>
            <a:r>
              <a:rPr lang="en-US" dirty="0"/>
              <a:t>, particle physics </a:t>
            </a:r>
          </a:p>
          <a:p>
            <a:pPr lvl="1"/>
            <a:r>
              <a:rPr lang="en-US" b="1" dirty="0"/>
              <a:t>Neutron</a:t>
            </a:r>
            <a:r>
              <a:rPr lang="en-US" dirty="0"/>
              <a:t> target: Particle physics, ADS, Chip irradiation, fusion materials irradiation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54371-B326-7A7A-800C-F77C350BB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76" y="1007941"/>
            <a:ext cx="5563532" cy="2685195"/>
          </a:xfrm>
        </p:spPr>
        <p:txBody>
          <a:bodyPr/>
          <a:lstStyle/>
          <a:p>
            <a:r>
              <a:rPr lang="en-US" b="1" dirty="0"/>
              <a:t>Linac Dump Irradiation Station: </a:t>
            </a:r>
            <a:endParaRPr lang="en-US" dirty="0"/>
          </a:p>
          <a:p>
            <a:pPr lvl="1"/>
            <a:r>
              <a:rPr lang="en-US" b="1" dirty="0"/>
              <a:t>Medical isotope </a:t>
            </a:r>
            <a:r>
              <a:rPr lang="en-US" dirty="0"/>
              <a:t>production demo station</a:t>
            </a:r>
          </a:p>
          <a:p>
            <a:pPr lvl="1"/>
            <a:r>
              <a:rPr lang="en-US" b="1" dirty="0"/>
              <a:t>Pion production</a:t>
            </a:r>
            <a:r>
              <a:rPr lang="en-US" dirty="0"/>
              <a:t> target demo station</a:t>
            </a:r>
          </a:p>
          <a:p>
            <a:pPr lvl="1"/>
            <a:r>
              <a:rPr lang="en-US" b="1" dirty="0"/>
              <a:t>Beam diagnostics </a:t>
            </a:r>
            <a:r>
              <a:rPr lang="en-US" dirty="0"/>
              <a:t>device test station</a:t>
            </a:r>
          </a:p>
          <a:p>
            <a:pPr lvl="1"/>
            <a:r>
              <a:rPr lang="en-US" b="1" dirty="0"/>
              <a:t>Moderator</a:t>
            </a:r>
            <a:r>
              <a:rPr lang="en-US" dirty="0"/>
              <a:t> test station</a:t>
            </a:r>
          </a:p>
          <a:p>
            <a:pPr lvl="1"/>
            <a:r>
              <a:rPr lang="en-US" b="1" dirty="0"/>
              <a:t>Materials </a:t>
            </a:r>
            <a:r>
              <a:rPr lang="en-US" dirty="0"/>
              <a:t>irradiation station</a:t>
            </a:r>
            <a:r>
              <a:rPr lang="en-US" b="1" dirty="0"/>
              <a:t> 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6F147F-1B0B-0F4B-09C8-6ECB7CEE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767"/>
          </a:xfrm>
        </p:spPr>
        <p:txBody>
          <a:bodyPr/>
          <a:lstStyle/>
          <a:p>
            <a:r>
              <a:rPr lang="en-US" dirty="0"/>
              <a:t>Potential Target Station Options Considered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64DEC8-D5B4-D945-459B-989F01B30CC8}"/>
              </a:ext>
            </a:extLst>
          </p:cNvPr>
          <p:cNvGrpSpPr/>
          <p:nvPr/>
        </p:nvGrpSpPr>
        <p:grpSpPr>
          <a:xfrm>
            <a:off x="934690" y="2915900"/>
            <a:ext cx="3887250" cy="3489982"/>
            <a:chOff x="934690" y="2915900"/>
            <a:chExt cx="3887250" cy="34899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53B714-2D8B-94D1-CB40-FFC681980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4690" y="2959564"/>
              <a:ext cx="3887250" cy="344631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352DED-F032-AA72-9777-2A801B67EFC8}"/>
                </a:ext>
              </a:extLst>
            </p:cNvPr>
            <p:cNvSpPr txBox="1"/>
            <p:nvPr/>
          </p:nvSpPr>
          <p:spPr>
            <a:xfrm>
              <a:off x="1777256" y="3100063"/>
              <a:ext cx="15393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Third Target Station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6539F6-A72E-EC76-09E2-6603AD0414B9}"/>
                </a:ext>
              </a:extLst>
            </p:cNvPr>
            <p:cNvSpPr txBox="1"/>
            <p:nvPr/>
          </p:nvSpPr>
          <p:spPr>
            <a:xfrm>
              <a:off x="1438712" y="2915900"/>
              <a:ext cx="219671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Multipurpose Target Station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48FFB9-8D36-A4CE-114D-A00FA4F06BF1}"/>
              </a:ext>
            </a:extLst>
          </p:cNvPr>
          <p:cNvGrpSpPr/>
          <p:nvPr/>
        </p:nvGrpSpPr>
        <p:grpSpPr>
          <a:xfrm>
            <a:off x="4833442" y="3818486"/>
            <a:ext cx="6853745" cy="2913795"/>
            <a:chOff x="4833442" y="3818486"/>
            <a:chExt cx="6853745" cy="29137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D279AE-159D-7243-13F2-314DDA5B9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3442" y="4047086"/>
              <a:ext cx="6853745" cy="2685195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70A6D9-8886-2F8A-111C-1C452F882408}"/>
                </a:ext>
              </a:extLst>
            </p:cNvPr>
            <p:cNvSpPr/>
            <p:nvPr/>
          </p:nvSpPr>
          <p:spPr>
            <a:xfrm>
              <a:off x="9121919" y="5389683"/>
              <a:ext cx="457200" cy="4923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279A0E-4C42-B811-CCB4-5B253183B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7492" y="3818486"/>
              <a:ext cx="3624770" cy="15158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1C56B7-1C27-541F-619A-A132ACDB5F4D}"/>
                </a:ext>
              </a:extLst>
            </p:cNvPr>
            <p:cNvSpPr txBox="1"/>
            <p:nvPr/>
          </p:nvSpPr>
          <p:spPr>
            <a:xfrm>
              <a:off x="7474591" y="6034663"/>
              <a:ext cx="25504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Linac Dump Irradiation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9532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178D04-3022-BFDA-91C0-8B90F021D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092201"/>
            <a:ext cx="5563532" cy="1890131"/>
          </a:xfrm>
        </p:spPr>
        <p:txBody>
          <a:bodyPr/>
          <a:lstStyle/>
          <a:p>
            <a:r>
              <a:rPr lang="en-US"/>
              <a:t>Parasitic installation of fusion materials irradiation module next to the neutron production target</a:t>
            </a:r>
          </a:p>
          <a:p>
            <a:pPr lvl="1"/>
            <a:r>
              <a:rPr lang="en-US"/>
              <a:t>Irradiation temperature control: Water cooling with helium–argon insulation layer for heat conductance controlling or helium cooling with varying mass flux</a:t>
            </a:r>
          </a:p>
          <a:p>
            <a:pPr lvl="1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B2D5A-53A7-9119-DD02-1D7932F7D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1092201"/>
            <a:ext cx="5563532" cy="1694542"/>
          </a:xfrm>
        </p:spPr>
        <p:txBody>
          <a:bodyPr/>
          <a:lstStyle/>
          <a:p>
            <a:r>
              <a:rPr lang="en-US"/>
              <a:t>With 300 kW proton beam, the iron samples in the irradiation module show:</a:t>
            </a:r>
          </a:p>
          <a:p>
            <a:pPr lvl="1"/>
            <a:r>
              <a:rPr lang="en-US"/>
              <a:t>Up to 1 dpa/year dislocation damage rate</a:t>
            </a:r>
          </a:p>
          <a:p>
            <a:pPr lvl="1"/>
            <a:r>
              <a:rPr lang="en-US"/>
              <a:t>Between 10 and 20 He-</a:t>
            </a:r>
            <a:r>
              <a:rPr lang="en-US" err="1"/>
              <a:t>appm</a:t>
            </a:r>
            <a:r>
              <a:rPr lang="en-US"/>
              <a:t>/dpa: Similar to fusion neutron irradiation condition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3127BF-5BD2-EA46-0AE0-1516BBBB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/>
              <a:t>Fusion Materials Irradiation Module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91D4F2-6721-476C-73F2-41E7100C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890" y="2928327"/>
            <a:ext cx="4057703" cy="25816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80DB1B-43CD-65AC-9739-43D19265F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120" y="4796630"/>
            <a:ext cx="2567031" cy="192825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8675605-80F4-404E-51E2-8390DB236EE9}"/>
              </a:ext>
            </a:extLst>
          </p:cNvPr>
          <p:cNvGrpSpPr/>
          <p:nvPr/>
        </p:nvGrpSpPr>
        <p:grpSpPr>
          <a:xfrm>
            <a:off x="188305" y="2928327"/>
            <a:ext cx="6102489" cy="3711201"/>
            <a:chOff x="188305" y="2928327"/>
            <a:chExt cx="6102489" cy="371120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2170899-0F34-938A-704C-5C6E40E50BD8}"/>
                </a:ext>
              </a:extLst>
            </p:cNvPr>
            <p:cNvGrpSpPr/>
            <p:nvPr/>
          </p:nvGrpSpPr>
          <p:grpSpPr>
            <a:xfrm>
              <a:off x="188305" y="2982332"/>
              <a:ext cx="6102489" cy="3657196"/>
              <a:chOff x="89138" y="2842196"/>
              <a:chExt cx="6102489" cy="365719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650B9FA-4F3B-20A9-5B45-3FE5064631C8}"/>
                  </a:ext>
                </a:extLst>
              </p:cNvPr>
              <p:cNvGrpSpPr/>
              <p:nvPr/>
            </p:nvGrpSpPr>
            <p:grpSpPr>
              <a:xfrm>
                <a:off x="89138" y="3841201"/>
                <a:ext cx="3695600" cy="2658191"/>
                <a:chOff x="314692" y="3671546"/>
                <a:chExt cx="3326283" cy="2617032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17FD87D-C655-1106-2699-F8FB4276C3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4692" y="3793865"/>
                  <a:ext cx="3326283" cy="2494713"/>
                </a:xfrm>
                <a:prstGeom prst="rect">
                  <a:avLst/>
                </a:prstGeom>
              </p:spPr>
            </p:pic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92119D47-C17F-4404-2937-40C2FAC24376}"/>
                    </a:ext>
                  </a:extLst>
                </p:cNvPr>
                <p:cNvCxnSpPr>
                  <a:cxnSpLocks/>
                  <a:stCxn id="16" idx="2"/>
                </p:cNvCxnSpPr>
                <p:nvPr/>
              </p:nvCxnSpPr>
              <p:spPr>
                <a:xfrm flipH="1">
                  <a:off x="1820487" y="3948545"/>
                  <a:ext cx="741806" cy="92271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82132F5-3621-E539-5326-F54E1299D3AD}"/>
                    </a:ext>
                  </a:extLst>
                </p:cNvPr>
                <p:cNvSpPr txBox="1"/>
                <p:nvPr/>
              </p:nvSpPr>
              <p:spPr>
                <a:xfrm>
                  <a:off x="1820487" y="3671546"/>
                  <a:ext cx="148361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Irradiation modules</a:t>
                  </a: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A24FE64-AC19-CD18-0DAA-B6DB3AA38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0457" y="4246799"/>
                <a:ext cx="2781170" cy="208587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FCF0A19-A614-9A9D-3958-D24056898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34091" y="2842196"/>
                <a:ext cx="2404392" cy="1342482"/>
              </a:xfrm>
              <a:prstGeom prst="rect">
                <a:avLst/>
              </a:prstGeom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0511662-6ADA-6515-5261-E8276237D1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6290" y="4122556"/>
                <a:ext cx="2304492" cy="149806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357FB31-9510-BF13-F3DC-0C953F94B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3860" t="28772" r="12155" b="24177"/>
            <a:stretch>
              <a:fillRect/>
            </a:stretch>
          </p:blipFill>
          <p:spPr>
            <a:xfrm>
              <a:off x="1108680" y="2928327"/>
              <a:ext cx="2100678" cy="1001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428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B2959-141F-78C6-E765-A82A46A8F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736E6-AB13-F92B-79C8-27592BF17F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Target Technologies for Linac Dump Area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7D5B8-206B-D5FC-F38A-2092AD543D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CCBE5-31ED-11CF-978C-A69723A6A0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C5B86-140D-B326-0483-7FFBA83EF2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588D86-2F5D-6CB3-874D-C603ED3492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44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C2049-098A-BFE0-62E7-6FE402163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2E581D-A2D4-2E3E-32DC-0ED676592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046956"/>
            <a:ext cx="5563532" cy="2382044"/>
          </a:xfrm>
        </p:spPr>
        <p:txBody>
          <a:bodyPr/>
          <a:lstStyle/>
          <a:p>
            <a:r>
              <a:rPr lang="en-US" b="1" dirty="0"/>
              <a:t>This Talk:</a:t>
            </a:r>
          </a:p>
          <a:p>
            <a:pPr lvl="1"/>
            <a:r>
              <a:rPr lang="en-US" dirty="0"/>
              <a:t>Operations envelop in the linac dump area</a:t>
            </a:r>
          </a:p>
          <a:p>
            <a:pPr lvl="1"/>
            <a:r>
              <a:rPr lang="en-US" dirty="0"/>
              <a:t>Radiation damage in polymers and electronics</a:t>
            </a:r>
          </a:p>
          <a:p>
            <a:pPr lvl="1"/>
            <a:r>
              <a:rPr lang="en-US" dirty="0"/>
              <a:t>Medical isotope production demo station</a:t>
            </a:r>
          </a:p>
          <a:p>
            <a:pPr lvl="1"/>
            <a:r>
              <a:rPr lang="en-US" dirty="0"/>
              <a:t>SNS project support – luminescent coating</a:t>
            </a:r>
          </a:p>
          <a:p>
            <a:pPr lvl="1"/>
            <a:r>
              <a:rPr lang="en-US" dirty="0"/>
              <a:t>Other applications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FB47A-DEF1-A7D8-1E16-D33D922FB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76" y="1046956"/>
            <a:ext cx="5563532" cy="2971371"/>
          </a:xfrm>
        </p:spPr>
        <p:txBody>
          <a:bodyPr/>
          <a:lstStyle/>
          <a:p>
            <a:r>
              <a:rPr lang="en-US" b="1" dirty="0"/>
              <a:t>Beam Parameters: </a:t>
            </a:r>
            <a:r>
              <a:rPr lang="en-US" dirty="0"/>
              <a:t>Beam parameters are constrained by operational envelope (OE) limit</a:t>
            </a:r>
          </a:p>
          <a:p>
            <a:pPr lvl="1"/>
            <a:r>
              <a:rPr lang="en-US" dirty="0"/>
              <a:t>Beam energy: &lt; 1.3 GeV</a:t>
            </a:r>
          </a:p>
          <a:p>
            <a:pPr lvl="1"/>
            <a:r>
              <a:rPr lang="en-US" dirty="0"/>
              <a:t>Beam power: &lt; 7.0 kW</a:t>
            </a:r>
          </a:p>
          <a:p>
            <a:pPr lvl="1"/>
            <a:r>
              <a:rPr lang="en-US" dirty="0"/>
              <a:t>Beam pulse length: &lt; 1 </a:t>
            </a:r>
            <a:r>
              <a:rPr lang="en-US" dirty="0" err="1"/>
              <a:t>ms</a:t>
            </a:r>
            <a:r>
              <a:rPr lang="en-US" dirty="0"/>
              <a:t> (long pulse)</a:t>
            </a:r>
          </a:p>
          <a:p>
            <a:pPr lvl="1"/>
            <a:r>
              <a:rPr lang="en-US" dirty="0"/>
              <a:t>Pulse energy: &lt; 33 kJ/pulse</a:t>
            </a:r>
          </a:p>
          <a:p>
            <a:pPr lvl="1"/>
            <a:r>
              <a:rPr lang="en-US" dirty="0"/>
              <a:t>Time averaged proton current: &lt; 3.36e13 p/s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525DA7-56E4-2098-7AD2-9AD4EE50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61191"/>
          </a:xfrm>
        </p:spPr>
        <p:txBody>
          <a:bodyPr/>
          <a:lstStyle/>
          <a:p>
            <a:r>
              <a:rPr lang="en-US" dirty="0"/>
              <a:t>Linac Dump Irradiation Station: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091D53-DCFD-8540-F94E-73AC687DF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49" y="3649640"/>
            <a:ext cx="5924771" cy="2519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45B7AC-6071-483F-E375-2A89A77D8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6" y="3796574"/>
            <a:ext cx="4243326" cy="282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40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DE513A-0727-C0A1-E001-A08CDD97C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843828"/>
            <a:ext cx="5563532" cy="3331124"/>
          </a:xfrm>
        </p:spPr>
        <p:txBody>
          <a:bodyPr/>
          <a:lstStyle/>
          <a:p>
            <a:r>
              <a:rPr lang="en-US" dirty="0"/>
              <a:t>Model: </a:t>
            </a:r>
          </a:p>
          <a:p>
            <a:pPr lvl="1"/>
            <a:r>
              <a:rPr lang="en-US" dirty="0"/>
              <a:t>Cylindrical W target with diameter 20 mm</a:t>
            </a:r>
          </a:p>
          <a:p>
            <a:pPr lvl="2"/>
            <a:r>
              <a:rPr lang="en-US" dirty="0"/>
              <a:t>Nuclear collision length: 51.5 mm </a:t>
            </a:r>
          </a:p>
          <a:p>
            <a:pPr lvl="2"/>
            <a:r>
              <a:rPr lang="en-US" dirty="0"/>
              <a:t>CSDA range: 438.6 mm</a:t>
            </a:r>
          </a:p>
          <a:p>
            <a:pPr lvl="1"/>
            <a:r>
              <a:rPr lang="en-US" dirty="0"/>
              <a:t>Beam condition: 1.3 GeV, 7.5 kW, sigma = 2 mm</a:t>
            </a:r>
          </a:p>
          <a:p>
            <a:pPr lvl="1"/>
            <a:r>
              <a:rPr lang="en-US" dirty="0"/>
              <a:t>2 Beam windows made of Al6061-T6</a:t>
            </a:r>
          </a:p>
          <a:p>
            <a:pPr lvl="1"/>
            <a:r>
              <a:rPr lang="en-US" dirty="0"/>
              <a:t>Downstream collimator </a:t>
            </a:r>
          </a:p>
          <a:p>
            <a:pPr lvl="1"/>
            <a:r>
              <a:rPr lang="en-US" dirty="0"/>
              <a:t>Target station is surrounded by shielding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E8728-0FE2-F676-8487-916449AA0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938440"/>
            <a:ext cx="5563532" cy="3151413"/>
          </a:xfrm>
        </p:spPr>
        <p:txBody>
          <a:bodyPr/>
          <a:lstStyle/>
          <a:p>
            <a:r>
              <a:rPr lang="en-US" dirty="0"/>
              <a:t>Multiple scattering at beam interception parts:</a:t>
            </a:r>
          </a:p>
          <a:p>
            <a:pPr lvl="1"/>
            <a:r>
              <a:rPr lang="en-US" dirty="0"/>
              <a:t>PBW1 and PBW2: 1 mm thick each</a:t>
            </a:r>
          </a:p>
          <a:p>
            <a:pPr lvl="1"/>
            <a:r>
              <a:rPr lang="en-US" dirty="0"/>
              <a:t>Target with L &gt; 4 mm, beam loses &gt; 20% of protons until it reaches the linac dump.</a:t>
            </a:r>
          </a:p>
          <a:p>
            <a:pPr lvl="1"/>
            <a:r>
              <a:rPr lang="en-US" dirty="0"/>
              <a:t>Target with L &gt; 4 mm, heat deposited in the beam intercepting parts is &gt; 0.2 kW </a:t>
            </a:r>
          </a:p>
          <a:p>
            <a:r>
              <a:rPr lang="en-US" dirty="0"/>
              <a:t>As a rule of thumb, the target length in the linac dump area is chosen to be less than </a:t>
            </a:r>
            <a:r>
              <a:rPr lang="en-US" b="1" dirty="0"/>
              <a:t>10% of nuclear collision length </a:t>
            </a:r>
            <a:r>
              <a:rPr lang="en-US" dirty="0"/>
              <a:t>of the target material. 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B2069A-D139-6011-B0D2-76550334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467632"/>
          </a:xfrm>
        </p:spPr>
        <p:txBody>
          <a:bodyPr/>
          <a:lstStyle/>
          <a:p>
            <a:r>
              <a:rPr lang="en-US" dirty="0"/>
              <a:t>Operations Envelop – Proton Loss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96BB10-C07F-24FC-E43B-B88C5BA0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8" y="4089854"/>
            <a:ext cx="3021235" cy="2265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C8A72C-36AD-916C-9A1C-7E71E06EC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81" y="3977570"/>
            <a:ext cx="3023885" cy="22679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2201DA-CFEB-A44A-32E8-AE176EE09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425" y="4174952"/>
            <a:ext cx="2704872" cy="1873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0C136C-7DAB-75F5-F0ED-73521C1AB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456" y="4174952"/>
            <a:ext cx="2708426" cy="18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27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DE32E-C9CE-3854-56D0-E8B2A62C3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A33EA9-9C2A-1F7D-A0CB-3316528C1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38439"/>
            <a:ext cx="5563532" cy="1576161"/>
          </a:xfrm>
        </p:spPr>
        <p:txBody>
          <a:bodyPr/>
          <a:lstStyle/>
          <a:p>
            <a:r>
              <a:rPr lang="en-US"/>
              <a:t>Irradiation: 7.5 kW proton beam on the target for 7 days</a:t>
            </a:r>
          </a:p>
          <a:p>
            <a:r>
              <a:rPr lang="en-US"/>
              <a:t>Maximum contact dose on the shielding surface: </a:t>
            </a:r>
          </a:p>
          <a:p>
            <a:pPr lvl="1"/>
            <a:r>
              <a:rPr lang="en-US"/>
              <a:t>Prompt dose: 24 Sv/h</a:t>
            </a:r>
          </a:p>
          <a:p>
            <a:pPr lvl="1"/>
            <a:r>
              <a:rPr lang="en-US"/>
              <a:t>Decay dose at E.O.B: 30 mSv/h 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A3C5F-B256-3DF2-B060-CEF276CAC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938440"/>
            <a:ext cx="5563532" cy="3274329"/>
          </a:xfrm>
        </p:spPr>
        <p:txBody>
          <a:bodyPr/>
          <a:lstStyle/>
          <a:p>
            <a:r>
              <a:rPr lang="en-US" dirty="0"/>
              <a:t>Concrete Shielding</a:t>
            </a:r>
          </a:p>
          <a:p>
            <a:pPr lvl="1"/>
            <a:r>
              <a:rPr lang="en-US" dirty="0"/>
              <a:t>Dose decays by exp(-1) for every 15 cm additional shielding (35 cm if far away from the source)</a:t>
            </a:r>
          </a:p>
          <a:p>
            <a:pPr lvl="2"/>
            <a:r>
              <a:rPr lang="en-US" dirty="0"/>
              <a:t>About 50 cm additional shielding (130 cm shielding thickness) will be needed for 7 kW beam:  </a:t>
            </a:r>
          </a:p>
          <a:p>
            <a:pPr lvl="3"/>
            <a:r>
              <a:rPr lang="en-US" dirty="0"/>
              <a:t>Decay dose at E.O.B on the shielding surface below 1 mSv/h (100 mrem/h)</a:t>
            </a:r>
          </a:p>
          <a:p>
            <a:pPr lvl="3"/>
            <a:r>
              <a:rPr lang="en-US" dirty="0"/>
              <a:t>Prompt dose on the shielding surface below 1 Sv/h (100 rem/h)</a:t>
            </a:r>
          </a:p>
          <a:p>
            <a:pPr lvl="1"/>
            <a:r>
              <a:rPr lang="en-US" dirty="0"/>
              <a:t>Shielding should be tailored to each experiment 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F19551-C85C-EC3B-15C5-BD3C08800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467632"/>
          </a:xfrm>
        </p:spPr>
        <p:txBody>
          <a:bodyPr/>
          <a:lstStyle/>
          <a:p>
            <a:r>
              <a:rPr lang="en-US"/>
              <a:t>Operations Envelop - Dose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78B82B-5826-43BD-B4F3-A4FDC0C0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5" y="4089853"/>
            <a:ext cx="2939143" cy="2204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DD925-6367-E5B2-EC11-8843ECEC1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458" y="4089852"/>
            <a:ext cx="2939143" cy="2204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F10379-FB34-8068-0EFD-30752A08E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401" y="4089852"/>
            <a:ext cx="2939143" cy="22043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EB4B76-CA35-36F5-2C64-5506A4D25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735" y="4089852"/>
            <a:ext cx="2939143" cy="22043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69C010-8421-85D7-B48B-58C8580E3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83" y="2514600"/>
            <a:ext cx="2825275" cy="16981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C58CA9-411D-F8ED-1137-3B4841947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409" y="2514601"/>
            <a:ext cx="2825273" cy="169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72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D8914F-E18B-7FE7-6480-66F1F4316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54767"/>
            <a:ext cx="5563532" cy="3163058"/>
          </a:xfrm>
        </p:spPr>
        <p:txBody>
          <a:bodyPr/>
          <a:lstStyle/>
          <a:p>
            <a:r>
              <a:rPr lang="en-US" dirty="0"/>
              <a:t>Polymer irradiation – Cables and O-rings</a:t>
            </a:r>
          </a:p>
          <a:p>
            <a:pPr lvl="1"/>
            <a:r>
              <a:rPr lang="en-US" dirty="0"/>
              <a:t>Prompt dose in polymers outside the shielding is &lt; 10 Gy/h</a:t>
            </a:r>
          </a:p>
          <a:p>
            <a:pPr lvl="2"/>
            <a:r>
              <a:rPr lang="en-US" dirty="0"/>
              <a:t>Most of the cable insulators and elastomers show radiation resistance of &gt; 100 </a:t>
            </a:r>
            <a:r>
              <a:rPr lang="en-US" dirty="0" err="1"/>
              <a:t>kGy</a:t>
            </a:r>
            <a:r>
              <a:rPr lang="en-US" dirty="0"/>
              <a:t> =&gt; Negligeable damage in the cables</a:t>
            </a:r>
          </a:p>
          <a:p>
            <a:pPr lvl="1"/>
            <a:r>
              <a:rPr lang="en-US" dirty="0"/>
              <a:t>Upstream magnet coils could be exposed to 100 Gy/h =&gt; Negligeable damage in the coil insulators</a:t>
            </a:r>
          </a:p>
          <a:p>
            <a:pPr lvl="1"/>
            <a:r>
              <a:rPr lang="en-US" b="1" dirty="0"/>
              <a:t>Prompt dose inside the shielding can be used for studying radiation damage of polymers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95CCE-83FE-65AE-919D-32078DF8C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78" y="954767"/>
            <a:ext cx="5563532" cy="3181725"/>
          </a:xfrm>
        </p:spPr>
        <p:txBody>
          <a:bodyPr/>
          <a:lstStyle/>
          <a:p>
            <a:r>
              <a:rPr lang="en-US" dirty="0"/>
              <a:t>Commercial Off-the-Shelf (COTS) Electronics irradiation – Any measurement devices</a:t>
            </a:r>
          </a:p>
          <a:p>
            <a:pPr lvl="1"/>
            <a:r>
              <a:rPr lang="en-US" dirty="0"/>
              <a:t>For 1 week-long experiments, the electronic devices should be placed where</a:t>
            </a:r>
          </a:p>
          <a:p>
            <a:pPr lvl="2"/>
            <a:r>
              <a:rPr lang="en-US" dirty="0"/>
              <a:t>TID &lt; 60 </a:t>
            </a:r>
            <a:r>
              <a:rPr lang="en-US" dirty="0" err="1"/>
              <a:t>mGy</a:t>
            </a:r>
            <a:r>
              <a:rPr lang="en-US" dirty="0"/>
              <a:t>/h (6 rad/h)</a:t>
            </a:r>
          </a:p>
          <a:p>
            <a:pPr lvl="2"/>
            <a:r>
              <a:rPr lang="en-US" dirty="0"/>
              <a:t>HEHAD-EQ &lt; 5 </a:t>
            </a:r>
            <a:r>
              <a:rPr lang="en-US" dirty="0" err="1"/>
              <a:t>HEHeq</a:t>
            </a:r>
            <a:r>
              <a:rPr lang="en-US" dirty="0"/>
              <a:t>/cm2/s</a:t>
            </a:r>
          </a:p>
          <a:p>
            <a:pPr lvl="2"/>
            <a:r>
              <a:rPr lang="en-US" dirty="0"/>
              <a:t>THNEU-EQ &lt; 50 </a:t>
            </a:r>
            <a:r>
              <a:rPr lang="en-US" dirty="0" err="1"/>
              <a:t>ThNeq</a:t>
            </a:r>
            <a:r>
              <a:rPr lang="en-US" dirty="0"/>
              <a:t>/cm2/s</a:t>
            </a:r>
          </a:p>
          <a:p>
            <a:pPr lvl="2"/>
            <a:r>
              <a:rPr lang="en-US" dirty="0"/>
              <a:t>SI1MEVNE &lt; 1.65e5 Si1MeVeq/cm2/s</a:t>
            </a:r>
          </a:p>
          <a:p>
            <a:pPr lvl="1"/>
            <a:r>
              <a:rPr lang="en-US" b="1" dirty="0"/>
              <a:t>High dose area can be used for chip irradiation.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85F3DB-C4FA-CA33-1BB1-F878BE33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429532"/>
          </a:xfrm>
        </p:spPr>
        <p:txBody>
          <a:bodyPr/>
          <a:lstStyle/>
          <a:p>
            <a:r>
              <a:rPr lang="en-US"/>
              <a:t>Radiation Damage in Cables and Electronics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0C499-7C8A-7C5D-F6ED-581F1D0DE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75" y="4155165"/>
            <a:ext cx="2858496" cy="214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D0F8C6-E559-0668-3010-2F2BD5E41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763" y="4136494"/>
            <a:ext cx="2912237" cy="2184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B9BDEF-A6F3-D6F0-FB61-EBDA7B805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36494"/>
            <a:ext cx="2912236" cy="21841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289658-0236-6F81-5610-826F5FA4E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544" y="4117825"/>
            <a:ext cx="2912236" cy="21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85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34B11B-D710-B161-683F-17EDA6EE3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60211"/>
            <a:ext cx="5563532" cy="2789918"/>
          </a:xfrm>
        </p:spPr>
        <p:txBody>
          <a:bodyPr/>
          <a:lstStyle/>
          <a:p>
            <a:r>
              <a:rPr lang="en-US" b="1" dirty="0"/>
              <a:t>Objectives </a:t>
            </a:r>
            <a:r>
              <a:rPr lang="en-US" dirty="0"/>
              <a:t>of LDRD radioisotope production at SNS</a:t>
            </a:r>
          </a:p>
          <a:p>
            <a:pPr lvl="1"/>
            <a:r>
              <a:rPr lang="en-US" dirty="0"/>
              <a:t>Obtain benchmarking data to validate concepts and computational results </a:t>
            </a:r>
          </a:p>
          <a:p>
            <a:pPr lvl="1"/>
            <a:r>
              <a:rPr lang="en-US" dirty="0"/>
              <a:t>Acquire basic demonstration for the isotope production, handling, and separation processes</a:t>
            </a:r>
            <a:endParaRPr lang="en-US" b="1" dirty="0"/>
          </a:p>
          <a:p>
            <a:r>
              <a:rPr lang="en-US" b="1" dirty="0"/>
              <a:t>Target: 0.25 mm thin Th-disc </a:t>
            </a:r>
            <a:r>
              <a:rPr lang="en-US" dirty="0"/>
              <a:t>is canned in SS capsule which is installed in one of the existing port</a:t>
            </a:r>
          </a:p>
          <a:p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32DDB-3B12-98E6-BE74-12918F64C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76" y="960209"/>
            <a:ext cx="5563532" cy="3263648"/>
          </a:xfrm>
        </p:spPr>
        <p:txBody>
          <a:bodyPr/>
          <a:lstStyle/>
          <a:p>
            <a:r>
              <a:rPr lang="en-US" b="1" dirty="0"/>
              <a:t>Beam: </a:t>
            </a:r>
            <a:r>
              <a:rPr lang="en-US" dirty="0"/>
              <a:t>48 hours radiation of 1 kW beam (48 kWh)</a:t>
            </a:r>
          </a:p>
          <a:p>
            <a:pPr lvl="1"/>
            <a:r>
              <a:rPr lang="en-US" dirty="0"/>
              <a:t>Dose on the shielding surface after 1 day decay time is &lt; 10 mrem/h</a:t>
            </a:r>
            <a:endParaRPr lang="en-US" b="1" dirty="0"/>
          </a:p>
          <a:p>
            <a:pPr lvl="1"/>
            <a:r>
              <a:rPr lang="en-US" b="1" dirty="0"/>
              <a:t>Isotopes Yields at EOB:</a:t>
            </a:r>
          </a:p>
          <a:p>
            <a:pPr lvl="2"/>
            <a:r>
              <a:rPr lang="en-US" dirty="0"/>
              <a:t>Ra-225 (0.8 MBq); Ac-225 (5.7 MBq) </a:t>
            </a:r>
          </a:p>
          <a:p>
            <a:r>
              <a:rPr lang="en-US" dirty="0"/>
              <a:t>Potential yields for 7 kW beam on 10 mm thick Th-disc (10% of nuclear collision length = 99 mm) for 8 hours (56 kWh)</a:t>
            </a:r>
          </a:p>
          <a:p>
            <a:pPr lvl="1"/>
            <a:r>
              <a:rPr lang="en-US" dirty="0"/>
              <a:t>Ra-225 (37 MBq=1mCi); Ac-225 (266 MBq=7 </a:t>
            </a:r>
            <a:r>
              <a:rPr lang="en-US" dirty="0" err="1"/>
              <a:t>mCi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514ABB-E773-93B4-F219-2A1E5D8C9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30711"/>
          </a:xfrm>
        </p:spPr>
        <p:txBody>
          <a:bodyPr/>
          <a:lstStyle/>
          <a:p>
            <a:r>
              <a:rPr lang="en-US" dirty="0"/>
              <a:t>Medical Isotopes Production Demo Station (RIPS SpA4)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9AD80C-0F66-98AE-3700-CB3226DD4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970" y="3914504"/>
            <a:ext cx="2732254" cy="1939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B13663-1714-409A-4891-A5D3332C0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60908" y="4648050"/>
            <a:ext cx="2431428" cy="184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01D9C0-2120-9082-5BE1-300BF25C8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409" y="4121942"/>
            <a:ext cx="3570591" cy="26779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35481-E0CC-B82C-32FD-CC16D8749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7" y="3484284"/>
            <a:ext cx="3212870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27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E99F8B-B1BB-442B-134E-A311D84FA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93672"/>
            <a:ext cx="5563532" cy="2293868"/>
          </a:xfrm>
        </p:spPr>
        <p:txBody>
          <a:bodyPr/>
          <a:lstStyle/>
          <a:p>
            <a:r>
              <a:rPr lang="en-US"/>
              <a:t>Luminescent material coating is used for beam profile monitoring on the target surface</a:t>
            </a:r>
          </a:p>
          <a:p>
            <a:pPr lvl="1"/>
            <a:r>
              <a:rPr lang="en-US"/>
              <a:t>It monitors whether beam is centered on the rotating target segment</a:t>
            </a:r>
          </a:p>
          <a:p>
            <a:pPr lvl="1"/>
            <a:r>
              <a:rPr lang="en-US"/>
              <a:t>It monitors whether the beam profile is within the target design envelop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BF38D-9301-AC4A-71FF-3CD722720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993671"/>
            <a:ext cx="5563532" cy="2372333"/>
          </a:xfrm>
        </p:spPr>
        <p:txBody>
          <a:bodyPr/>
          <a:lstStyle/>
          <a:p>
            <a:r>
              <a:rPr lang="en-US" dirty="0"/>
              <a:t>Optical response of candidate coating materials needs to be characterized with full 1.3 GeV beam</a:t>
            </a:r>
          </a:p>
          <a:p>
            <a:pPr lvl="1"/>
            <a:r>
              <a:rPr lang="en-US" dirty="0"/>
              <a:t>The BTF experiment (2.5 MeV; 0.5 </a:t>
            </a:r>
            <a:r>
              <a:rPr lang="en-US" dirty="0" err="1"/>
              <a:t>uC</a:t>
            </a:r>
            <a:r>
              <a:rPr lang="en-US" dirty="0"/>
              <a:t>/pulse)  demonstrates full applicability in linac </a:t>
            </a:r>
            <a:r>
              <a:rPr lang="en-US"/>
              <a:t>dump area</a:t>
            </a:r>
            <a:endParaRPr lang="en-US" dirty="0"/>
          </a:p>
          <a:p>
            <a:r>
              <a:rPr lang="en-US" dirty="0"/>
              <a:t>Measurement devices: </a:t>
            </a:r>
          </a:p>
          <a:p>
            <a:pPr lvl="1"/>
            <a:r>
              <a:rPr lang="en-US" dirty="0"/>
              <a:t>Photodiode, optical camera, IR camera, spectrometer, mirrors for light transmission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075EA5-C2E6-A496-DA3F-780CE185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24089"/>
          </a:xfrm>
        </p:spPr>
        <p:txBody>
          <a:bodyPr/>
          <a:lstStyle/>
          <a:p>
            <a:r>
              <a:rPr lang="en-US" dirty="0"/>
              <a:t>SNS Project Support – Luminescent Coating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BD5A77-3CB9-08CD-A1F2-A930D077B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209" y="3573171"/>
            <a:ext cx="1643921" cy="29197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38BF43-2DCF-EA5F-B837-7AB3C6285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45" y="3585342"/>
            <a:ext cx="3573789" cy="26924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9AA609-A7A9-9D93-8FF1-F5A1AC4C7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089" y="3491996"/>
            <a:ext cx="5101327" cy="2372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05A654-BA36-67D9-929C-8F2C236E0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267" y="5425233"/>
            <a:ext cx="3017782" cy="13290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8B4FF5-A4A9-720B-7F85-CF597BAF7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5294" y="5610027"/>
            <a:ext cx="1592915" cy="11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55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6AC0B-5BFC-BC88-63EF-B7A539F46D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Pion Production Target Demo Station</a:t>
            </a:r>
          </a:p>
          <a:p>
            <a:pPr lvl="1"/>
            <a:r>
              <a:rPr lang="en-US"/>
              <a:t>Measurement and simulation validation of pion production cross section</a:t>
            </a:r>
          </a:p>
          <a:p>
            <a:pPr lvl="1"/>
            <a:r>
              <a:rPr lang="en-US"/>
              <a:t>Pion production characterization of different target materials</a:t>
            </a:r>
          </a:p>
          <a:p>
            <a:r>
              <a:rPr lang="en-US"/>
              <a:t>Moderator Test Station</a:t>
            </a:r>
          </a:p>
          <a:p>
            <a:pPr lvl="1"/>
            <a:r>
              <a:rPr lang="en-US"/>
              <a:t>Test stand for moderator material characterization</a:t>
            </a:r>
          </a:p>
          <a:p>
            <a:pPr lvl="1"/>
            <a:r>
              <a:rPr lang="en-US"/>
              <a:t>Test stand for reflector material characterization</a:t>
            </a:r>
          </a:p>
          <a:p>
            <a:pPr lvl="1"/>
            <a:r>
              <a:rPr lang="en-US"/>
              <a:t>Neutron collision driven para-to-ortho-hydrogen conversion kinetics and catalyst study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BCA8D-A27B-1C67-FBA8-3AE9DC48CB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Materials Irradiation</a:t>
            </a:r>
          </a:p>
          <a:p>
            <a:pPr lvl="1"/>
            <a:r>
              <a:rPr lang="en-US" dirty="0"/>
              <a:t>Characterization of radiation damage in polymers and electronics </a:t>
            </a:r>
          </a:p>
          <a:p>
            <a:pPr lvl="1"/>
            <a:r>
              <a:rPr lang="en-US" dirty="0"/>
              <a:t>Measurement and validation of radioisotopes production and proton scattering cross sections</a:t>
            </a:r>
          </a:p>
          <a:p>
            <a:r>
              <a:rPr lang="en-US" dirty="0"/>
              <a:t>Beam Diagnostic Devices Test Station</a:t>
            </a:r>
          </a:p>
          <a:p>
            <a:pPr lvl="1"/>
            <a:r>
              <a:rPr lang="en-US" dirty="0"/>
              <a:t>Harp: Characterization of signal disturbance from delta rays</a:t>
            </a:r>
          </a:p>
          <a:p>
            <a:pPr lvl="1"/>
            <a:r>
              <a:rPr lang="en-US" dirty="0"/>
              <a:t>Effect of gas discharge on backgrounds of SE signal and optical signal</a:t>
            </a:r>
          </a:p>
          <a:p>
            <a:endParaRPr lang="en-US" dirty="0"/>
          </a:p>
          <a:p>
            <a:r>
              <a:rPr lang="en-US" b="1" dirty="0"/>
              <a:t>More Ideas are Welcome!!! 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7C8B3-C2D0-66D5-9C59-0E633FCB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Potential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44571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58F1-434C-EBA8-E9EB-5B993587B7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Post PPU reserve beam power opens opportunities for new applications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28CB9-9160-EF7F-9AA2-09AC3AFF0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85" y="2167963"/>
            <a:ext cx="12063127" cy="2943684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Production of medical isotope covering millions of patient doses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Muon production targets for particle physics, materials science and muon catalyzed fusion applications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Fast neutron production targets for particle physics, chip irradiation, fusion materials research and ADS </a:t>
            </a:r>
            <a:r>
              <a:rPr lang="en-US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demo station applications</a:t>
            </a:r>
            <a:endParaRPr lang="en-US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Linac dump area can be utilized as proof-of-concept test stand for the  full 300-kW reserve beam power applications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191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8AA8E-F1D3-39F7-1B08-72A49CDF65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Target technologies for Multipurpose Target Station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E8B5A-1C7C-EA88-36D2-7C7CA64BCC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B4726-197D-ECC3-8216-DB8324E1C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64A3E-5094-BE68-C220-63B18588AF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DF48E4-5F6A-6EFB-6579-6C59E56AB3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C54BBF-2015-4D00-070E-0110099C0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046956"/>
            <a:ext cx="5563532" cy="4131422"/>
          </a:xfrm>
        </p:spPr>
        <p:txBody>
          <a:bodyPr/>
          <a:lstStyle/>
          <a:p>
            <a:r>
              <a:rPr lang="en-US" b="1" dirty="0"/>
              <a:t>This Talk:</a:t>
            </a:r>
          </a:p>
          <a:p>
            <a:pPr lvl="1"/>
            <a:r>
              <a:rPr lang="en-US" dirty="0"/>
              <a:t>General shielding requirements</a:t>
            </a:r>
          </a:p>
          <a:p>
            <a:pPr lvl="1"/>
            <a:r>
              <a:rPr lang="en-US" dirty="0"/>
              <a:t>Design concept of Isotope production target</a:t>
            </a:r>
          </a:p>
          <a:p>
            <a:pPr lvl="1"/>
            <a:r>
              <a:rPr lang="en-US" dirty="0"/>
              <a:t>Predicted capabilities of muon production target</a:t>
            </a:r>
          </a:p>
          <a:p>
            <a:pPr lvl="1"/>
            <a:r>
              <a:rPr lang="en-US" dirty="0"/>
              <a:t>Spallation targets for non-neutron scattering applications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E54BF-E242-46DE-422F-A996063CA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76" y="1046956"/>
            <a:ext cx="5563532" cy="2971371"/>
          </a:xfrm>
        </p:spPr>
        <p:txBody>
          <a:bodyPr/>
          <a:lstStyle/>
          <a:p>
            <a:r>
              <a:rPr lang="en-US" b="1" dirty="0"/>
              <a:t>Beam Parameters: </a:t>
            </a:r>
          </a:p>
          <a:p>
            <a:pPr lvl="1"/>
            <a:r>
              <a:rPr lang="en-US" dirty="0"/>
              <a:t>Beam energy: 1.3 GeV</a:t>
            </a:r>
          </a:p>
          <a:p>
            <a:pPr lvl="1"/>
            <a:r>
              <a:rPr lang="en-US" dirty="0"/>
              <a:t>Beam power: 300 kW </a:t>
            </a:r>
          </a:p>
          <a:p>
            <a:pPr lvl="1"/>
            <a:r>
              <a:rPr lang="en-US" dirty="0"/>
              <a:t>Pulse energy: 50 kJ/s</a:t>
            </a:r>
          </a:p>
          <a:p>
            <a:pPr lvl="1"/>
            <a:r>
              <a:rPr lang="en-US" dirty="0"/>
              <a:t>Repetition rate: 6 Hz</a:t>
            </a:r>
          </a:p>
          <a:p>
            <a:pPr lvl="1"/>
            <a:r>
              <a:rPr lang="en-US" dirty="0"/>
              <a:t>Pulse length: 700 ns (short pulse)</a:t>
            </a:r>
          </a:p>
          <a:p>
            <a:pPr lvl="1"/>
            <a:r>
              <a:rPr lang="en-US" dirty="0"/>
              <a:t>Time averaged proton current: &lt; 1.44e15 p/s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7D170A-D0C1-EA04-4869-24953178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Multipurpose Target Station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7F7D4-66DE-2AA8-B43C-C00A2A9F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366" y="3301067"/>
            <a:ext cx="3483825" cy="312889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F3FAD58-28D9-BE55-3EFD-C350D5351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362" y="4149549"/>
            <a:ext cx="7380031" cy="12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01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0B3959-7127-E3D3-727B-F89739A8E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3" y="975946"/>
            <a:ext cx="5563532" cy="2453053"/>
          </a:xfrm>
        </p:spPr>
        <p:txBody>
          <a:bodyPr/>
          <a:lstStyle/>
          <a:p>
            <a:r>
              <a:rPr lang="en-US" dirty="0"/>
              <a:t>Prompt dose attenuates by exp(-1) for 15 cm (SS) – 35 cm (Concrete) additional shielding thickness</a:t>
            </a:r>
          </a:p>
          <a:p>
            <a:pPr lvl="1"/>
            <a:r>
              <a:rPr lang="en-US" dirty="0"/>
              <a:t>Total required shielding thickness ranges from 4.6 m (SS) to 9.3 m (concrete) for 1 MW source (contact dose &lt; 0.25 mrem/h)</a:t>
            </a:r>
          </a:p>
          <a:p>
            <a:pPr lvl="1"/>
            <a:r>
              <a:rPr lang="en-US" dirty="0"/>
              <a:t>Reducing power from 1 MW to 1 kW reduces the required shielding thickness by 1 m (SS) and 2.4 m (concrete), which are a quarter of total thickness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1C8F9-3D41-CAB8-09F7-36ADC2C74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76" y="975945"/>
            <a:ext cx="5563532" cy="2453053"/>
          </a:xfrm>
        </p:spPr>
        <p:txBody>
          <a:bodyPr/>
          <a:lstStyle/>
          <a:p>
            <a:r>
              <a:rPr lang="en-US" b="1" dirty="0"/>
              <a:t>300 kW target station needs shielding that is not much less than the STS (700 kW)</a:t>
            </a:r>
          </a:p>
          <a:p>
            <a:r>
              <a:rPr lang="en-US" dirty="0"/>
              <a:t>STS target station shielding:</a:t>
            </a:r>
          </a:p>
          <a:p>
            <a:pPr lvl="1"/>
            <a:r>
              <a:rPr lang="en-US" dirty="0"/>
              <a:t>6 m diameter (ca. $30M is budgeted)</a:t>
            </a:r>
          </a:p>
          <a:p>
            <a:pPr lvl="1"/>
            <a:r>
              <a:rPr lang="en-US" dirty="0"/>
              <a:t>Complementary concrete shielding is CF scope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AF63C0-E175-A509-2479-322FEA2FF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470144"/>
          </a:xfrm>
        </p:spPr>
        <p:txBody>
          <a:bodyPr/>
          <a:lstStyle/>
          <a:p>
            <a:r>
              <a:rPr lang="en-US"/>
              <a:t>General Shielding Requirements – 300 kW Beam Power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DB48F-00A2-74B9-2EAA-FF739D583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63" y="3706997"/>
            <a:ext cx="3627709" cy="2725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EF3332-1078-85F4-C2B3-98B1A6AD6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811" y="3773271"/>
            <a:ext cx="4070423" cy="259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398041-2426-E42D-73FD-F5E11DF31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426" y="3773270"/>
            <a:ext cx="3576131" cy="259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8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D95F-EB6F-9B5A-4FCB-461DF7BFB5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Medical Isotope Production Target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52AF8-4DC7-8389-FEE8-86A43BEDF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14516-EF3F-B9CD-D8CE-7C952C9111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E30A80-0B51-7161-4B4C-ABF6D3CAE3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AE4C6E-0BFA-0F2A-1A56-75914140A9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EC965B0-7AC3-124E-8222-93A57EBFD33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3915" b="13915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30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FAC5F9-8B64-FF83-3459-903065998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830171"/>
            <a:ext cx="5563532" cy="2272396"/>
          </a:xfrm>
        </p:spPr>
        <p:txBody>
          <a:bodyPr/>
          <a:lstStyle/>
          <a:p>
            <a:r>
              <a:rPr lang="en-US" dirty="0"/>
              <a:t>Promising preclinical and clinical results for targeted alpha therapy with Ac-225</a:t>
            </a:r>
          </a:p>
          <a:p>
            <a:r>
              <a:rPr lang="en-US" dirty="0"/>
              <a:t>Tri-Lab effort targets at up to 1000 </a:t>
            </a:r>
            <a:r>
              <a:rPr lang="en-US" dirty="0" err="1"/>
              <a:t>mCi</a:t>
            </a:r>
            <a:r>
              <a:rPr lang="en-US" dirty="0"/>
              <a:t> (37 </a:t>
            </a:r>
            <a:r>
              <a:rPr lang="en-US" dirty="0" err="1"/>
              <a:t>GBq</a:t>
            </a:r>
            <a:r>
              <a:rPr lang="en-US" dirty="0"/>
              <a:t>) Ac-225 production per batch (approximately a batch per month)</a:t>
            </a:r>
          </a:p>
          <a:p>
            <a:pPr lvl="1"/>
            <a:r>
              <a:rPr lang="en-US" dirty="0"/>
              <a:t>Mainly source: Th-229 decay, a waste from U-233</a:t>
            </a:r>
          </a:p>
          <a:p>
            <a:pPr lvl="1"/>
            <a:r>
              <a:rPr lang="en-US" dirty="0"/>
              <a:t>Accelerator driven production could reduce the batch cycle (BLIP/BNL)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D988E-B7D6-3F57-AD05-663AFEE25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253" y="830171"/>
            <a:ext cx="5563532" cy="2737985"/>
          </a:xfrm>
        </p:spPr>
        <p:txBody>
          <a:bodyPr/>
          <a:lstStyle/>
          <a:p>
            <a:r>
              <a:rPr lang="en-US" dirty="0"/>
              <a:t>LDRD on “Radioisotope Production at SNS” has been performed in FY24-25 </a:t>
            </a:r>
          </a:p>
          <a:p>
            <a:pPr lvl="1"/>
            <a:r>
              <a:rPr lang="en-US" dirty="0"/>
              <a:t>More details: Justin Griswold’s talk on “Results of the LDRD radioisotope production at SNS” </a:t>
            </a:r>
          </a:p>
          <a:p>
            <a:r>
              <a:rPr lang="en-US" dirty="0"/>
              <a:t>RIPS focused on the capability of high energy (1.3 GeV@231uA) compared to BLIP/BNL (0.2 GeV@165 </a:t>
            </a:r>
            <a:r>
              <a:rPr lang="en-US" dirty="0" err="1"/>
              <a:t>uA</a:t>
            </a:r>
            <a:r>
              <a:rPr lang="en-US" dirty="0"/>
              <a:t>) and IPF/LANL (0.1 GeV@450 </a:t>
            </a:r>
            <a:r>
              <a:rPr lang="en-US" dirty="0" err="1"/>
              <a:t>uA</a:t>
            </a:r>
            <a:r>
              <a:rPr lang="en-US" dirty="0"/>
              <a:t>) at equivalent current</a:t>
            </a:r>
          </a:p>
          <a:p>
            <a:pPr lvl="1"/>
            <a:r>
              <a:rPr lang="en-US" dirty="0"/>
              <a:t>Stopping range of 1.3 GeV proton in Th-target is an order of magnitude deeper than 200 MeV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F9C5B7-8F6F-9396-BB84-4C79A9C97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Case: Ac-225/Ra-225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94116-B738-4CC8-CEB6-E87394102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54" y="3363646"/>
            <a:ext cx="5078408" cy="2664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AE7F6-0CD9-3F7F-63B1-5EE46F84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813" y="3568156"/>
            <a:ext cx="4393267" cy="299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02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70C3A27-D42A-B225-284E-81759099F22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14692" y="900954"/>
                <a:ext cx="5563532" cy="2623283"/>
              </a:xfrm>
            </p:spPr>
            <p:txBody>
              <a:bodyPr/>
              <a:lstStyle/>
              <a:p>
                <a:r>
                  <a:rPr lang="en-US" b="1"/>
                  <a:t>Target Configuration:</a:t>
                </a:r>
              </a:p>
              <a:p>
                <a:pPr lvl="1"/>
                <a:r>
                  <a:rPr lang="en-US"/>
                  <a:t>Target consists of 40 target capsules with target container made of SS 316L</a:t>
                </a:r>
              </a:p>
              <a:p>
                <a:pPr lvl="2"/>
                <a:r>
                  <a:rPr lang="en-US"/>
                  <a:t>Cooled by water via 2.25 mm thin parallel channels</a:t>
                </a:r>
              </a:p>
              <a:p>
                <a:pPr lvl="1"/>
                <a:r>
                  <a:rPr lang="en-US"/>
                  <a:t>Each capsule contains 0.5 mm thin Th-232 discs with flexible graphite interlayers</a:t>
                </a:r>
              </a:p>
              <a:p>
                <a:pPr lvl="1"/>
                <a:r>
                  <a:rPr lang="en-US"/>
                  <a:t>Super-gaussian (n=4) beam on the target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454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454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00454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00454D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00454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454D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454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00454D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solidFill>
                          <a:srgbClr val="00454D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20 mm </a:t>
                </a:r>
              </a:p>
              <a:p>
                <a:pPr lvl="1"/>
                <a:endParaRPr lang="en-US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70C3A27-D42A-B225-284E-81759099F2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14692" y="900954"/>
                <a:ext cx="5563532" cy="2623283"/>
              </a:xfrm>
              <a:blipFill>
                <a:blip r:embed="rId2"/>
                <a:stretch>
                  <a:fillRect l="-2632" t="-3953" r="-3399" b="-5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077BB-F7AC-A5F0-8E77-92414A9CA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900954"/>
            <a:ext cx="5563532" cy="2818192"/>
          </a:xfrm>
        </p:spPr>
        <p:txBody>
          <a:bodyPr/>
          <a:lstStyle/>
          <a:p>
            <a:r>
              <a:rPr lang="en-US" b="1"/>
              <a:t>Target Survivability: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Steady and structural analyses showed that the maximum stress in the structural vessel lower than YS (235 MPa) and UTS (560 MPa) with a good margin.</a:t>
            </a:r>
          </a:p>
          <a:p>
            <a:pPr marL="971550" lvl="1" indent="-285750"/>
            <a:r>
              <a:rPr lang="en-US"/>
              <a:t>Further optimization is needed to keep the maximum stress below YS/2 and UTS/3</a:t>
            </a:r>
          </a:p>
          <a:p>
            <a:pPr marL="285750" indent="-285750"/>
            <a:r>
              <a:rPr lang="en-US"/>
              <a:t>Fatigue analyses showed that the maximum strain amplitude in the vessel is lower than the fatigue endurance limit for 10-day operation (5 million cycles)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DFE778-C95F-F8A9-1970-0441255C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/>
              <a:t>Conceptual Isotope Production Target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E03069-2073-10C8-0C18-8FE4B4266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76" y="3637177"/>
            <a:ext cx="2362729" cy="2179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8C2F60-5D72-653F-9DE2-5FD323730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987" y="3808354"/>
            <a:ext cx="2585223" cy="1623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02D17E-02C2-B046-D5C8-948BCE2D8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062" y="3808354"/>
            <a:ext cx="2137913" cy="1571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179D8E-9835-4D4B-EDE7-25F953727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7617" y="5380082"/>
            <a:ext cx="3916003" cy="13039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D80D85-DE04-A562-80E7-B7686D5C7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1020" y="3871567"/>
            <a:ext cx="2223881" cy="19295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404F23-02C3-1F80-05DD-F1B805CF3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801" y="4859867"/>
            <a:ext cx="2036226" cy="173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20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7CD5B9-C4B9-E44C-7C4D-CE76DFB01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14400"/>
            <a:ext cx="5563532" cy="2945423"/>
          </a:xfrm>
        </p:spPr>
        <p:txBody>
          <a:bodyPr/>
          <a:lstStyle/>
          <a:p>
            <a:r>
              <a:rPr lang="en-US" dirty="0"/>
              <a:t>Beam on target: 10 days.</a:t>
            </a:r>
          </a:p>
          <a:p>
            <a:r>
              <a:rPr lang="en-US" dirty="0"/>
              <a:t>Isotopes yields at E.O.B.:</a:t>
            </a:r>
          </a:p>
          <a:p>
            <a:pPr lvl="1"/>
            <a:r>
              <a:rPr lang="en-US" dirty="0"/>
              <a:t>Ra-225 (Ac-225 generator): 17 Ci</a:t>
            </a:r>
          </a:p>
          <a:p>
            <a:pPr lvl="2"/>
            <a:r>
              <a:rPr lang="en-US" dirty="0"/>
              <a:t>About 10 x Tri-Lab capacity/run cycle</a:t>
            </a:r>
          </a:p>
          <a:p>
            <a:pPr lvl="1"/>
            <a:r>
              <a:rPr lang="en-US" dirty="0"/>
              <a:t>Ac-225: 133 Ci (with 0.3 Ci Ac-227 contamination)</a:t>
            </a:r>
          </a:p>
          <a:p>
            <a:pPr lvl="2"/>
            <a:r>
              <a:rPr lang="en-US" dirty="0"/>
              <a:t>About 100 x Tri-Lab/run cycle</a:t>
            </a:r>
          </a:p>
          <a:p>
            <a:pPr lvl="2"/>
            <a:r>
              <a:rPr lang="en-US" dirty="0"/>
              <a:t>However, practical yield efficiency will be much lower than Ra-225 due to Ac-227 contamination 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83EE3-2AE1-BAD8-31F6-778EA0D77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914401"/>
            <a:ext cx="5563532" cy="2945422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Theoretically, </a:t>
            </a:r>
            <a:r>
              <a:rPr lang="en-US"/>
              <a:t>the 300kW class isotope production target could provide more than million patient dose Ac-225 for 20-run cycles per year (10 days beam time per each run cycle)  </a:t>
            </a:r>
          </a:p>
          <a:p>
            <a:pPr lvl="1"/>
            <a:r>
              <a:rPr lang="en-US"/>
              <a:t>While chemical separation of Ra-225 from the Th-232 target is well established, direct separation of Ac-225 is challenging</a:t>
            </a:r>
          </a:p>
          <a:p>
            <a:pPr lvl="2"/>
            <a:r>
              <a:rPr lang="en-US"/>
              <a:t>Mass separation technology to be explored (Next LDRD?)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FA2707-2FF9-09D1-C374-502E70E4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452560"/>
          </a:xfrm>
        </p:spPr>
        <p:txBody>
          <a:bodyPr/>
          <a:lstStyle/>
          <a:p>
            <a:r>
              <a:rPr lang="en-US"/>
              <a:t>Ra-225 and Ac-225 Yields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3D232-B840-FE9D-9520-ADF91E3ED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566" y="3956536"/>
            <a:ext cx="2886804" cy="1987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5653A-F259-366E-85A2-4316E0E8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99"/>
          <a:stretch>
            <a:fillRect/>
          </a:stretch>
        </p:blipFill>
        <p:spPr>
          <a:xfrm>
            <a:off x="79724" y="3956537"/>
            <a:ext cx="3096842" cy="19870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166F40A-F5CC-25C7-BD84-7827F91B0C2A}"/>
              </a:ext>
            </a:extLst>
          </p:cNvPr>
          <p:cNvGrpSpPr/>
          <p:nvPr/>
        </p:nvGrpSpPr>
        <p:grpSpPr>
          <a:xfrm>
            <a:off x="6428738" y="3429000"/>
            <a:ext cx="4616934" cy="3219876"/>
            <a:chOff x="6333467" y="3503051"/>
            <a:chExt cx="4616934" cy="321987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4B9B00-983A-E1DF-CAF2-569BF053D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0315" y="3503051"/>
              <a:ext cx="3850086" cy="26271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7AE3EA8-5AFA-CC1C-EED1-7B491D695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3467" y="6174018"/>
              <a:ext cx="4616934" cy="548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670547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aptos only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AC4E88D1-C1CE-704E-A31D-97915E492CF7}" vid="{C15C6F3D-E0FA-8A42-B05E-7978B20279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BF696FCD0AB488169F6D23B50BC4D" ma:contentTypeVersion="3" ma:contentTypeDescription="Create a new document." ma:contentTypeScope="" ma:versionID="e1a1bc5e014724561824668ed7c18e05">
  <xsd:schema xmlns:xsd="http://www.w3.org/2001/XMLSchema" xmlns:xs="http://www.w3.org/2001/XMLSchema" xmlns:p="http://schemas.microsoft.com/office/2006/metadata/properties" xmlns:ns2="880b4f79-a81e-41cd-b360-4df31d1d6d84" targetNamespace="http://schemas.microsoft.com/office/2006/metadata/properties" ma:root="true" ma:fieldsID="9058f9c588482164eded94dc405f9d50" ns2:_="">
    <xsd:import namespace="880b4f79-a81e-41cd-b360-4df31d1d6d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0b4f79-a81e-41cd-b360-4df31d1d6d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599028-23EE-4A05-B13B-DAD1B7A187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C8FBA0-EF7B-420F-A536-816139E28BD5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880b4f79-a81e-41cd-b360-4df31d1d6d8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432E9F2-D2AE-4EAF-8AA8-6A18EDB817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0b4f79-a81e-41cd-b360-4df31d1d6d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 Presentation</Template>
  <TotalTime>1436</TotalTime>
  <Words>3259</Words>
  <Application>Microsoft Office PowerPoint</Application>
  <PresentationFormat>Widescreen</PresentationFormat>
  <Paragraphs>314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Aptos</vt:lpstr>
      <vt:lpstr>Aptos Light</vt:lpstr>
      <vt:lpstr>Arial</vt:lpstr>
      <vt:lpstr>Cambria Math</vt:lpstr>
      <vt:lpstr>ORNL Presentation</vt:lpstr>
      <vt:lpstr>Overview of target technology for SNS applications</vt:lpstr>
      <vt:lpstr>Potential Target Station Options Considered</vt:lpstr>
      <vt:lpstr>Target technologies for Multipurpose Target Station</vt:lpstr>
      <vt:lpstr>Multipurpose Target Station</vt:lpstr>
      <vt:lpstr>General Shielding Requirements – 300 kW Beam Power</vt:lpstr>
      <vt:lpstr>Medical Isotope Production Target</vt:lpstr>
      <vt:lpstr>Study Case: Ac-225/Ra-225 </vt:lpstr>
      <vt:lpstr>Conceptual Isotope Production Target</vt:lpstr>
      <vt:lpstr>Ra-225 and Ac-225 Yields</vt:lpstr>
      <vt:lpstr>Muon Production Target </vt:lpstr>
      <vt:lpstr>Muon Targets</vt:lpstr>
      <vt:lpstr>Muon Target – Beam Passing Type</vt:lpstr>
      <vt:lpstr>Muon Target – Beam Stopping Type w/ Solenoid Muon Capture</vt:lpstr>
      <vt:lpstr>Muon Target – Beam Stopping Type w/ Magnetic Horn Capture</vt:lpstr>
      <vt:lpstr>Neutron Target for Particle Physics, ADS, Chip Irradiation and Fusion Materials Research Applications </vt:lpstr>
      <vt:lpstr>Stationary Neutron Production Target for 300 kW Beam Power</vt:lpstr>
      <vt:lpstr>Hamiltonian Search Beyond SM</vt:lpstr>
      <vt:lpstr>Accelerator Driven System Demo Station</vt:lpstr>
      <vt:lpstr>Chips Irradiation Station</vt:lpstr>
      <vt:lpstr>Fusion Materials Irradiation Module</vt:lpstr>
      <vt:lpstr>Target Technologies for Linac Dump Area </vt:lpstr>
      <vt:lpstr>Linac Dump Irradiation Station: </vt:lpstr>
      <vt:lpstr>Operations Envelop – Proton Loss </vt:lpstr>
      <vt:lpstr>Operations Envelop - Dose </vt:lpstr>
      <vt:lpstr>Radiation Damage in Cables and Electronics </vt:lpstr>
      <vt:lpstr>Medical Isotopes Production Demo Station (RIPS SpA4)</vt:lpstr>
      <vt:lpstr>SNS Project Support – Luminescent Coating</vt:lpstr>
      <vt:lpstr>Other Potential Applications</vt:lpstr>
      <vt:lpstr>Post PPU reserve beam power opens opportunities for new applications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Duke Hughes</dc:creator>
  <cp:keywords/>
  <dc:description/>
  <cp:lastModifiedBy>Lee, Yong Joong</cp:lastModifiedBy>
  <cp:revision>1</cp:revision>
  <dcterms:created xsi:type="dcterms:W3CDTF">2026-02-10T13:00:34Z</dcterms:created>
  <dcterms:modified xsi:type="dcterms:W3CDTF">2026-06-08T13:37:34Z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0x010100349BF696FCD0AB488169F6D23B50BC4D</vt:lpwstr>
  </property>
  <property fmtid="{D5CDD505-2E9C-101B-9397-08002B2CF9AE}" pid="3" name="MediaServiceImageTags">
    <vt:lpwstr/>
  </property>
</Properties>
</file>