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5"/>
  </p:notesMasterIdLst>
  <p:sldIdLst>
    <p:sldId id="256" r:id="rId5"/>
    <p:sldId id="2147469543" r:id="rId6"/>
    <p:sldId id="2147469555" r:id="rId7"/>
    <p:sldId id="2147469548" r:id="rId8"/>
    <p:sldId id="2147469542" r:id="rId9"/>
    <p:sldId id="2147469534" r:id="rId10"/>
    <p:sldId id="2147469539" r:id="rId11"/>
    <p:sldId id="2147469549" r:id="rId12"/>
    <p:sldId id="265" r:id="rId13"/>
    <p:sldId id="266" r:id="rId14"/>
    <p:sldId id="267" r:id="rId15"/>
    <p:sldId id="268" r:id="rId16"/>
    <p:sldId id="269" r:id="rId17"/>
    <p:sldId id="270" r:id="rId18"/>
    <p:sldId id="2147469533" r:id="rId19"/>
    <p:sldId id="2147469550" r:id="rId20"/>
    <p:sldId id="2147469535" r:id="rId21"/>
    <p:sldId id="2147469540" r:id="rId22"/>
    <p:sldId id="2147469545" r:id="rId23"/>
    <p:sldId id="2147469536" r:id="rId24"/>
    <p:sldId id="2147469557" r:id="rId25"/>
    <p:sldId id="2147469551" r:id="rId26"/>
    <p:sldId id="2147469552" r:id="rId27"/>
    <p:sldId id="273" r:id="rId28"/>
    <p:sldId id="5176" r:id="rId29"/>
    <p:sldId id="274" r:id="rId30"/>
    <p:sldId id="275" r:id="rId31"/>
    <p:sldId id="276" r:id="rId32"/>
    <p:sldId id="277" r:id="rId33"/>
    <p:sldId id="2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7BE9FF-EDBE-F1CA-76C4-83EA7893AA2A}" name="Applegarth, Claire" initials="CA" userId="S::capplegar@bnl.gov::cf402dfb-6e27-410e-8ca8-dd5973f69b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5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2D4705-173D-8330-45F9-51E9C706C706}" v="71" dt="2026-06-08T22:21:14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Kevin A" userId="e9e85a8a-0793-4e8a-8cea-411a8126797a" providerId="ADAL" clId="{C0F0755A-32A3-5F76-851D-72379755F0A6}"/>
    <pc:docChg chg="custSel addSld delSld modSld">
      <pc:chgData name="Brown, Kevin A" userId="e9e85a8a-0793-4e8a-8cea-411a8126797a" providerId="ADAL" clId="{C0F0755A-32A3-5F76-851D-72379755F0A6}" dt="2026-06-04T21:42:48.325" v="753" actId="20577"/>
      <pc:docMkLst>
        <pc:docMk/>
      </pc:docMkLst>
      <pc:sldChg chg="modSp mod">
        <pc:chgData name="Brown, Kevin A" userId="e9e85a8a-0793-4e8a-8cea-411a8126797a" providerId="ADAL" clId="{C0F0755A-32A3-5F76-851D-72379755F0A6}" dt="2026-06-01T21:54:44.763" v="502" actId="20577"/>
        <pc:sldMkLst>
          <pc:docMk/>
          <pc:sldMk cId="2246755923" sldId="256"/>
        </pc:sldMkLst>
        <pc:spChg chg="mod">
          <ac:chgData name="Brown, Kevin A" userId="e9e85a8a-0793-4e8a-8cea-411a8126797a" providerId="ADAL" clId="{C0F0755A-32A3-5F76-851D-72379755F0A6}" dt="2026-06-01T21:54:44.763" v="502" actId="20577"/>
          <ac:spMkLst>
            <pc:docMk/>
            <pc:sldMk cId="2246755923" sldId="256"/>
            <ac:spMk id="2" creationId="{1C156CBC-DA70-7741-BB3F-BCDBBE052F88}"/>
          </ac:spMkLst>
        </pc:spChg>
      </pc:sldChg>
      <pc:sldChg chg="modSp mod">
        <pc:chgData name="Brown, Kevin A" userId="e9e85a8a-0793-4e8a-8cea-411a8126797a" providerId="ADAL" clId="{C0F0755A-32A3-5F76-851D-72379755F0A6}" dt="2026-06-04T21:39:59.005" v="703" actId="14100"/>
        <pc:sldMkLst>
          <pc:docMk/>
          <pc:sldMk cId="0" sldId="266"/>
        </pc:sldMkLst>
        <pc:picChg chg="mod">
          <ac:chgData name="Brown, Kevin A" userId="e9e85a8a-0793-4e8a-8cea-411a8126797a" providerId="ADAL" clId="{C0F0755A-32A3-5F76-851D-72379755F0A6}" dt="2026-06-04T21:39:24.555" v="702" actId="1038"/>
          <ac:picMkLst>
            <pc:docMk/>
            <pc:sldMk cId="0" sldId="266"/>
            <ac:picMk id="178" creationId="{00000000-0000-0000-0000-000000000000}"/>
          </ac:picMkLst>
        </pc:picChg>
        <pc:cxnChg chg="mod">
          <ac:chgData name="Brown, Kevin A" userId="e9e85a8a-0793-4e8a-8cea-411a8126797a" providerId="ADAL" clId="{C0F0755A-32A3-5F76-851D-72379755F0A6}" dt="2026-06-04T21:39:59.005" v="703" actId="14100"/>
          <ac:cxnSpMkLst>
            <pc:docMk/>
            <pc:sldMk cId="0" sldId="266"/>
            <ac:cxnSpMk id="188" creationId="{00000000-0000-0000-0000-000000000000}"/>
          </ac:cxnSpMkLst>
        </pc:cxnChg>
      </pc:sldChg>
      <pc:sldChg chg="add">
        <pc:chgData name="Brown, Kevin A" userId="e9e85a8a-0793-4e8a-8cea-411a8126797a" providerId="ADAL" clId="{C0F0755A-32A3-5F76-851D-72379755F0A6}" dt="2026-06-01T21:53:44.718" v="491"/>
        <pc:sldMkLst>
          <pc:docMk/>
          <pc:sldMk cId="3302916797" sldId="5176"/>
        </pc:sldMkLst>
      </pc:sldChg>
      <pc:sldChg chg="addSp delSp modSp mod">
        <pc:chgData name="Brown, Kevin A" userId="e9e85a8a-0793-4e8a-8cea-411a8126797a" providerId="ADAL" clId="{C0F0755A-32A3-5F76-851D-72379755F0A6}" dt="2026-06-04T21:41:28.308" v="709" actId="1076"/>
        <pc:sldMkLst>
          <pc:docMk/>
          <pc:sldMk cId="3438964647" sldId="2147469533"/>
        </pc:sldMkLst>
        <pc:spChg chg="mod">
          <ac:chgData name="Brown, Kevin A" userId="e9e85a8a-0793-4e8a-8cea-411a8126797a" providerId="ADAL" clId="{C0F0755A-32A3-5F76-851D-72379755F0A6}" dt="2026-06-04T21:40:33.006" v="704" actId="1076"/>
          <ac:spMkLst>
            <pc:docMk/>
            <pc:sldMk cId="3438964647" sldId="2147469533"/>
            <ac:spMk id="2" creationId="{25883617-38FF-DBA2-FB8E-34E33DAAB82A}"/>
          </ac:spMkLst>
        </pc:spChg>
        <pc:spChg chg="mod">
          <ac:chgData name="Brown, Kevin A" userId="e9e85a8a-0793-4e8a-8cea-411a8126797a" providerId="ADAL" clId="{C0F0755A-32A3-5F76-851D-72379755F0A6}" dt="2026-06-04T21:40:38.683" v="705" actId="1076"/>
          <ac:spMkLst>
            <pc:docMk/>
            <pc:sldMk cId="3438964647" sldId="2147469533"/>
            <ac:spMk id="3" creationId="{C01B9816-4B56-44BC-1B95-1709C90798C2}"/>
          </ac:spMkLst>
        </pc:spChg>
        <pc:spChg chg="mod">
          <ac:chgData name="Brown, Kevin A" userId="e9e85a8a-0793-4e8a-8cea-411a8126797a" providerId="ADAL" clId="{C0F0755A-32A3-5F76-851D-72379755F0A6}" dt="2026-06-04T21:40:43.592" v="706" actId="1076"/>
          <ac:spMkLst>
            <pc:docMk/>
            <pc:sldMk cId="3438964647" sldId="2147469533"/>
            <ac:spMk id="8" creationId="{84C45EBB-EBC0-9CCA-3478-653AF054044F}"/>
          </ac:spMkLst>
        </pc:spChg>
        <pc:picChg chg="add mod">
          <ac:chgData name="Brown, Kevin A" userId="e9e85a8a-0793-4e8a-8cea-411a8126797a" providerId="ADAL" clId="{C0F0755A-32A3-5F76-851D-72379755F0A6}" dt="2026-06-04T21:41:28.308" v="709" actId="1076"/>
          <ac:picMkLst>
            <pc:docMk/>
            <pc:sldMk cId="3438964647" sldId="2147469533"/>
            <ac:picMk id="5" creationId="{97030F6E-00D8-2C86-4A1C-1EA127016555}"/>
          </ac:picMkLst>
        </pc:picChg>
      </pc:sldChg>
      <pc:sldChg chg="addSp delSp modSp mod">
        <pc:chgData name="Brown, Kevin A" userId="e9e85a8a-0793-4e8a-8cea-411a8126797a" providerId="ADAL" clId="{C0F0755A-32A3-5F76-851D-72379755F0A6}" dt="2026-06-04T21:42:48.325" v="753" actId="20577"/>
        <pc:sldMkLst>
          <pc:docMk/>
          <pc:sldMk cId="1771950468" sldId="2147469535"/>
        </pc:sldMkLst>
        <pc:spChg chg="add mod">
          <ac:chgData name="Brown, Kevin A" userId="e9e85a8a-0793-4e8a-8cea-411a8126797a" providerId="ADAL" clId="{C0F0755A-32A3-5F76-851D-72379755F0A6}" dt="2026-06-04T21:42:48.325" v="753" actId="20577"/>
          <ac:spMkLst>
            <pc:docMk/>
            <pc:sldMk cId="1771950468" sldId="2147469535"/>
            <ac:spMk id="7" creationId="{E909FE7D-F8AB-C996-4BA1-A4D3D96527B6}"/>
          </ac:spMkLst>
        </pc:spChg>
        <pc:picChg chg="add mod">
          <ac:chgData name="Brown, Kevin A" userId="e9e85a8a-0793-4e8a-8cea-411a8126797a" providerId="ADAL" clId="{C0F0755A-32A3-5F76-851D-72379755F0A6}" dt="2026-06-04T21:15:45.104" v="565" actId="14100"/>
          <ac:picMkLst>
            <pc:docMk/>
            <pc:sldMk cId="1771950468" sldId="2147469535"/>
            <ac:picMk id="5" creationId="{AC7EF9C0-8F0E-50DE-A9A2-E4D66CE30453}"/>
          </ac:picMkLst>
        </pc:picChg>
      </pc:sldChg>
      <pc:sldChg chg="addSp modSp mod">
        <pc:chgData name="Brown, Kevin A" userId="e9e85a8a-0793-4e8a-8cea-411a8126797a" providerId="ADAL" clId="{C0F0755A-32A3-5F76-851D-72379755F0A6}" dt="2026-06-04T21:38:26.001" v="689" actId="1076"/>
        <pc:sldMkLst>
          <pc:docMk/>
          <pc:sldMk cId="1062963958" sldId="2147469539"/>
        </pc:sldMkLst>
        <pc:spChg chg="mod">
          <ac:chgData name="Brown, Kevin A" userId="e9e85a8a-0793-4e8a-8cea-411a8126797a" providerId="ADAL" clId="{C0F0755A-32A3-5F76-851D-72379755F0A6}" dt="2026-06-04T21:37:56.963" v="683" actId="20577"/>
          <ac:spMkLst>
            <pc:docMk/>
            <pc:sldMk cId="1062963958" sldId="2147469539"/>
            <ac:spMk id="2" creationId="{97C5E710-20F7-1B24-BE08-2C2A240DFE6A}"/>
          </ac:spMkLst>
        </pc:spChg>
        <pc:spChg chg="mod">
          <ac:chgData name="Brown, Kevin A" userId="e9e85a8a-0793-4e8a-8cea-411a8126797a" providerId="ADAL" clId="{C0F0755A-32A3-5F76-851D-72379755F0A6}" dt="2026-06-04T21:37:03.061" v="676" actId="1076"/>
          <ac:spMkLst>
            <pc:docMk/>
            <pc:sldMk cId="1062963958" sldId="2147469539"/>
            <ac:spMk id="3" creationId="{DF3B014D-BB4B-0908-1756-6FD51F702819}"/>
          </ac:spMkLst>
        </pc:spChg>
        <pc:spChg chg="add mod">
          <ac:chgData name="Brown, Kevin A" userId="e9e85a8a-0793-4e8a-8cea-411a8126797a" providerId="ADAL" clId="{C0F0755A-32A3-5F76-851D-72379755F0A6}" dt="2026-06-04T21:38:26.001" v="689" actId="1076"/>
          <ac:spMkLst>
            <pc:docMk/>
            <pc:sldMk cId="1062963958" sldId="2147469539"/>
            <ac:spMk id="7" creationId="{CFC25F02-B8B1-DF62-0F48-69E0EA787B32}"/>
          </ac:spMkLst>
        </pc:spChg>
        <pc:spChg chg="mod">
          <ac:chgData name="Brown, Kevin A" userId="e9e85a8a-0793-4e8a-8cea-411a8126797a" providerId="ADAL" clId="{C0F0755A-32A3-5F76-851D-72379755F0A6}" dt="2026-06-04T21:38:10.327" v="686" actId="1076"/>
          <ac:spMkLst>
            <pc:docMk/>
            <pc:sldMk cId="1062963958" sldId="2147469539"/>
            <ac:spMk id="8" creationId="{49D742A4-D669-5B7D-1779-3C9817503014}"/>
          </ac:spMkLst>
        </pc:spChg>
        <pc:picChg chg="add mod">
          <ac:chgData name="Brown, Kevin A" userId="e9e85a8a-0793-4e8a-8cea-411a8126797a" providerId="ADAL" clId="{C0F0755A-32A3-5F76-851D-72379755F0A6}" dt="2026-06-04T21:38:20.960" v="688" actId="1076"/>
          <ac:picMkLst>
            <pc:docMk/>
            <pc:sldMk cId="1062963958" sldId="2147469539"/>
            <ac:picMk id="5" creationId="{0432111B-2718-10B2-F7B3-E771F9267C31}"/>
          </ac:picMkLst>
        </pc:picChg>
        <pc:picChg chg="mod">
          <ac:chgData name="Brown, Kevin A" userId="e9e85a8a-0793-4e8a-8cea-411a8126797a" providerId="ADAL" clId="{C0F0755A-32A3-5F76-851D-72379755F0A6}" dt="2026-06-04T21:38:15.674" v="687" actId="1076"/>
          <ac:picMkLst>
            <pc:docMk/>
            <pc:sldMk cId="1062963958" sldId="2147469539"/>
            <ac:picMk id="6" creationId="{B093E527-CC3A-1E32-079F-ABDB37EC8138}"/>
          </ac:picMkLst>
        </pc:picChg>
      </pc:sldChg>
      <pc:sldChg chg="modSp mod">
        <pc:chgData name="Brown, Kevin A" userId="e9e85a8a-0793-4e8a-8cea-411a8126797a" providerId="ADAL" clId="{C0F0755A-32A3-5F76-851D-72379755F0A6}" dt="2026-06-01T21:39:34.975" v="2" actId="57"/>
        <pc:sldMkLst>
          <pc:docMk/>
          <pc:sldMk cId="617855834" sldId="2147469540"/>
        </pc:sldMkLst>
        <pc:spChg chg="mod">
          <ac:chgData name="Brown, Kevin A" userId="e9e85a8a-0793-4e8a-8cea-411a8126797a" providerId="ADAL" clId="{C0F0755A-32A3-5F76-851D-72379755F0A6}" dt="2026-06-01T21:39:34.975" v="2" actId="57"/>
          <ac:spMkLst>
            <pc:docMk/>
            <pc:sldMk cId="617855834" sldId="2147469540"/>
            <ac:spMk id="9" creationId="{3EFB3169-D595-55C7-9901-49030C7DE6B7}"/>
          </ac:spMkLst>
        </pc:spChg>
      </pc:sldChg>
      <pc:sldChg chg="modSp mod">
        <pc:chgData name="Brown, Kevin A" userId="e9e85a8a-0793-4e8a-8cea-411a8126797a" providerId="ADAL" clId="{C0F0755A-32A3-5F76-851D-72379755F0A6}" dt="2026-06-01T21:55:38.767" v="549" actId="14100"/>
        <pc:sldMkLst>
          <pc:docMk/>
          <pc:sldMk cId="282185934" sldId="2147469543"/>
        </pc:sldMkLst>
        <pc:spChg chg="mod">
          <ac:chgData name="Brown, Kevin A" userId="e9e85a8a-0793-4e8a-8cea-411a8126797a" providerId="ADAL" clId="{C0F0755A-32A3-5F76-851D-72379755F0A6}" dt="2026-06-01T21:55:38.767" v="549" actId="14100"/>
          <ac:spMkLst>
            <pc:docMk/>
            <pc:sldMk cId="282185934" sldId="2147469543"/>
            <ac:spMk id="2" creationId="{53DB6BDC-18CC-4F54-FE89-1B84C6E6A22D}"/>
          </ac:spMkLst>
        </pc:spChg>
      </pc:sldChg>
      <pc:sldChg chg="addSp delSp modSp mod">
        <pc:chgData name="Brown, Kevin A" userId="e9e85a8a-0793-4e8a-8cea-411a8126797a" providerId="ADAL" clId="{C0F0755A-32A3-5F76-851D-72379755F0A6}" dt="2026-06-04T21:30:11.872" v="674" actId="14100"/>
        <pc:sldMkLst>
          <pc:docMk/>
          <pc:sldMk cId="174884148" sldId="2147469548"/>
        </pc:sldMkLst>
        <pc:spChg chg="mod">
          <ac:chgData name="Brown, Kevin A" userId="e9e85a8a-0793-4e8a-8cea-411a8126797a" providerId="ADAL" clId="{C0F0755A-32A3-5F76-851D-72379755F0A6}" dt="2026-06-01T22:11:56.042" v="555" actId="1076"/>
          <ac:spMkLst>
            <pc:docMk/>
            <pc:sldMk cId="174884148" sldId="2147469548"/>
            <ac:spMk id="2" creationId="{04C285F4-1D73-80AD-EE56-CD07CF6460EC}"/>
          </ac:spMkLst>
        </pc:spChg>
        <pc:spChg chg="mod">
          <ac:chgData name="Brown, Kevin A" userId="e9e85a8a-0793-4e8a-8cea-411a8126797a" providerId="ADAL" clId="{C0F0755A-32A3-5F76-851D-72379755F0A6}" dt="2026-06-01T22:12:16.730" v="558" actId="1076"/>
          <ac:spMkLst>
            <pc:docMk/>
            <pc:sldMk cId="174884148" sldId="2147469548"/>
            <ac:spMk id="5" creationId="{6164D0AB-A83D-B7A8-8571-8BFB219139BB}"/>
          </ac:spMkLst>
        </pc:spChg>
        <pc:spChg chg="add mod">
          <ac:chgData name="Brown, Kevin A" userId="e9e85a8a-0793-4e8a-8cea-411a8126797a" providerId="ADAL" clId="{C0F0755A-32A3-5F76-851D-72379755F0A6}" dt="2026-06-04T21:29:13.549" v="661" actId="1076"/>
          <ac:spMkLst>
            <pc:docMk/>
            <pc:sldMk cId="174884148" sldId="2147469548"/>
            <ac:spMk id="6" creationId="{44A60787-5498-173F-4D54-4E7ABC8EFF43}"/>
          </ac:spMkLst>
        </pc:spChg>
        <pc:spChg chg="add mod">
          <ac:chgData name="Brown, Kevin A" userId="e9e85a8a-0793-4e8a-8cea-411a8126797a" providerId="ADAL" clId="{C0F0755A-32A3-5F76-851D-72379755F0A6}" dt="2026-06-04T21:29:09.678" v="660" actId="1076"/>
          <ac:spMkLst>
            <pc:docMk/>
            <pc:sldMk cId="174884148" sldId="2147469548"/>
            <ac:spMk id="7" creationId="{BB0DFF6D-70E9-B89D-9108-2A6811EB918F}"/>
          </ac:spMkLst>
        </pc:spChg>
        <pc:spChg chg="mod">
          <ac:chgData name="Brown, Kevin A" userId="e9e85a8a-0793-4e8a-8cea-411a8126797a" providerId="ADAL" clId="{C0F0755A-32A3-5F76-851D-72379755F0A6}" dt="2026-06-01T22:12:11.375" v="557" actId="14100"/>
          <ac:spMkLst>
            <pc:docMk/>
            <pc:sldMk cId="174884148" sldId="2147469548"/>
            <ac:spMk id="8" creationId="{389A2D5D-5411-FA06-BAB2-028A91A503C4}"/>
          </ac:spMkLst>
        </pc:spChg>
        <pc:picChg chg="add mod">
          <ac:chgData name="Brown, Kevin A" userId="e9e85a8a-0793-4e8a-8cea-411a8126797a" providerId="ADAL" clId="{C0F0755A-32A3-5F76-851D-72379755F0A6}" dt="2026-06-01T22:12:22.711" v="559" actId="14100"/>
          <ac:picMkLst>
            <pc:docMk/>
            <pc:sldMk cId="174884148" sldId="2147469548"/>
            <ac:picMk id="3" creationId="{0A90A2EA-733A-FB39-5855-5B2C7750AC76}"/>
          </ac:picMkLst>
        </pc:picChg>
        <pc:cxnChg chg="add mod">
          <ac:chgData name="Brown, Kevin A" userId="e9e85a8a-0793-4e8a-8cea-411a8126797a" providerId="ADAL" clId="{C0F0755A-32A3-5F76-851D-72379755F0A6}" dt="2026-06-04T21:30:11.872" v="674" actId="14100"/>
          <ac:cxnSpMkLst>
            <pc:docMk/>
            <pc:sldMk cId="174884148" sldId="2147469548"/>
            <ac:cxnSpMk id="10" creationId="{19D9CA65-03F5-63E5-A207-E4D33BF42DF3}"/>
          </ac:cxnSpMkLst>
        </pc:cxnChg>
      </pc:sldChg>
      <pc:sldChg chg="modSp mod">
        <pc:chgData name="Brown, Kevin A" userId="e9e85a8a-0793-4e8a-8cea-411a8126797a" providerId="ADAL" clId="{C0F0755A-32A3-5F76-851D-72379755F0A6}" dt="2026-06-04T21:39:07.548" v="691" actId="1076"/>
        <pc:sldMkLst>
          <pc:docMk/>
          <pc:sldMk cId="3646541910" sldId="2147469549"/>
        </pc:sldMkLst>
        <pc:spChg chg="mod">
          <ac:chgData name="Brown, Kevin A" userId="e9e85a8a-0793-4e8a-8cea-411a8126797a" providerId="ADAL" clId="{C0F0755A-32A3-5F76-851D-72379755F0A6}" dt="2026-06-04T21:38:53.222" v="690" actId="1076"/>
          <ac:spMkLst>
            <pc:docMk/>
            <pc:sldMk cId="3646541910" sldId="2147469549"/>
            <ac:spMk id="2" creationId="{F0C78A1E-7FB5-D3C3-0200-150CA1F0349D}"/>
          </ac:spMkLst>
        </pc:spChg>
        <pc:spChg chg="mod">
          <ac:chgData name="Brown, Kevin A" userId="e9e85a8a-0793-4e8a-8cea-411a8126797a" providerId="ADAL" clId="{C0F0755A-32A3-5F76-851D-72379755F0A6}" dt="2026-06-04T21:39:07.548" v="691" actId="1076"/>
          <ac:spMkLst>
            <pc:docMk/>
            <pc:sldMk cId="3646541910" sldId="2147469549"/>
            <ac:spMk id="3" creationId="{8EB39DFE-E793-F982-2E85-DB5499A0BCAC}"/>
          </ac:spMkLst>
        </pc:spChg>
      </pc:sldChg>
    </pc:docChg>
  </pc:docChgLst>
  <pc:docChgLst>
    <pc:chgData name="Applegarth, Claire" userId="S::capplegar@bnl.gov::cf402dfb-6e27-410e-8ca8-dd5973f69bba" providerId="AD" clId="Web-{396B10E2-82CB-C465-8D65-E0E30325C86D}"/>
    <pc:docChg chg="modSld">
      <pc:chgData name="Applegarth, Claire" userId="S::capplegar@bnl.gov::cf402dfb-6e27-410e-8ca8-dd5973f69bba" providerId="AD" clId="Web-{396B10E2-82CB-C465-8D65-E0E30325C86D}" dt="2026-06-01T15:43:42.720" v="14" actId="20577"/>
      <pc:docMkLst>
        <pc:docMk/>
      </pc:docMkLst>
      <pc:sldChg chg="modSp">
        <pc:chgData name="Applegarth, Claire" userId="S::capplegar@bnl.gov::cf402dfb-6e27-410e-8ca8-dd5973f69bba" providerId="AD" clId="Web-{396B10E2-82CB-C465-8D65-E0E30325C86D}" dt="2026-06-01T15:43:42.720" v="14" actId="20577"/>
        <pc:sldMkLst>
          <pc:docMk/>
          <pc:sldMk cId="2246755923" sldId="256"/>
        </pc:sldMkLst>
        <pc:spChg chg="mod">
          <ac:chgData name="Applegarth, Claire" userId="S::capplegar@bnl.gov::cf402dfb-6e27-410e-8ca8-dd5973f69bba" providerId="AD" clId="Web-{396B10E2-82CB-C465-8D65-E0E30325C86D}" dt="2026-06-01T15:43:42.720" v="14" actId="20577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Applegarth, Claire" userId="S::capplegar@bnl.gov::cf402dfb-6e27-410e-8ca8-dd5973f69bba" providerId="AD" clId="Web-{396B10E2-82CB-C465-8D65-E0E30325C86D}" dt="2026-06-01T15:43:23.282" v="12" actId="20577"/>
          <ac:spMkLst>
            <pc:docMk/>
            <pc:sldMk cId="2246755923" sldId="256"/>
            <ac:spMk id="4" creationId="{BD0F4563-AB5E-1F4E-B28C-08AC1323034C}"/>
          </ac:spMkLst>
        </pc:spChg>
      </pc:sldChg>
    </pc:docChg>
  </pc:docChgLst>
  <pc:docChgLst>
    <pc:chgData name="Applegarth, Claire" userId="S::capplegar@bnl.gov::cf402dfb-6e27-410e-8ca8-dd5973f69bba" providerId="AD" clId="Web-{5C2D4705-173D-8330-45F9-51E9C706C706}"/>
    <pc:docChg chg="modSld">
      <pc:chgData name="Applegarth, Claire" userId="S::capplegar@bnl.gov::cf402dfb-6e27-410e-8ca8-dd5973f69bba" providerId="AD" clId="Web-{5C2D4705-173D-8330-45F9-51E9C706C706}" dt="2026-06-08T22:21:14.025" v="69" actId="1076"/>
      <pc:docMkLst>
        <pc:docMk/>
      </pc:docMkLst>
      <pc:sldChg chg="modSp">
        <pc:chgData name="Applegarth, Claire" userId="S::capplegar@bnl.gov::cf402dfb-6e27-410e-8ca8-dd5973f69bba" providerId="AD" clId="Web-{5C2D4705-173D-8330-45F9-51E9C706C706}" dt="2026-06-08T22:12:08.743" v="5" actId="20577"/>
        <pc:sldMkLst>
          <pc:docMk/>
          <pc:sldMk cId="2246755923" sldId="256"/>
        </pc:sldMkLst>
        <pc:spChg chg="mod">
          <ac:chgData name="Applegarth, Claire" userId="S::capplegar@bnl.gov::cf402dfb-6e27-410e-8ca8-dd5973f69bba" providerId="AD" clId="Web-{5C2D4705-173D-8330-45F9-51E9C706C706}" dt="2026-06-08T22:12:08.743" v="5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modSp">
        <pc:chgData name="Applegarth, Claire" userId="S::capplegar@bnl.gov::cf402dfb-6e27-410e-8ca8-dd5973f69bba" providerId="AD" clId="Web-{5C2D4705-173D-8330-45F9-51E9C706C706}" dt="2026-06-08T22:13:39.165" v="8" actId="20577"/>
        <pc:sldMkLst>
          <pc:docMk/>
          <pc:sldMk cId="0" sldId="265"/>
        </pc:sldMkLst>
        <pc:spChg chg="mod">
          <ac:chgData name="Applegarth, Claire" userId="S::capplegar@bnl.gov::cf402dfb-6e27-410e-8ca8-dd5973f69bba" providerId="AD" clId="Web-{5C2D4705-173D-8330-45F9-51E9C706C706}" dt="2026-06-08T22:13:39.165" v="8" actId="20577"/>
          <ac:spMkLst>
            <pc:docMk/>
            <pc:sldMk cId="0" sldId="265"/>
            <ac:spMk id="168" creationId="{00000000-0000-0000-0000-000000000000}"/>
          </ac:spMkLst>
        </pc:spChg>
      </pc:sldChg>
      <pc:sldChg chg="modSp">
        <pc:chgData name="Applegarth, Claire" userId="S::capplegar@bnl.gov::cf402dfb-6e27-410e-8ca8-dd5973f69bba" providerId="AD" clId="Web-{5C2D4705-173D-8330-45F9-51E9C706C706}" dt="2026-06-08T22:13:17.025" v="7" actId="1076"/>
        <pc:sldMkLst>
          <pc:docMk/>
          <pc:sldMk cId="174884148" sldId="2147469548"/>
        </pc:sldMkLst>
        <pc:spChg chg="mod">
          <ac:chgData name="Applegarth, Claire" userId="S::capplegar@bnl.gov::cf402dfb-6e27-410e-8ca8-dd5973f69bba" providerId="AD" clId="Web-{5C2D4705-173D-8330-45F9-51E9C706C706}" dt="2026-06-08T22:13:17.025" v="7" actId="1076"/>
          <ac:spMkLst>
            <pc:docMk/>
            <pc:sldMk cId="174884148" sldId="2147469548"/>
            <ac:spMk id="5" creationId="{6164D0AB-A83D-B7A8-8571-8BFB219139BB}"/>
          </ac:spMkLst>
        </pc:spChg>
      </pc:sldChg>
      <pc:sldChg chg="modSp">
        <pc:chgData name="Applegarth, Claire" userId="S::capplegar@bnl.gov::cf402dfb-6e27-410e-8ca8-dd5973f69bba" providerId="AD" clId="Web-{5C2D4705-173D-8330-45F9-51E9C706C706}" dt="2026-06-08T22:21:14.025" v="69" actId="1076"/>
        <pc:sldMkLst>
          <pc:docMk/>
          <pc:sldMk cId="1527265673" sldId="2147469555"/>
        </pc:sldMkLst>
        <pc:spChg chg="mod">
          <ac:chgData name="Applegarth, Claire" userId="S::capplegar@bnl.gov::cf402dfb-6e27-410e-8ca8-dd5973f69bba" providerId="AD" clId="Web-{5C2D4705-173D-8330-45F9-51E9C706C706}" dt="2026-06-08T22:21:10.134" v="68" actId="1076"/>
          <ac:spMkLst>
            <pc:docMk/>
            <pc:sldMk cId="1527265673" sldId="2147469555"/>
            <ac:spMk id="3" creationId="{47AE76FE-ACCC-FD38-980C-7D94C52E54A9}"/>
          </ac:spMkLst>
        </pc:spChg>
        <pc:picChg chg="mod">
          <ac:chgData name="Applegarth, Claire" userId="S::capplegar@bnl.gov::cf402dfb-6e27-410e-8ca8-dd5973f69bba" providerId="AD" clId="Web-{5C2D4705-173D-8330-45F9-51E9C706C706}" dt="2026-06-08T22:21:14.025" v="69" actId="1076"/>
          <ac:picMkLst>
            <pc:docMk/>
            <pc:sldMk cId="1527265673" sldId="2147469555"/>
            <ac:picMk id="7" creationId="{DF0D8467-AF79-C2CE-FD9A-669C49AAD44B}"/>
          </ac:picMkLst>
        </pc:picChg>
        <pc:picChg chg="mod">
          <ac:chgData name="Applegarth, Claire" userId="S::capplegar@bnl.gov::cf402dfb-6e27-410e-8ca8-dd5973f69bba" providerId="AD" clId="Web-{5C2D4705-173D-8330-45F9-51E9C706C706}" dt="2026-06-08T22:19:15.165" v="50" actId="1076"/>
          <ac:picMkLst>
            <pc:docMk/>
            <pc:sldMk cId="1527265673" sldId="2147469555"/>
            <ac:picMk id="9" creationId="{AABC1305-5E27-1387-77DD-4FF9F2626E27}"/>
          </ac:picMkLst>
        </pc:picChg>
        <pc:picChg chg="mod">
          <ac:chgData name="Applegarth, Claire" userId="S::capplegar@bnl.gov::cf402dfb-6e27-410e-8ca8-dd5973f69bba" providerId="AD" clId="Web-{5C2D4705-173D-8330-45F9-51E9C706C706}" dt="2026-06-08T22:19:11.197" v="49" actId="1076"/>
          <ac:picMkLst>
            <pc:docMk/>
            <pc:sldMk cId="1527265673" sldId="2147469555"/>
            <ac:picMk id="1027" creationId="{18B898EB-7D64-2960-7934-A9DCC1340252}"/>
          </ac:picMkLst>
        </pc:picChg>
      </pc:sldChg>
    </pc:docChg>
  </pc:docChgLst>
  <pc:docChgLst>
    <pc:chgData name="Applegarth, Claire" userId="cf402dfb-6e27-410e-8ca8-dd5973f69bba" providerId="ADAL" clId="{3A391E29-8241-4F9A-8C96-3A3056FC17BF}"/>
    <pc:docChg chg="undo custSel addSld delSld modSld sldOrd">
      <pc:chgData name="Applegarth, Claire" userId="cf402dfb-6e27-410e-8ca8-dd5973f69bba" providerId="ADAL" clId="{3A391E29-8241-4F9A-8C96-3A3056FC17BF}" dt="2026-06-06T01:26:16.357" v="6281" actId="207"/>
      <pc:docMkLst>
        <pc:docMk/>
      </pc:docMkLst>
      <pc:sldChg chg="modSp mod">
        <pc:chgData name="Applegarth, Claire" userId="cf402dfb-6e27-410e-8ca8-dd5973f69bba" providerId="ADAL" clId="{3A391E29-8241-4F9A-8C96-3A3056FC17BF}" dt="2026-05-29T15:25:40.674" v="1293" actId="20577"/>
        <pc:sldMkLst>
          <pc:docMk/>
          <pc:sldMk cId="2246755923" sldId="256"/>
        </pc:sldMkLst>
        <pc:spChg chg="mod">
          <ac:chgData name="Applegarth, Claire" userId="cf402dfb-6e27-410e-8ca8-dd5973f69bba" providerId="ADAL" clId="{3A391E29-8241-4F9A-8C96-3A3056FC17BF}" dt="2026-05-29T15:25:40.674" v="1293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modSp add ord">
        <pc:chgData name="Applegarth, Claire" userId="cf402dfb-6e27-410e-8ca8-dd5973f69bba" providerId="ADAL" clId="{3A391E29-8241-4F9A-8C96-3A3056FC17BF}" dt="2026-05-29T18:10:18.557" v="2361"/>
        <pc:sldMkLst>
          <pc:docMk/>
          <pc:sldMk cId="0" sldId="266"/>
        </pc:sldMkLst>
        <pc:spChg chg="mod">
          <ac:chgData name="Applegarth, Claire" userId="cf402dfb-6e27-410e-8ca8-dd5973f69bba" providerId="ADAL" clId="{3A391E29-8241-4F9A-8C96-3A3056FC17BF}" dt="2026-05-26T20:28:45.835" v="132"/>
          <ac:spMkLst>
            <pc:docMk/>
            <pc:sldMk cId="0" sldId="266"/>
            <ac:spMk id="177" creationId="{00000000-0000-0000-0000-000000000000}"/>
          </ac:spMkLst>
        </pc:spChg>
      </pc:sldChg>
      <pc:sldChg chg="modSp add ord">
        <pc:chgData name="Applegarth, Claire" userId="cf402dfb-6e27-410e-8ca8-dd5973f69bba" providerId="ADAL" clId="{3A391E29-8241-4F9A-8C96-3A3056FC17BF}" dt="2026-05-29T18:10:18.557" v="2361"/>
        <pc:sldMkLst>
          <pc:docMk/>
          <pc:sldMk cId="0" sldId="267"/>
        </pc:sldMkLst>
        <pc:spChg chg="mod">
          <ac:chgData name="Applegarth, Claire" userId="cf402dfb-6e27-410e-8ca8-dd5973f69bba" providerId="ADAL" clId="{3A391E29-8241-4F9A-8C96-3A3056FC17BF}" dt="2026-05-26T20:28:55.045" v="133"/>
          <ac:spMkLst>
            <pc:docMk/>
            <pc:sldMk cId="0" sldId="267"/>
            <ac:spMk id="201" creationId="{00000000-0000-0000-0000-000000000000}"/>
          </ac:spMkLst>
        </pc:spChg>
      </pc:sldChg>
      <pc:sldChg chg="modSp add mod ord">
        <pc:chgData name="Applegarth, Claire" userId="cf402dfb-6e27-410e-8ca8-dd5973f69bba" providerId="ADAL" clId="{3A391E29-8241-4F9A-8C96-3A3056FC17BF}" dt="2026-05-29T18:10:18.557" v="2361"/>
        <pc:sldMkLst>
          <pc:docMk/>
          <pc:sldMk cId="0" sldId="268"/>
        </pc:sldMkLst>
        <pc:spChg chg="mod">
          <ac:chgData name="Applegarth, Claire" userId="cf402dfb-6e27-410e-8ca8-dd5973f69bba" providerId="ADAL" clId="{3A391E29-8241-4F9A-8C96-3A3056FC17BF}" dt="2026-05-28T20:41:26.336" v="1186" actId="20577"/>
          <ac:spMkLst>
            <pc:docMk/>
            <pc:sldMk cId="0" sldId="268"/>
            <ac:spMk id="211" creationId="{00000000-0000-0000-0000-000000000000}"/>
          </ac:spMkLst>
        </pc:spChg>
      </pc:sldChg>
      <pc:sldChg chg="modSp add ord">
        <pc:chgData name="Applegarth, Claire" userId="cf402dfb-6e27-410e-8ca8-dd5973f69bba" providerId="ADAL" clId="{3A391E29-8241-4F9A-8C96-3A3056FC17BF}" dt="2026-05-29T18:10:18.557" v="2361"/>
        <pc:sldMkLst>
          <pc:docMk/>
          <pc:sldMk cId="0" sldId="269"/>
        </pc:sldMkLst>
        <pc:spChg chg="mod">
          <ac:chgData name="Applegarth, Claire" userId="cf402dfb-6e27-410e-8ca8-dd5973f69bba" providerId="ADAL" clId="{3A391E29-8241-4F9A-8C96-3A3056FC17BF}" dt="2026-05-28T19:42:25.514" v="596"/>
          <ac:spMkLst>
            <pc:docMk/>
            <pc:sldMk cId="0" sldId="269"/>
            <ac:spMk id="239" creationId="{00000000-0000-0000-0000-000000000000}"/>
          </ac:spMkLst>
        </pc:spChg>
      </pc:sldChg>
      <pc:sldChg chg="modSp add ord">
        <pc:chgData name="Applegarth, Claire" userId="cf402dfb-6e27-410e-8ca8-dd5973f69bba" providerId="ADAL" clId="{3A391E29-8241-4F9A-8C96-3A3056FC17BF}" dt="2026-05-29T18:10:18.557" v="2361"/>
        <pc:sldMkLst>
          <pc:docMk/>
          <pc:sldMk cId="0" sldId="270"/>
        </pc:sldMkLst>
        <pc:spChg chg="mod">
          <ac:chgData name="Applegarth, Claire" userId="cf402dfb-6e27-410e-8ca8-dd5973f69bba" providerId="ADAL" clId="{3A391E29-8241-4F9A-8C96-3A3056FC17BF}" dt="2026-05-28T19:42:25.514" v="596"/>
          <ac:spMkLst>
            <pc:docMk/>
            <pc:sldMk cId="0" sldId="270"/>
            <ac:spMk id="251" creationId="{00000000-0000-0000-0000-000000000000}"/>
          </ac:spMkLst>
        </pc:spChg>
      </pc:sldChg>
      <pc:sldChg chg="modSp add">
        <pc:chgData name="Applegarth, Claire" userId="cf402dfb-6e27-410e-8ca8-dd5973f69bba" providerId="ADAL" clId="{3A391E29-8241-4F9A-8C96-3A3056FC17BF}" dt="2026-05-28T21:03:56.795" v="1252"/>
        <pc:sldMkLst>
          <pc:docMk/>
          <pc:sldMk cId="0" sldId="273"/>
        </pc:sldMkLst>
        <pc:spChg chg="mod">
          <ac:chgData name="Applegarth, Claire" userId="cf402dfb-6e27-410e-8ca8-dd5973f69bba" providerId="ADAL" clId="{3A391E29-8241-4F9A-8C96-3A3056FC17BF}" dt="2026-05-28T21:03:56.795" v="1252"/>
          <ac:spMkLst>
            <pc:docMk/>
            <pc:sldMk cId="0" sldId="273"/>
            <ac:spMk id="282" creationId="{00000000-0000-0000-0000-000000000000}"/>
          </ac:spMkLst>
        </pc:spChg>
      </pc:sldChg>
      <pc:sldChg chg="add">
        <pc:chgData name="Applegarth, Claire" userId="cf402dfb-6e27-410e-8ca8-dd5973f69bba" providerId="ADAL" clId="{3A391E29-8241-4F9A-8C96-3A3056FC17BF}" dt="2026-05-28T21:03:56.795" v="1252"/>
        <pc:sldMkLst>
          <pc:docMk/>
          <pc:sldMk cId="0" sldId="275"/>
        </pc:sldMkLst>
      </pc:sldChg>
      <pc:sldChg chg="modSp add">
        <pc:chgData name="Applegarth, Claire" userId="cf402dfb-6e27-410e-8ca8-dd5973f69bba" providerId="ADAL" clId="{3A391E29-8241-4F9A-8C96-3A3056FC17BF}" dt="2026-05-28T21:03:56.795" v="1252"/>
        <pc:sldMkLst>
          <pc:docMk/>
          <pc:sldMk cId="0" sldId="276"/>
        </pc:sldMkLst>
        <pc:spChg chg="mod">
          <ac:chgData name="Applegarth, Claire" userId="cf402dfb-6e27-410e-8ca8-dd5973f69bba" providerId="ADAL" clId="{3A391E29-8241-4F9A-8C96-3A3056FC17BF}" dt="2026-05-28T21:03:56.795" v="1252"/>
          <ac:spMkLst>
            <pc:docMk/>
            <pc:sldMk cId="0" sldId="276"/>
            <ac:spMk id="350" creationId="{00000000-0000-0000-0000-000000000000}"/>
          </ac:spMkLst>
        </pc:spChg>
      </pc:sldChg>
      <pc:sldChg chg="modSp add">
        <pc:chgData name="Applegarth, Claire" userId="cf402dfb-6e27-410e-8ca8-dd5973f69bba" providerId="ADAL" clId="{3A391E29-8241-4F9A-8C96-3A3056FC17BF}" dt="2026-05-28T21:03:56.795" v="1252"/>
        <pc:sldMkLst>
          <pc:docMk/>
          <pc:sldMk cId="0" sldId="277"/>
        </pc:sldMkLst>
        <pc:spChg chg="mod">
          <ac:chgData name="Applegarth, Claire" userId="cf402dfb-6e27-410e-8ca8-dd5973f69bba" providerId="ADAL" clId="{3A391E29-8241-4F9A-8C96-3A3056FC17BF}" dt="2026-05-28T21:03:56.795" v="1252"/>
          <ac:spMkLst>
            <pc:docMk/>
            <pc:sldMk cId="0" sldId="277"/>
            <ac:spMk id="361" creationId="{00000000-0000-0000-0000-000000000000}"/>
          </ac:spMkLst>
        </pc:spChg>
      </pc:sldChg>
      <pc:sldChg chg="modSp add">
        <pc:chgData name="Applegarth, Claire" userId="cf402dfb-6e27-410e-8ca8-dd5973f69bba" providerId="ADAL" clId="{3A391E29-8241-4F9A-8C96-3A3056FC17BF}" dt="2026-05-28T21:03:56.795" v="1252"/>
        <pc:sldMkLst>
          <pc:docMk/>
          <pc:sldMk cId="0" sldId="278"/>
        </pc:sldMkLst>
        <pc:spChg chg="mod">
          <ac:chgData name="Applegarth, Claire" userId="cf402dfb-6e27-410e-8ca8-dd5973f69bba" providerId="ADAL" clId="{3A391E29-8241-4F9A-8C96-3A3056FC17BF}" dt="2026-05-28T21:03:56.795" v="1252"/>
          <ac:spMkLst>
            <pc:docMk/>
            <pc:sldMk cId="0" sldId="278"/>
            <ac:spMk id="369" creationId="{00000000-0000-0000-0000-000000000000}"/>
          </ac:spMkLst>
        </pc:spChg>
      </pc:sldChg>
      <pc:sldChg chg="modSp mod">
        <pc:chgData name="Applegarth, Claire" userId="cf402dfb-6e27-410e-8ca8-dd5973f69bba" providerId="ADAL" clId="{3A391E29-8241-4F9A-8C96-3A3056FC17BF}" dt="2026-06-06T01:24:11.565" v="6147" actId="255"/>
        <pc:sldMkLst>
          <pc:docMk/>
          <pc:sldMk cId="3875691703" sldId="2147469534"/>
        </pc:sldMkLst>
        <pc:spChg chg="mod">
          <ac:chgData name="Applegarth, Claire" userId="cf402dfb-6e27-410e-8ca8-dd5973f69bba" providerId="ADAL" clId="{3A391E29-8241-4F9A-8C96-3A3056FC17BF}" dt="2026-06-06T01:24:11.565" v="6147" actId="255"/>
          <ac:spMkLst>
            <pc:docMk/>
            <pc:sldMk cId="3875691703" sldId="2147469534"/>
            <ac:spMk id="3" creationId="{718BDAEF-39DE-62FE-A76B-182C1060C796}"/>
          </ac:spMkLst>
        </pc:spChg>
      </pc:sldChg>
      <pc:sldChg chg="modSp mod">
        <pc:chgData name="Applegarth, Claire" userId="cf402dfb-6e27-410e-8ca8-dd5973f69bba" providerId="ADAL" clId="{3A391E29-8241-4F9A-8C96-3A3056FC17BF}" dt="2026-06-06T00:54:20.624" v="5348" actId="20577"/>
        <pc:sldMkLst>
          <pc:docMk/>
          <pc:sldMk cId="1771950468" sldId="2147469535"/>
        </pc:sldMkLst>
        <pc:spChg chg="mod">
          <ac:chgData name="Applegarth, Claire" userId="cf402dfb-6e27-410e-8ca8-dd5973f69bba" providerId="ADAL" clId="{3A391E29-8241-4F9A-8C96-3A3056FC17BF}" dt="2026-06-06T00:54:20.624" v="5348" actId="20577"/>
          <ac:spMkLst>
            <pc:docMk/>
            <pc:sldMk cId="1771950468" sldId="2147469535"/>
            <ac:spMk id="3" creationId="{4CBCCE40-DE67-8E1B-0BBC-F303FEC5F464}"/>
          </ac:spMkLst>
        </pc:spChg>
      </pc:sldChg>
      <pc:sldChg chg="modSp mod">
        <pc:chgData name="Applegarth, Claire" userId="cf402dfb-6e27-410e-8ca8-dd5973f69bba" providerId="ADAL" clId="{3A391E29-8241-4F9A-8C96-3A3056FC17BF}" dt="2026-05-28T20:46:53.948" v="1250" actId="20577"/>
        <pc:sldMkLst>
          <pc:docMk/>
          <pc:sldMk cId="3064460218" sldId="2147469536"/>
        </pc:sldMkLst>
        <pc:spChg chg="mod">
          <ac:chgData name="Applegarth, Claire" userId="cf402dfb-6e27-410e-8ca8-dd5973f69bba" providerId="ADAL" clId="{3A391E29-8241-4F9A-8C96-3A3056FC17BF}" dt="2026-05-28T20:46:53.948" v="1250" actId="20577"/>
          <ac:spMkLst>
            <pc:docMk/>
            <pc:sldMk cId="3064460218" sldId="2147469536"/>
            <ac:spMk id="3" creationId="{E54C2715-3CF8-7479-1B3F-1F402D5194D6}"/>
          </ac:spMkLst>
        </pc:spChg>
        <pc:spChg chg="mod">
          <ac:chgData name="Applegarth, Claire" userId="cf402dfb-6e27-410e-8ca8-dd5973f69bba" providerId="ADAL" clId="{3A391E29-8241-4F9A-8C96-3A3056FC17BF}" dt="2026-05-26T20:10:58.582" v="3" actId="20577"/>
          <ac:spMkLst>
            <pc:docMk/>
            <pc:sldMk cId="3064460218" sldId="2147469536"/>
            <ac:spMk id="6" creationId="{667CB0FA-ACAF-D1AE-5A62-E9B5C7C3B7AC}"/>
          </ac:spMkLst>
        </pc:spChg>
      </pc:sldChg>
      <pc:sldChg chg="ord">
        <pc:chgData name="Applegarth, Claire" userId="cf402dfb-6e27-410e-8ca8-dd5973f69bba" providerId="ADAL" clId="{3A391E29-8241-4F9A-8C96-3A3056FC17BF}" dt="2026-05-28T20:43:25.080" v="1189"/>
        <pc:sldMkLst>
          <pc:docMk/>
          <pc:sldMk cId="3319753453" sldId="2147469542"/>
        </pc:sldMkLst>
      </pc:sldChg>
      <pc:sldChg chg="modSp mod">
        <pc:chgData name="Applegarth, Claire" userId="cf402dfb-6e27-410e-8ca8-dd5973f69bba" providerId="ADAL" clId="{3A391E29-8241-4F9A-8C96-3A3056FC17BF}" dt="2026-06-06T01:23:23.676" v="6144" actId="1037"/>
        <pc:sldMkLst>
          <pc:docMk/>
          <pc:sldMk cId="282185934" sldId="2147469543"/>
        </pc:sldMkLst>
        <pc:spChg chg="mod">
          <ac:chgData name="Applegarth, Claire" userId="cf402dfb-6e27-410e-8ca8-dd5973f69bba" providerId="ADAL" clId="{3A391E29-8241-4F9A-8C96-3A3056FC17BF}" dt="2026-06-06T01:23:23.676" v="6144" actId="1037"/>
          <ac:spMkLst>
            <pc:docMk/>
            <pc:sldMk cId="282185934" sldId="2147469543"/>
            <ac:spMk id="10" creationId="{B0DBB063-BDD5-0FD1-F0D5-AF239206C595}"/>
          </ac:spMkLst>
        </pc:spChg>
        <pc:spChg chg="mod">
          <ac:chgData name="Applegarth, Claire" userId="cf402dfb-6e27-410e-8ca8-dd5973f69bba" providerId="ADAL" clId="{3A391E29-8241-4F9A-8C96-3A3056FC17BF}" dt="2026-06-06T01:10:17.038" v="5852" actId="1038"/>
          <ac:spMkLst>
            <pc:docMk/>
            <pc:sldMk cId="282185934" sldId="2147469543"/>
            <ac:spMk id="12" creationId="{DAA18005-9CB7-2C98-AFC5-CCCDF5CCBA86}"/>
          </ac:spMkLst>
        </pc:spChg>
        <pc:spChg chg="mod">
          <ac:chgData name="Applegarth, Claire" userId="cf402dfb-6e27-410e-8ca8-dd5973f69bba" providerId="ADAL" clId="{3A391E29-8241-4F9A-8C96-3A3056FC17BF}" dt="2026-06-06T01:22:44.780" v="6138" actId="207"/>
          <ac:spMkLst>
            <pc:docMk/>
            <pc:sldMk cId="282185934" sldId="2147469543"/>
            <ac:spMk id="14" creationId="{AA9FC93E-A6AB-0E1E-90A8-65D8F0E15132}"/>
          </ac:spMkLst>
        </pc:spChg>
        <pc:spChg chg="mod">
          <ac:chgData name="Applegarth, Claire" userId="cf402dfb-6e27-410e-8ca8-dd5973f69bba" providerId="ADAL" clId="{3A391E29-8241-4F9A-8C96-3A3056FC17BF}" dt="2026-06-06T01:22:30.952" v="6123" actId="207"/>
          <ac:spMkLst>
            <pc:docMk/>
            <pc:sldMk cId="282185934" sldId="2147469543"/>
            <ac:spMk id="15" creationId="{C7E044A6-4785-D8F0-472E-02D0D51D4CDC}"/>
          </ac:spMkLst>
        </pc:spChg>
        <pc:spChg chg="mod">
          <ac:chgData name="Applegarth, Claire" userId="cf402dfb-6e27-410e-8ca8-dd5973f69bba" providerId="ADAL" clId="{3A391E29-8241-4F9A-8C96-3A3056FC17BF}" dt="2026-06-06T01:22:58.724" v="6141" actId="207"/>
          <ac:spMkLst>
            <pc:docMk/>
            <pc:sldMk cId="282185934" sldId="2147469543"/>
            <ac:spMk id="16" creationId="{668B3A3C-D6F5-274F-AF07-945C5638A1E1}"/>
          </ac:spMkLst>
        </pc:spChg>
      </pc:sldChg>
      <pc:sldChg chg="addSp delSp modSp mod ord">
        <pc:chgData name="Applegarth, Claire" userId="cf402dfb-6e27-410e-8ca8-dd5973f69bba" providerId="ADAL" clId="{3A391E29-8241-4F9A-8C96-3A3056FC17BF}" dt="2026-05-29T18:09:11.578" v="2354" actId="14100"/>
        <pc:sldMkLst>
          <pc:docMk/>
          <pc:sldMk cId="3505991107" sldId="2147469545"/>
        </pc:sldMkLst>
        <pc:spChg chg="mod">
          <ac:chgData name="Applegarth, Claire" userId="cf402dfb-6e27-410e-8ca8-dd5973f69bba" providerId="ADAL" clId="{3A391E29-8241-4F9A-8C96-3A3056FC17BF}" dt="2026-05-29T18:09:11.578" v="2354" actId="14100"/>
          <ac:spMkLst>
            <pc:docMk/>
            <pc:sldMk cId="3505991107" sldId="2147469545"/>
            <ac:spMk id="3" creationId="{BB1A4777-1821-E355-DAB4-1DA3ECBAA843}"/>
          </ac:spMkLst>
        </pc:spChg>
        <pc:spChg chg="add mod">
          <ac:chgData name="Applegarth, Claire" userId="cf402dfb-6e27-410e-8ca8-dd5973f69bba" providerId="ADAL" clId="{3A391E29-8241-4F9A-8C96-3A3056FC17BF}" dt="2026-05-29T18:07:44.258" v="2325" actId="1076"/>
          <ac:spMkLst>
            <pc:docMk/>
            <pc:sldMk cId="3505991107" sldId="2147469545"/>
            <ac:spMk id="6" creationId="{C29236B0-15C2-FB92-44CD-EDC3FD796BEF}"/>
          </ac:spMkLst>
        </pc:spChg>
        <pc:picChg chg="mod">
          <ac:chgData name="Applegarth, Claire" userId="cf402dfb-6e27-410e-8ca8-dd5973f69bba" providerId="ADAL" clId="{3A391E29-8241-4F9A-8C96-3A3056FC17BF}" dt="2026-05-29T18:08:37.968" v="2336" actId="14100"/>
          <ac:picMkLst>
            <pc:docMk/>
            <pc:sldMk cId="3505991107" sldId="2147469545"/>
            <ac:picMk id="8" creationId="{702E2B9A-EEEA-2FC3-0886-5BE3718155D5}"/>
          </ac:picMkLst>
        </pc:picChg>
        <pc:picChg chg="mod">
          <ac:chgData name="Applegarth, Claire" userId="cf402dfb-6e27-410e-8ca8-dd5973f69bba" providerId="ADAL" clId="{3A391E29-8241-4F9A-8C96-3A3056FC17BF}" dt="2026-05-29T18:08:40.406" v="2337" actId="14100"/>
          <ac:picMkLst>
            <pc:docMk/>
            <pc:sldMk cId="3505991107" sldId="2147469545"/>
            <ac:picMk id="10" creationId="{CBC25AF4-5038-13C3-66CD-C61EE8A90CF7}"/>
          </ac:picMkLst>
        </pc:picChg>
        <pc:picChg chg="mod">
          <ac:chgData name="Applegarth, Claire" userId="cf402dfb-6e27-410e-8ca8-dd5973f69bba" providerId="ADAL" clId="{3A391E29-8241-4F9A-8C96-3A3056FC17BF}" dt="2026-05-29T18:08:44.456" v="2339" actId="1076"/>
          <ac:picMkLst>
            <pc:docMk/>
            <pc:sldMk cId="3505991107" sldId="2147469545"/>
            <ac:picMk id="12" creationId="{C32B830F-7DD6-499E-579B-AD8FD31F86D8}"/>
          </ac:picMkLst>
        </pc:picChg>
        <pc:picChg chg="add mod">
          <ac:chgData name="Applegarth, Claire" userId="cf402dfb-6e27-410e-8ca8-dd5973f69bba" providerId="ADAL" clId="{3A391E29-8241-4F9A-8C96-3A3056FC17BF}" dt="2026-05-29T18:08:46.120" v="2340" actId="1076"/>
          <ac:picMkLst>
            <pc:docMk/>
            <pc:sldMk cId="3505991107" sldId="2147469545"/>
            <ac:picMk id="13" creationId="{84771EAD-D2F4-47D5-00E8-83E01DB8B3AC}"/>
          </ac:picMkLst>
        </pc:picChg>
      </pc:sldChg>
      <pc:sldChg chg="addSp delSp modSp new mod">
        <pc:chgData name="Applegarth, Claire" userId="cf402dfb-6e27-410e-8ca8-dd5973f69bba" providerId="ADAL" clId="{3A391E29-8241-4F9A-8C96-3A3056FC17BF}" dt="2026-06-06T01:19:37.091" v="6114" actId="113"/>
        <pc:sldMkLst>
          <pc:docMk/>
          <pc:sldMk cId="174884148" sldId="2147469548"/>
        </pc:sldMkLst>
        <pc:spChg chg="mod">
          <ac:chgData name="Applegarth, Claire" userId="cf402dfb-6e27-410e-8ca8-dd5973f69bba" providerId="ADAL" clId="{3A391E29-8241-4F9A-8C96-3A3056FC17BF}" dt="2026-05-29T16:23:13.355" v="1677" actId="20577"/>
          <ac:spMkLst>
            <pc:docMk/>
            <pc:sldMk cId="174884148" sldId="2147469548"/>
            <ac:spMk id="2" creationId="{04C285F4-1D73-80AD-EE56-CD07CF6460EC}"/>
          </ac:spMkLst>
        </pc:spChg>
        <pc:spChg chg="add mod">
          <ac:chgData name="Applegarth, Claire" userId="cf402dfb-6e27-410e-8ca8-dd5973f69bba" providerId="ADAL" clId="{3A391E29-8241-4F9A-8C96-3A3056FC17BF}" dt="2026-06-06T01:18:54.219" v="6109" actId="1076"/>
          <ac:spMkLst>
            <pc:docMk/>
            <pc:sldMk cId="174884148" sldId="2147469548"/>
            <ac:spMk id="5" creationId="{6164D0AB-A83D-B7A8-8571-8BFB219139BB}"/>
          </ac:spMkLst>
        </pc:spChg>
        <pc:spChg chg="add mod">
          <ac:chgData name="Applegarth, Claire" userId="cf402dfb-6e27-410e-8ca8-dd5973f69bba" providerId="ADAL" clId="{3A391E29-8241-4F9A-8C96-3A3056FC17BF}" dt="2026-06-06T01:19:37.091" v="6114" actId="113"/>
          <ac:spMkLst>
            <pc:docMk/>
            <pc:sldMk cId="174884148" sldId="2147469548"/>
            <ac:spMk id="8" creationId="{389A2D5D-5411-FA06-BAB2-028A91A503C4}"/>
          </ac:spMkLst>
        </pc:spChg>
      </pc:sldChg>
      <pc:sldChg chg="modSp new mod">
        <pc:chgData name="Applegarth, Claire" userId="cf402dfb-6e27-410e-8ca8-dd5973f69bba" providerId="ADAL" clId="{3A391E29-8241-4F9A-8C96-3A3056FC17BF}" dt="2026-06-06T01:25:00.692" v="6158" actId="1036"/>
        <pc:sldMkLst>
          <pc:docMk/>
          <pc:sldMk cId="3646541910" sldId="2147469549"/>
        </pc:sldMkLst>
        <pc:spChg chg="mod">
          <ac:chgData name="Applegarth, Claire" userId="cf402dfb-6e27-410e-8ca8-dd5973f69bba" providerId="ADAL" clId="{3A391E29-8241-4F9A-8C96-3A3056FC17BF}" dt="2026-05-28T20:13:12.258" v="734" actId="20577"/>
          <ac:spMkLst>
            <pc:docMk/>
            <pc:sldMk cId="3646541910" sldId="2147469549"/>
            <ac:spMk id="2" creationId="{F0C78A1E-7FB5-D3C3-0200-150CA1F0349D}"/>
          </ac:spMkLst>
        </pc:spChg>
        <pc:spChg chg="mod">
          <ac:chgData name="Applegarth, Claire" userId="cf402dfb-6e27-410e-8ca8-dd5973f69bba" providerId="ADAL" clId="{3A391E29-8241-4F9A-8C96-3A3056FC17BF}" dt="2026-06-06T01:25:00.692" v="6158" actId="1036"/>
          <ac:spMkLst>
            <pc:docMk/>
            <pc:sldMk cId="3646541910" sldId="2147469549"/>
            <ac:spMk id="3" creationId="{8EB39DFE-E793-F982-2E85-DB5499A0BCAC}"/>
          </ac:spMkLst>
        </pc:spChg>
      </pc:sldChg>
      <pc:sldChg chg="addSp delSp modSp new mod">
        <pc:chgData name="Applegarth, Claire" userId="cf402dfb-6e27-410e-8ca8-dd5973f69bba" providerId="ADAL" clId="{3A391E29-8241-4F9A-8C96-3A3056FC17BF}" dt="2026-05-28T19:35:04.315" v="491" actId="1076"/>
        <pc:sldMkLst>
          <pc:docMk/>
          <pc:sldMk cId="3983100836" sldId="2147469550"/>
        </pc:sldMkLst>
        <pc:spChg chg="mod">
          <ac:chgData name="Applegarth, Claire" userId="cf402dfb-6e27-410e-8ca8-dd5973f69bba" providerId="ADAL" clId="{3A391E29-8241-4F9A-8C96-3A3056FC17BF}" dt="2026-05-28T19:15:28.692" v="335" actId="20577"/>
          <ac:spMkLst>
            <pc:docMk/>
            <pc:sldMk cId="3983100836" sldId="2147469550"/>
            <ac:spMk id="2" creationId="{FA16694C-E01C-E15A-D6A0-6C3477687E74}"/>
          </ac:spMkLst>
        </pc:spChg>
        <pc:spChg chg="add mod">
          <ac:chgData name="Applegarth, Claire" userId="cf402dfb-6e27-410e-8ca8-dd5973f69bba" providerId="ADAL" clId="{3A391E29-8241-4F9A-8C96-3A3056FC17BF}" dt="2026-05-28T19:34:44.072" v="490" actId="1036"/>
          <ac:spMkLst>
            <pc:docMk/>
            <pc:sldMk cId="3983100836" sldId="2147469550"/>
            <ac:spMk id="8" creationId="{F9C672CE-4165-5FC6-E242-6A107B321EB8}"/>
          </ac:spMkLst>
        </pc:spChg>
        <pc:spChg chg="add mod">
          <ac:chgData name="Applegarth, Claire" userId="cf402dfb-6e27-410e-8ca8-dd5973f69bba" providerId="ADAL" clId="{3A391E29-8241-4F9A-8C96-3A3056FC17BF}" dt="2026-05-28T19:34:30.334" v="481" actId="1076"/>
          <ac:spMkLst>
            <pc:docMk/>
            <pc:sldMk cId="3983100836" sldId="2147469550"/>
            <ac:spMk id="9" creationId="{51AFCF2A-BA26-2888-B07C-8DC3CD464099}"/>
          </ac:spMkLst>
        </pc:spChg>
        <pc:picChg chg="add mod">
          <ac:chgData name="Applegarth, Claire" userId="cf402dfb-6e27-410e-8ca8-dd5973f69bba" providerId="ADAL" clId="{3A391E29-8241-4F9A-8C96-3A3056FC17BF}" dt="2026-05-28T19:35:04.315" v="491" actId="1076"/>
          <ac:picMkLst>
            <pc:docMk/>
            <pc:sldMk cId="3983100836" sldId="2147469550"/>
            <ac:picMk id="6" creationId="{58985EE3-FA13-CB41-8114-21922865CFA1}"/>
          </ac:picMkLst>
        </pc:picChg>
      </pc:sldChg>
      <pc:sldChg chg="addSp delSp modSp new mod modClrScheme chgLayout">
        <pc:chgData name="Applegarth, Claire" userId="cf402dfb-6e27-410e-8ca8-dd5973f69bba" providerId="ADAL" clId="{3A391E29-8241-4F9A-8C96-3A3056FC17BF}" dt="2026-05-28T21:06:12.580" v="1281" actId="20577"/>
        <pc:sldMkLst>
          <pc:docMk/>
          <pc:sldMk cId="836940919" sldId="2147469551"/>
        </pc:sldMkLst>
        <pc:spChg chg="mod ord">
          <ac:chgData name="Applegarth, Claire" userId="cf402dfb-6e27-410e-8ca8-dd5973f69bba" providerId="ADAL" clId="{3A391E29-8241-4F9A-8C96-3A3056FC17BF}" dt="2026-05-28T20:26:37.643" v="1172" actId="700"/>
          <ac:spMkLst>
            <pc:docMk/>
            <pc:sldMk cId="836940919" sldId="2147469551"/>
            <ac:spMk id="4" creationId="{04ED6179-62C3-42B1-CF96-C3F296572CFA}"/>
          </ac:spMkLst>
        </pc:spChg>
        <pc:spChg chg="add mod ord">
          <ac:chgData name="Applegarth, Claire" userId="cf402dfb-6e27-410e-8ca8-dd5973f69bba" providerId="ADAL" clId="{3A391E29-8241-4F9A-8C96-3A3056FC17BF}" dt="2026-05-28T21:06:12.580" v="1281" actId="20577"/>
          <ac:spMkLst>
            <pc:docMk/>
            <pc:sldMk cId="836940919" sldId="2147469551"/>
            <ac:spMk id="5" creationId="{009B67BF-DD16-1061-7484-5410841A7FA4}"/>
          </ac:spMkLst>
        </pc:spChg>
      </pc:sldChg>
      <pc:sldChg chg="modSp add mod">
        <pc:chgData name="Applegarth, Claire" userId="cf402dfb-6e27-410e-8ca8-dd5973f69bba" providerId="ADAL" clId="{3A391E29-8241-4F9A-8C96-3A3056FC17BF}" dt="2026-05-28T21:06:25.635" v="1289" actId="20577"/>
        <pc:sldMkLst>
          <pc:docMk/>
          <pc:sldMk cId="2822459158" sldId="2147469552"/>
        </pc:sldMkLst>
        <pc:spChg chg="mod">
          <ac:chgData name="Applegarth, Claire" userId="cf402dfb-6e27-410e-8ca8-dd5973f69bba" providerId="ADAL" clId="{3A391E29-8241-4F9A-8C96-3A3056FC17BF}" dt="2026-05-28T21:06:25.635" v="1289" actId="20577"/>
          <ac:spMkLst>
            <pc:docMk/>
            <pc:sldMk cId="2822459158" sldId="2147469552"/>
            <ac:spMk id="5" creationId="{8EDBA52D-5456-926E-D5BF-2A8ECB28A46A}"/>
          </ac:spMkLst>
        </pc:spChg>
      </pc:sldChg>
      <pc:sldChg chg="modSp add mod ord">
        <pc:chgData name="Applegarth, Claire" userId="cf402dfb-6e27-410e-8ca8-dd5973f69bba" providerId="ADAL" clId="{3A391E29-8241-4F9A-8C96-3A3056FC17BF}" dt="2026-06-06T01:14:08.937" v="5981" actId="1036"/>
        <pc:sldMkLst>
          <pc:docMk/>
          <pc:sldMk cId="1527265673" sldId="2147469555"/>
        </pc:sldMkLst>
        <pc:spChg chg="mod">
          <ac:chgData name="Applegarth, Claire" userId="cf402dfb-6e27-410e-8ca8-dd5973f69bba" providerId="ADAL" clId="{3A391E29-8241-4F9A-8C96-3A3056FC17BF}" dt="2026-06-06T01:14:08.937" v="5981" actId="1036"/>
          <ac:spMkLst>
            <pc:docMk/>
            <pc:sldMk cId="1527265673" sldId="2147469555"/>
            <ac:spMk id="3" creationId="{47AE76FE-ACCC-FD38-980C-7D94C52E54A9}"/>
          </ac:spMkLst>
        </pc:spChg>
        <pc:picChg chg="mod">
          <ac:chgData name="Applegarth, Claire" userId="cf402dfb-6e27-410e-8ca8-dd5973f69bba" providerId="ADAL" clId="{3A391E29-8241-4F9A-8C96-3A3056FC17BF}" dt="2026-06-06T01:13:56.262" v="5961" actId="1076"/>
          <ac:picMkLst>
            <pc:docMk/>
            <pc:sldMk cId="1527265673" sldId="2147469555"/>
            <ac:picMk id="7" creationId="{DF0D8467-AF79-C2CE-FD9A-669C49AAD44B}"/>
          </ac:picMkLst>
        </pc:picChg>
        <pc:picChg chg="mod">
          <ac:chgData name="Applegarth, Claire" userId="cf402dfb-6e27-410e-8ca8-dd5973f69bba" providerId="ADAL" clId="{3A391E29-8241-4F9A-8C96-3A3056FC17BF}" dt="2026-06-06T01:13:53.824" v="5960" actId="1076"/>
          <ac:picMkLst>
            <pc:docMk/>
            <pc:sldMk cId="1527265673" sldId="2147469555"/>
            <ac:picMk id="9" creationId="{AABC1305-5E27-1387-77DD-4FF9F2626E27}"/>
          </ac:picMkLst>
        </pc:picChg>
        <pc:picChg chg="mod">
          <ac:chgData name="Applegarth, Claire" userId="cf402dfb-6e27-410e-8ca8-dd5973f69bba" providerId="ADAL" clId="{3A391E29-8241-4F9A-8C96-3A3056FC17BF}" dt="2026-06-06T01:13:49.591" v="5959" actId="1076"/>
          <ac:picMkLst>
            <pc:docMk/>
            <pc:sldMk cId="1527265673" sldId="2147469555"/>
            <ac:picMk id="1027" creationId="{18B898EB-7D64-2960-7934-A9DCC1340252}"/>
          </ac:picMkLst>
        </pc:picChg>
      </pc:sldChg>
      <pc:sldChg chg="addSp delSp modSp add mod">
        <pc:chgData name="Applegarth, Claire" userId="cf402dfb-6e27-410e-8ca8-dd5973f69bba" providerId="ADAL" clId="{3A391E29-8241-4F9A-8C96-3A3056FC17BF}" dt="2026-06-06T01:26:16.357" v="6281" actId="207"/>
        <pc:sldMkLst>
          <pc:docMk/>
          <pc:sldMk cId="3932870967" sldId="2147469557"/>
        </pc:sldMkLst>
        <pc:spChg chg="add mod">
          <ac:chgData name="Applegarth, Claire" userId="cf402dfb-6e27-410e-8ca8-dd5973f69bba" providerId="ADAL" clId="{3A391E29-8241-4F9A-8C96-3A3056FC17BF}" dt="2026-06-06T01:26:04.186" v="6273" actId="1038"/>
          <ac:spMkLst>
            <pc:docMk/>
            <pc:sldMk cId="3932870967" sldId="2147469557"/>
            <ac:spMk id="3" creationId="{D519A830-734A-10A1-1E83-0E0DD584EBBE}"/>
          </ac:spMkLst>
        </pc:spChg>
        <pc:spChg chg="add mod ord">
          <ac:chgData name="Applegarth, Claire" userId="cf402dfb-6e27-410e-8ca8-dd5973f69bba" providerId="ADAL" clId="{3A391E29-8241-4F9A-8C96-3A3056FC17BF}" dt="2026-06-06T01:25:56.975" v="6258" actId="207"/>
          <ac:spMkLst>
            <pc:docMk/>
            <pc:sldMk cId="3932870967" sldId="2147469557"/>
            <ac:spMk id="6" creationId="{22B8C50E-A099-C5BE-392E-45C5433D2963}"/>
          </ac:spMkLst>
        </pc:spChg>
        <pc:spChg chg="add mod">
          <ac:chgData name="Applegarth, Claire" userId="cf402dfb-6e27-410e-8ca8-dd5973f69bba" providerId="ADAL" clId="{3A391E29-8241-4F9A-8C96-3A3056FC17BF}" dt="2026-06-06T01:26:00.612" v="6269" actId="207"/>
          <ac:spMkLst>
            <pc:docMk/>
            <pc:sldMk cId="3932870967" sldId="2147469557"/>
            <ac:spMk id="8" creationId="{319DF42D-123A-0DFF-ECA0-3166BF45A4C4}"/>
          </ac:spMkLst>
        </pc:spChg>
        <pc:spChg chg="mod">
          <ac:chgData name="Applegarth, Claire" userId="cf402dfb-6e27-410e-8ca8-dd5973f69bba" providerId="ADAL" clId="{3A391E29-8241-4F9A-8C96-3A3056FC17BF}" dt="2026-06-06T01:26:16.357" v="6281" actId="207"/>
          <ac:spMkLst>
            <pc:docMk/>
            <pc:sldMk cId="3932870967" sldId="2147469557"/>
            <ac:spMk id="18" creationId="{BB5CF0C2-FC25-A419-5660-EF13F0DA7291}"/>
          </ac:spMkLst>
        </pc:spChg>
        <pc:picChg chg="mod ord">
          <ac:chgData name="Applegarth, Claire" userId="cf402dfb-6e27-410e-8ca8-dd5973f69bba" providerId="ADAL" clId="{3A391E29-8241-4F9A-8C96-3A3056FC17BF}" dt="2026-06-06T01:07:59.196" v="5803" actId="1076"/>
          <ac:picMkLst>
            <pc:docMk/>
            <pc:sldMk cId="3932870967" sldId="2147469557"/>
            <ac:picMk id="5" creationId="{7C02ADC4-547E-A037-F618-8F68999535F8}"/>
          </ac:picMkLst>
        </pc:picChg>
        <pc:picChg chg="mod ord">
          <ac:chgData name="Applegarth, Claire" userId="cf402dfb-6e27-410e-8ca8-dd5973f69bba" providerId="ADAL" clId="{3A391E29-8241-4F9A-8C96-3A3056FC17BF}" dt="2026-06-06T01:05:19.296" v="5748" actId="1035"/>
          <ac:picMkLst>
            <pc:docMk/>
            <pc:sldMk cId="3932870967" sldId="2147469557"/>
            <ac:picMk id="14" creationId="{3F46DAFF-828C-E754-2298-22C1AE68A447}"/>
          </ac:picMkLst>
        </pc:picChg>
        <pc:picChg chg="mod ord">
          <ac:chgData name="Applegarth, Claire" userId="cf402dfb-6e27-410e-8ca8-dd5973f69bba" providerId="ADAL" clId="{3A391E29-8241-4F9A-8C96-3A3056FC17BF}" dt="2026-06-06T01:08:04.594" v="5805" actId="1076"/>
          <ac:picMkLst>
            <pc:docMk/>
            <pc:sldMk cId="3932870967" sldId="2147469557"/>
            <ac:picMk id="16" creationId="{338C877D-7C3B-8A7E-F985-7B96BAB0B5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9" name="Google Shape;19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5" name="Google Shape;23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7" name="Google Shape;24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798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ivertz@bnl.gov" TargetMode="External"/><Relationship Id="rId2" Type="http://schemas.openxmlformats.org/officeDocument/2006/relationships/hyperlink" Target="mailto:capplegar@bnl.gov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hyperlink" Target="mailto:steski@bnl.gov" TargetMode="External"/><Relationship Id="rId4" Type="http://schemas.openxmlformats.org/officeDocument/2006/relationships/hyperlink" Target="mailto:kbrownk@bnl.go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687" y="2527030"/>
            <a:ext cx="10334625" cy="1803939"/>
          </a:xfrm>
        </p:spPr>
        <p:txBody>
          <a:bodyPr>
            <a:noAutofit/>
          </a:bodyPr>
          <a:lstStyle/>
          <a:p>
            <a:r>
              <a:rPr lang="en-US" sz="4000">
                <a:cs typeface="Arial"/>
              </a:rPr>
              <a:t>Brookhaven National Laboratory </a:t>
            </a:r>
            <a:br>
              <a:rPr lang="en-US" sz="4000">
                <a:cs typeface="Arial"/>
              </a:rPr>
            </a:br>
            <a:r>
              <a:rPr lang="en-US" sz="4000">
                <a:cs typeface="Arial"/>
              </a:rPr>
              <a:t>Single Event Effect (SEE) Facilities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Kevin Brown</a:t>
            </a:r>
            <a:endParaRPr lang="en-US"/>
          </a:p>
          <a:p>
            <a:r>
              <a:rPr lang="en-US"/>
              <a:t>June 11, 2026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AC Quadrupole in Booster</a:t>
            </a:r>
            <a:endParaRPr/>
          </a:p>
        </p:txBody>
      </p:sp>
      <p:sp>
        <p:nvSpPr>
          <p:cNvPr id="177" name="Google Shape;177;p1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sz="1000"/>
          </a:p>
        </p:txBody>
      </p:sp>
      <p:pic>
        <p:nvPicPr>
          <p:cNvPr id="178" name="Google Shape;1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99" y="1157669"/>
            <a:ext cx="3869195" cy="515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4608" y="1157669"/>
            <a:ext cx="3869195" cy="5158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1"/>
          <p:cNvGrpSpPr/>
          <p:nvPr/>
        </p:nvGrpSpPr>
        <p:grpSpPr>
          <a:xfrm>
            <a:off x="8011619" y="3354491"/>
            <a:ext cx="3098318" cy="2774984"/>
            <a:chOff x="6289340" y="2547030"/>
            <a:chExt cx="4490307" cy="4021699"/>
          </a:xfrm>
        </p:grpSpPr>
        <p:sp>
          <p:nvSpPr>
            <p:cNvPr id="181" name="Google Shape;181;p11"/>
            <p:cNvSpPr/>
            <p:nvPr/>
          </p:nvSpPr>
          <p:spPr>
            <a:xfrm>
              <a:off x="9219885" y="3556650"/>
              <a:ext cx="1455490" cy="185057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0626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6611850" y="3199057"/>
              <a:ext cx="605380" cy="93617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758607" y="3031909"/>
              <a:ext cx="360652" cy="1251331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6956399" y="5109456"/>
              <a:ext cx="1051626" cy="1459271"/>
            </a:xfrm>
            <a:prstGeom prst="rect">
              <a:avLst/>
            </a:prstGeom>
            <a:noFill/>
            <a:ln w="38100" cap="flat" cmpd="sng">
              <a:solidFill>
                <a:srgbClr val="0626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 Quad PS</a:t>
              </a: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9035143" y="5109457"/>
              <a:ext cx="1393372" cy="1459272"/>
            </a:xfrm>
            <a:prstGeom prst="rect">
              <a:avLst/>
            </a:prstGeom>
            <a:noFill/>
            <a:ln w="38100" cap="flat" cmpd="sng">
              <a:solidFill>
                <a:srgbClr val="0626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Tuned Filter with adjustable phase &amp; gain</a:t>
              </a: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9453089" y="3199057"/>
              <a:ext cx="1051626" cy="93617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9560956" y="3031909"/>
              <a:ext cx="867560" cy="1251331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8" name="Google Shape;188;p11"/>
            <p:cNvCxnSpPr>
              <a:stCxn id="181" idx="3"/>
              <a:endCxn id="185" idx="3"/>
            </p:cNvCxnSpPr>
            <p:nvPr/>
          </p:nvCxnSpPr>
          <p:spPr>
            <a:xfrm flipH="1">
              <a:off x="10428475" y="3649179"/>
              <a:ext cx="246900" cy="2190000"/>
            </a:xfrm>
            <a:prstGeom prst="bentConnector3">
              <a:avLst>
                <a:gd name="adj1" fmla="val -116959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9" name="Google Shape;189;p11"/>
            <p:cNvCxnSpPr>
              <a:endCxn id="184" idx="3"/>
            </p:cNvCxnSpPr>
            <p:nvPr/>
          </p:nvCxnSpPr>
          <p:spPr>
            <a:xfrm rot="10800000">
              <a:off x="8008025" y="5839092"/>
              <a:ext cx="1038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0" name="Google Shape;190;p11"/>
            <p:cNvCxnSpPr>
              <a:stCxn id="184" idx="1"/>
              <a:endCxn id="182" idx="1"/>
            </p:cNvCxnSpPr>
            <p:nvPr/>
          </p:nvCxnSpPr>
          <p:spPr>
            <a:xfrm rot="10800000">
              <a:off x="6611999" y="3667092"/>
              <a:ext cx="344400" cy="2172000"/>
            </a:xfrm>
            <a:prstGeom prst="bentConnector3">
              <a:avLst>
                <a:gd name="adj1" fmla="val 878543"/>
              </a:avLst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1" name="Google Shape;191;p11"/>
            <p:cNvSpPr txBox="1"/>
            <p:nvPr/>
          </p:nvSpPr>
          <p:spPr>
            <a:xfrm>
              <a:off x="6289340" y="2547030"/>
              <a:ext cx="1336298" cy="446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 Quad</a:t>
              </a:r>
              <a:endParaRPr/>
            </a:p>
          </p:txBody>
        </p:sp>
        <p:sp>
          <p:nvSpPr>
            <p:cNvPr id="192" name="Google Shape;192;p11"/>
            <p:cNvSpPr txBox="1"/>
            <p:nvPr/>
          </p:nvSpPr>
          <p:spPr>
            <a:xfrm>
              <a:off x="9329512" y="2653802"/>
              <a:ext cx="1450135" cy="446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Ref. Quad</a:t>
              </a:r>
              <a:endParaRPr/>
            </a:p>
          </p:txBody>
        </p:sp>
      </p:grpSp>
      <p:cxnSp>
        <p:nvCxnSpPr>
          <p:cNvPr id="193" name="Google Shape;193;p11"/>
          <p:cNvCxnSpPr/>
          <p:nvPr/>
        </p:nvCxnSpPr>
        <p:spPr>
          <a:xfrm rot="10800000" flipH="1">
            <a:off x="8658691" y="3115671"/>
            <a:ext cx="1021800" cy="9993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94" name="Google Shape;194;p11"/>
          <p:cNvPicPr preferRelativeResize="0"/>
          <p:nvPr/>
        </p:nvPicPr>
        <p:blipFill rotWithShape="1">
          <a:blip r:embed="rId5">
            <a:alphaModFix/>
          </a:blip>
          <a:srcRect l="22038" t="13204" r="24083" b="20924"/>
          <a:stretch/>
        </p:blipFill>
        <p:spPr>
          <a:xfrm>
            <a:off x="9699364" y="2106106"/>
            <a:ext cx="1139344" cy="111922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1"/>
          <p:cNvSpPr txBox="1"/>
          <p:nvPr/>
        </p:nvSpPr>
        <p:spPr>
          <a:xfrm>
            <a:off x="8007170" y="1176722"/>
            <a:ext cx="40305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Spill is used as figure of merit. Not for direct feedback or feedforward.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Correction does not use beam signal.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11</a:t>
            </a:fld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2"/>
          <p:cNvSpPr txBox="1"/>
          <p:nvPr/>
        </p:nvSpPr>
        <p:spPr>
          <a:xfrm>
            <a:off x="571500" y="0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Machine Learning for Accelerator Operations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2"/>
          <p:cNvSpPr txBox="1"/>
          <p:nvPr/>
        </p:nvSpPr>
        <p:spPr>
          <a:xfrm>
            <a:off x="568961" y="1211644"/>
            <a:ext cx="905380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 beam quality and operational efficiency.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 txBox="1"/>
          <p:nvPr/>
        </p:nvSpPr>
        <p:spPr>
          <a:xfrm>
            <a:off x="568961" y="2198944"/>
            <a:ext cx="5322600" cy="20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Applications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Automated beam tuning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Operational Digital Twin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Data-driven model calibration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 adaptive control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1663" y="1541593"/>
            <a:ext cx="5296520" cy="514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 txBox="1">
            <a:spLocks noGrp="1"/>
          </p:cNvSpPr>
          <p:nvPr>
            <p:ph type="title"/>
          </p:nvPr>
        </p:nvSpPr>
        <p:spPr>
          <a:xfrm>
            <a:off x="229350" y="144175"/>
            <a:ext cx="11962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Arial"/>
              <a:buNone/>
            </a:pPr>
            <a:r>
              <a:rPr lang="en-US" sz="2500"/>
              <a:t>NASA Space Radiation Laboratory</a:t>
            </a:r>
            <a:r>
              <a:rPr lang="en-US" sz="2500" b="1"/>
              <a:t> BO Beam Optimizer with Badger Interface</a:t>
            </a:r>
            <a:r>
              <a:rPr lang="en-US" sz="2730" b="1"/>
              <a:t> </a:t>
            </a:r>
            <a:endParaRPr sz="2280"/>
          </a:p>
        </p:txBody>
      </p:sp>
      <p:sp>
        <p:nvSpPr>
          <p:cNvPr id="211" name="Google Shape;211;p13"/>
          <p:cNvSpPr txBox="1">
            <a:spLocks noGrp="1"/>
          </p:cNvSpPr>
          <p:nvPr>
            <p:ph type="body" idx="1"/>
          </p:nvPr>
        </p:nvSpPr>
        <p:spPr>
          <a:xfrm>
            <a:off x="347700" y="981378"/>
            <a:ext cx="2412600" cy="28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en-US" sz="1300"/>
              <a:t>Early live NSRL beam optimization studies with Badger interface for beams of different rigidities:</a:t>
            </a:r>
            <a:endParaRPr sz="1300"/>
          </a:p>
          <a:p>
            <a:pPr marL="609600" lvl="0" indent="-38735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/>
              <a:t>Centering</a:t>
            </a:r>
            <a:endParaRPr sz="1300"/>
          </a:p>
          <a:p>
            <a:pPr marL="609600" lvl="0" indent="-38735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/>
              <a:t>Sizing</a:t>
            </a:r>
            <a:endParaRPr sz="1300"/>
          </a:p>
          <a:p>
            <a:pPr marL="609600" lvl="0" indent="-38735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/>
              <a:t>Title</a:t>
            </a:r>
            <a:endParaRPr sz="13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rPr lang="en-US" sz="1300"/>
              <a:t>Focus shifting to digital-twins offering:</a:t>
            </a:r>
            <a:endParaRPr sz="1300"/>
          </a:p>
          <a:p>
            <a:pPr marL="609600" lvl="0" indent="-3873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/>
              <a:t>Offline tuning</a:t>
            </a:r>
            <a:endParaRPr sz="1300"/>
          </a:p>
          <a:p>
            <a:pPr marL="609600" lvl="0" indent="-38735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-US" sz="1300"/>
              <a:t>Less convergence failures</a:t>
            </a:r>
            <a:endParaRPr sz="1980"/>
          </a:p>
        </p:txBody>
      </p:sp>
      <p:pic>
        <p:nvPicPr>
          <p:cNvPr id="212" name="Google Shape;21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9225" y="3047300"/>
            <a:ext cx="3471750" cy="366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title="Screenshot from 2025-02-27 16-47-30.png"/>
          <p:cNvPicPr preferRelativeResize="0"/>
          <p:nvPr/>
        </p:nvPicPr>
        <p:blipFill rotWithShape="1">
          <a:blip r:embed="rId4">
            <a:alphaModFix/>
          </a:blip>
          <a:srcRect l="29349"/>
          <a:stretch/>
        </p:blipFill>
        <p:spPr>
          <a:xfrm>
            <a:off x="2760106" y="3169967"/>
            <a:ext cx="4077801" cy="3482603"/>
          </a:xfrm>
          <a:prstGeom prst="rect">
            <a:avLst/>
          </a:prstGeom>
          <a:noFill/>
          <a:ln w="127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13" title="Test1_star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7913" y="3078167"/>
            <a:ext cx="1680101" cy="126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title="Test1_en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7913" y="4596573"/>
            <a:ext cx="1680101" cy="1260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13"/>
          <p:cNvCxnSpPr/>
          <p:nvPr/>
        </p:nvCxnSpPr>
        <p:spPr>
          <a:xfrm rot="10800000" flipH="1">
            <a:off x="3577406" y="3729267"/>
            <a:ext cx="4006800" cy="1929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7" name="Google Shape;217;p13"/>
          <p:cNvCxnSpPr/>
          <p:nvPr/>
        </p:nvCxnSpPr>
        <p:spPr>
          <a:xfrm>
            <a:off x="6717379" y="4816000"/>
            <a:ext cx="669300" cy="2703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18" name="Google Shape;21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28601" y="1438978"/>
            <a:ext cx="1110476" cy="85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92518" y="1439457"/>
            <a:ext cx="1110477" cy="84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95101" y="1475887"/>
            <a:ext cx="1110477" cy="84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97655" y="1477881"/>
            <a:ext cx="1110476" cy="84126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3"/>
          <p:cNvSpPr/>
          <p:nvPr/>
        </p:nvSpPr>
        <p:spPr>
          <a:xfrm>
            <a:off x="6837900" y="1251596"/>
            <a:ext cx="5113500" cy="1194300"/>
          </a:xfrm>
          <a:prstGeom prst="rect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 txBox="1"/>
          <p:nvPr/>
        </p:nvSpPr>
        <p:spPr>
          <a:xfrm>
            <a:off x="8123073" y="805475"/>
            <a:ext cx="2937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Beam Sizing Algorithm</a:t>
            </a:r>
            <a:endParaRPr sz="1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3" title="Screenshot from 2025-03-24 10-36-38.png"/>
          <p:cNvPicPr preferRelativeResize="0"/>
          <p:nvPr/>
        </p:nvPicPr>
        <p:blipFill rotWithShape="1">
          <a:blip r:embed="rId11">
            <a:alphaModFix/>
          </a:blip>
          <a:srcRect l="37814" t="71098" r="5203" b="14754"/>
          <a:stretch/>
        </p:blipFill>
        <p:spPr>
          <a:xfrm>
            <a:off x="2720095" y="1272067"/>
            <a:ext cx="3681927" cy="119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/>
          <p:nvPr/>
        </p:nvSpPr>
        <p:spPr>
          <a:xfrm>
            <a:off x="7330629" y="2835688"/>
            <a:ext cx="861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Initial </a:t>
            </a:r>
            <a:endParaRPr sz="1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 txBox="1"/>
          <p:nvPr/>
        </p:nvSpPr>
        <p:spPr>
          <a:xfrm>
            <a:off x="7194898" y="4346694"/>
            <a:ext cx="1063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Tuned </a:t>
            </a:r>
            <a:endParaRPr sz="1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Google Shape;227;p13"/>
          <p:cNvCxnSpPr>
            <a:endCxn id="213" idx="0"/>
          </p:cNvCxnSpPr>
          <p:nvPr/>
        </p:nvCxnSpPr>
        <p:spPr>
          <a:xfrm rot="-5400000" flipH="1">
            <a:off x="3803907" y="2174867"/>
            <a:ext cx="1055700" cy="934500"/>
          </a:xfrm>
          <a:prstGeom prst="bentConnector3">
            <a:avLst>
              <a:gd name="adj1" fmla="val -660"/>
            </a:avLst>
          </a:prstGeom>
          <a:noFill/>
          <a:ln w="25400" cap="flat" cmpd="sng">
            <a:solidFill>
              <a:srgbClr val="4A86E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8" name="Google Shape;228;p13"/>
          <p:cNvCxnSpPr>
            <a:endCxn id="222" idx="1"/>
          </p:cNvCxnSpPr>
          <p:nvPr/>
        </p:nvCxnSpPr>
        <p:spPr>
          <a:xfrm rot="10800000" flipH="1">
            <a:off x="4107600" y="1848746"/>
            <a:ext cx="2730300" cy="4089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9" name="Google Shape;229;p13"/>
          <p:cNvSpPr txBox="1"/>
          <p:nvPr/>
        </p:nvSpPr>
        <p:spPr>
          <a:xfrm>
            <a:off x="8866298" y="2666833"/>
            <a:ext cx="2937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lang="en-US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System Architecture</a:t>
            </a:r>
            <a:endParaRPr sz="19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3" title="WEMR009_6.svg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6299" y="3726571"/>
            <a:ext cx="2106075" cy="161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3" title="WEMR009_7.png"/>
          <p:cNvPicPr preferRelativeResize="0"/>
          <p:nvPr/>
        </p:nvPicPr>
        <p:blipFill rotWithShape="1">
          <a:blip r:embed="rId13">
            <a:alphaModFix/>
          </a:blip>
          <a:srcRect t="50639"/>
          <a:stretch/>
        </p:blipFill>
        <p:spPr>
          <a:xfrm>
            <a:off x="456300" y="5365025"/>
            <a:ext cx="2106075" cy="8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"/>
          <p:cNvSpPr txBox="1"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Digital Twin for Booster Extraction Bump Control</a:t>
            </a:r>
            <a:endParaRPr/>
          </a:p>
        </p:txBody>
      </p:sp>
      <p:sp>
        <p:nvSpPr>
          <p:cNvPr id="238" name="Google Shape;238;p14"/>
          <p:cNvSpPr txBox="1"/>
          <p:nvPr/>
        </p:nvSpPr>
        <p:spPr>
          <a:xfrm>
            <a:off x="571500" y="1198375"/>
            <a:ext cx="107790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Minimize residual closed-orbit distortion while maintaining proper extraction conditions at the D3 and D6 septa.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Outcome: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Enabled faster, model-guided extraction tuning with improved orbit control and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full-ring virtual orbit diagnostics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13</a:t>
            </a:fld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375" y="3429003"/>
            <a:ext cx="5033225" cy="317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2924" y="3429012"/>
            <a:ext cx="5033225" cy="317131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2348375" y="2936400"/>
            <a:ext cx="234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Bump with residual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4"/>
          <p:cNvSpPr txBox="1"/>
          <p:nvPr/>
        </p:nvSpPr>
        <p:spPr>
          <a:xfrm>
            <a:off x="7377988" y="2936400"/>
            <a:ext cx="278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Model-corrected Bump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"/>
          <p:cNvSpPr txBox="1">
            <a:spLocks noGrp="1"/>
          </p:cNvSpPr>
          <p:nvPr>
            <p:ph type="title"/>
          </p:nvPr>
        </p:nvSpPr>
        <p:spPr>
          <a:xfrm>
            <a:off x="571500" y="0"/>
            <a:ext cx="11049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Digital Twin for NSRL Beam Transport Tuning</a:t>
            </a:r>
            <a:endParaRPr/>
          </a:p>
        </p:txBody>
      </p:sp>
      <p:sp>
        <p:nvSpPr>
          <p:cNvPr id="250" name="Google Shape;250;p15"/>
          <p:cNvSpPr txBox="1"/>
          <p:nvPr/>
        </p:nvSpPr>
        <p:spPr>
          <a:xfrm>
            <a:off x="571500" y="1198375"/>
            <a:ext cx="10779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Goal: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real-time virtual diagnostics and model-based tuning for achromatic transport and uniform beam delivery.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Outcome: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Enables model-based beam tuning, supports reproducible uniform beam delivery.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5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14</a:t>
            </a:fld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1900" y="2593475"/>
            <a:ext cx="6601697" cy="37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450" y="3119488"/>
            <a:ext cx="4714000" cy="267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3617-38FF-DBA2-FB8E-34E33DAAB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0176"/>
            <a:ext cx="11049000" cy="1325563"/>
          </a:xfrm>
        </p:spPr>
        <p:txBody>
          <a:bodyPr/>
          <a:lstStyle/>
          <a:p>
            <a:r>
              <a:rPr lang="en-US"/>
              <a:t>Tandem van de Graaff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B9816-4B56-44BC-1B95-1709C9079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08484"/>
            <a:ext cx="11049000" cy="141722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Consists of two 15-megavolt electrostatic accelerators capable of delivering continuous or high-intensity pulsed ion beams in a wide range of ion species at various energies.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Ideal for early testing and screening of electronics for sensitivity to radiation and for equipment calibration.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BED4C-6EE4-1F6A-3214-B53424212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45EBB-EBC0-9CCA-3478-653AF054044F}"/>
              </a:ext>
            </a:extLst>
          </p:cNvPr>
          <p:cNvSpPr txBox="1"/>
          <p:nvPr/>
        </p:nvSpPr>
        <p:spPr>
          <a:xfrm>
            <a:off x="571500" y="2434047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Tandem key features: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Can provide ion beams for more than 50 ion species at a wide range of energies and intensities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Capabilities range from 29 MeV protons to 385 MeV uranium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Allows for testing large number of parts efficiently—up to hundreds if needed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Flexibility in moving through test campaigns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Best for characterizing devices and comparing options early in testing campaigns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97030F6E-00D8-2C86-4A1C-1EA12701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552" y="2147819"/>
            <a:ext cx="32604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4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694C-E01C-E15A-D6A0-6C347768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SEU Facility and Tandem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39F65-1F24-9129-FD4E-5DF39B9D4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/>
          </a:p>
        </p:txBody>
      </p:sp>
      <p:pic>
        <p:nvPicPr>
          <p:cNvPr id="6" name="Google Shape;125;p5" descr="A picture containing machine, engineering, industry, machine tool&#10;&#10;Description automatically generated">
            <a:extLst>
              <a:ext uri="{FF2B5EF4-FFF2-40B4-BE49-F238E27FC236}">
                <a16:creationId xmlns:a16="http://schemas.microsoft.com/office/drawing/2014/main" id="{58985EE3-FA13-CB41-8114-21922865CFA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6049" r="19945" b="1"/>
          <a:stretch/>
        </p:blipFill>
        <p:spPr>
          <a:xfrm>
            <a:off x="7382621" y="1361166"/>
            <a:ext cx="4310393" cy="33761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672CE-4165-5FC6-E242-6A107B321EB8}"/>
              </a:ext>
            </a:extLst>
          </p:cNvPr>
          <p:cNvSpPr txBox="1"/>
          <p:nvPr/>
        </p:nvSpPr>
        <p:spPr>
          <a:xfrm>
            <a:off x="782053" y="4060419"/>
            <a:ext cx="92552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Tandem upgrades: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SEU End Station Controls &amp; Vacuum​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Whatman Line Modernization​ (produce microfilters for industry)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Beamline Upgrades​ (modernize controls)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Fiber Optic System (Internal Accelerator)​ - eliminate Lucite rods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Other infrastructure projects (Gas transfer, water, motor controls,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AI/ML autotuning program with digital twin development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FCF2A-BA26-2888-B07C-8DC3CD464099}"/>
              </a:ext>
            </a:extLst>
          </p:cNvPr>
          <p:cNvSpPr txBox="1"/>
          <p:nvPr/>
        </p:nvSpPr>
        <p:spPr>
          <a:xfrm>
            <a:off x="782053" y="1409456"/>
            <a:ext cx="71026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SEU facility offers: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Testing in vacuum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Variable aperture 2 – 30 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Laser alignment of parts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X, Y, Z, Tilt mounting stage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Mount plate 25 cm x 25 cm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Working area 15 cm x 25 cm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Variety of electrical feedthroughs</a:t>
            </a:r>
          </a:p>
        </p:txBody>
      </p:sp>
    </p:spTree>
    <p:extLst>
      <p:ext uri="{BB962C8B-B14F-4D97-AF65-F5344CB8AC3E}">
        <p14:creationId xmlns:p14="http://schemas.microsoft.com/office/powerpoint/2010/main" val="3983100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39B8-4651-EEE2-664E-7124CD3CC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Energy Effects Test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CE40-DE67-8E1B-0BBC-F303FEC5F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575254"/>
            <a:ext cx="11049000" cy="1499961"/>
          </a:xfrm>
        </p:spPr>
        <p:txBody>
          <a:bodyPr>
            <a:norm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200"/>
              <a:t>Designed to be a </a:t>
            </a:r>
            <a:r>
              <a:rPr lang="en-US" sz="2200" b="1"/>
              <a:t>dedicated SEE testing facility, </a:t>
            </a:r>
            <a:r>
              <a:rPr lang="en-US" sz="2200"/>
              <a:t>HEET would significantly increase testing capacity at BNL and primarily serve electronics testing needs.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200"/>
              <a:t>Though currently unfunded, BNL has delivered feasibility report and conversations are ongoing with </a:t>
            </a:r>
            <a:r>
              <a:rPr lang="en-US" sz="2200" err="1"/>
              <a:t>DoW</a:t>
            </a:r>
            <a:r>
              <a:rPr lang="en-US" sz="2200"/>
              <a:t> for potential funding of facility construction.</a:t>
            </a:r>
          </a:p>
          <a:p>
            <a:pPr marL="0" indent="0" fontAlgn="base"/>
            <a:endParaRPr lang="en-US" sz="220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CA128-6151-E7B9-F70E-67D389D01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E3EF8-1116-160E-1C67-F03BE1CA8AED}"/>
              </a:ext>
            </a:extLst>
          </p:cNvPr>
          <p:cNvSpPr txBox="1"/>
          <p:nvPr/>
        </p:nvSpPr>
        <p:spPr>
          <a:xfrm>
            <a:off x="571500" y="3140529"/>
            <a:ext cx="61885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b="1"/>
              <a:t>HEET key features: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Greater than 4000 hours/year of testing capacity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High energy reach up to 2500 MeV​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Ability to simulate galactic cosmic radiation (GCR) and solar particle events (SPE) spectra​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Protons and full range of ion beams​​, and ion cocktail beams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Potential for two target rooms to increase testing efficiency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EF9C0-8F0E-50DE-A9A2-E4D66CE3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583" y="3075215"/>
            <a:ext cx="4374653" cy="2862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9FE7D-F8AB-C996-4BA1-A4D3D96527B6}"/>
              </a:ext>
            </a:extLst>
          </p:cNvPr>
          <p:cNvSpPr txBox="1"/>
          <p:nvPr/>
        </p:nvSpPr>
        <p:spPr>
          <a:xfrm>
            <a:off x="6891762" y="5941240"/>
            <a:ext cx="2855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INTERIOR OF THE FUTURE TARGET ROOM</a:t>
            </a:r>
          </a:p>
          <a:p>
            <a:r>
              <a:rPr lang="en-US" sz="1000" b="1"/>
              <a:t>(Architectural rendering, not a photo)</a:t>
            </a:r>
          </a:p>
        </p:txBody>
      </p:sp>
    </p:spTree>
    <p:extLst>
      <p:ext uri="{BB962C8B-B14F-4D97-AF65-F5344CB8AC3E}">
        <p14:creationId xmlns:p14="http://schemas.microsoft.com/office/powerpoint/2010/main" val="1771950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EF63-308C-31D1-87E9-DF0FA14C0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HEET Beam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74788-5532-C97F-D301-5A188571D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/>
          </a:p>
        </p:txBody>
      </p:sp>
      <p:pic>
        <p:nvPicPr>
          <p:cNvPr id="8" name="Picture 7" descr="The diagram illustrates the energy loss (MeV/n) and range (mm) of different particles (e.g., He, C, Nb, Ag, Au) in silicon, showing how various elements like HEET, Tb, and others behave differently, with specific values for a 7 GeV proton interaction.&#10;&#10;AI-generated content may be incorrect.">
            <a:extLst>
              <a:ext uri="{FF2B5EF4-FFF2-40B4-BE49-F238E27FC236}">
                <a16:creationId xmlns:a16="http://schemas.microsoft.com/office/drawing/2014/main" id="{38B1FF81-DBD7-0F2A-4D34-EF6F769AE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033" y="1623046"/>
            <a:ext cx="7324910" cy="4761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FB3169-D595-55C7-9901-49030C7DE6B7}"/>
              </a:ext>
            </a:extLst>
          </p:cNvPr>
          <p:cNvSpPr txBox="1"/>
          <p:nvPr/>
        </p:nvSpPr>
        <p:spPr>
          <a:xfrm>
            <a:off x="511629" y="1836860"/>
            <a:ext cx="417040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Wide range of beam energies with high energy reach​ (40 MeV/n to 2500 MeV/n, &lt;100 - 200 MeV/n with degrader)​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High duty cycle and high duty factor beam flux​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Continuous beams with energy control in the beamline​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3D Uniform beams with spatial dimensions as large as 20x20 cm</a:t>
            </a:r>
            <a:r>
              <a:rPr lang="en-US" sz="2000" baseline="30000"/>
              <a:t>2</a:t>
            </a:r>
            <a:r>
              <a:rPr lang="en-US" sz="2000"/>
              <a:t>​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000"/>
              <a:t>High LET with deep range probes​</a:t>
            </a:r>
          </a:p>
        </p:txBody>
      </p:sp>
    </p:spTree>
    <p:extLst>
      <p:ext uri="{BB962C8B-B14F-4D97-AF65-F5344CB8AC3E}">
        <p14:creationId xmlns:p14="http://schemas.microsoft.com/office/powerpoint/2010/main" val="617855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C6AC9-7467-0B5D-F1E2-461F2283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SEE Future Directions at BNL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A4777-1821-E355-DAB4-1DA3ECBAA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585" y="1690687"/>
            <a:ext cx="10205931" cy="4207185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en-US"/>
              <a:t>With increasing global demand for radiation-hardened electronics, BNL seeks to </a:t>
            </a:r>
            <a:r>
              <a:rPr lang="en-US" b="1"/>
              <a:t>expand testing capacity </a:t>
            </a:r>
            <a:r>
              <a:rPr lang="en-US"/>
              <a:t>at both HEET and NSRL operations in the coming years.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BNL may leverage </a:t>
            </a:r>
            <a:r>
              <a:rPr lang="en-US" b="1"/>
              <a:t>strategic partnerships and new business models </a:t>
            </a:r>
            <a:r>
              <a:rPr lang="en-US"/>
              <a:t>to fill available beam hours (third-party testing aggregators and/or well-funded commercial entities).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Facilities remain committed to </a:t>
            </a:r>
            <a:r>
              <a:rPr lang="en-US" b="1"/>
              <a:t>prioritizing</a:t>
            </a:r>
            <a:r>
              <a:rPr lang="en-US"/>
              <a:t> </a:t>
            </a:r>
            <a:r>
              <a:rPr lang="en-US" b="1"/>
              <a:t>vital government missions</a:t>
            </a:r>
            <a:r>
              <a:rPr lang="en-US"/>
              <a:t> in space exploration and national security. </a:t>
            </a:r>
          </a:p>
          <a:p>
            <a:pPr marL="0" indent="0"/>
            <a:endParaRPr lang="en-US"/>
          </a:p>
          <a:p>
            <a:pPr marL="0" indent="0"/>
            <a:r>
              <a:rPr lang="en-US"/>
              <a:t>Lab-to-lab collaboration is welcomed to </a:t>
            </a:r>
            <a:r>
              <a:rPr lang="en-US" b="1"/>
              <a:t>advance the accelerator science </a:t>
            </a:r>
            <a:r>
              <a:rPr lang="en-US"/>
              <a:t>behind SEE testing and to identify joint funding opportunities.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584B8-52F3-68DC-36B9-9A4F599F6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/>
          </a:p>
        </p:txBody>
      </p:sp>
      <p:pic>
        <p:nvPicPr>
          <p:cNvPr id="8" name="Graphic 7" descr="Bar graph with upward trend with solid fill">
            <a:extLst>
              <a:ext uri="{FF2B5EF4-FFF2-40B4-BE49-F238E27FC236}">
                <a16:creationId xmlns:a16="http://schemas.microsoft.com/office/drawing/2014/main" id="{702E2B9A-EEEA-2FC3-0886-5BE3718155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6878" y="1545020"/>
            <a:ext cx="1005675" cy="1005675"/>
          </a:xfrm>
          <a:prstGeom prst="rect">
            <a:avLst/>
          </a:prstGeom>
        </p:spPr>
      </p:pic>
      <p:pic>
        <p:nvPicPr>
          <p:cNvPr id="10" name="Graphic 9" descr="Handshake with solid fill">
            <a:extLst>
              <a:ext uri="{FF2B5EF4-FFF2-40B4-BE49-F238E27FC236}">
                <a16:creationId xmlns:a16="http://schemas.microsoft.com/office/drawing/2014/main" id="{CBC25AF4-5038-13C3-66CD-C61EE8A90C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824" y="2768838"/>
            <a:ext cx="1026729" cy="1026729"/>
          </a:xfrm>
          <a:prstGeom prst="rect">
            <a:avLst/>
          </a:prstGeom>
        </p:spPr>
      </p:pic>
      <p:pic>
        <p:nvPicPr>
          <p:cNvPr id="12" name="Graphic 11" descr="Satellite with solid fill">
            <a:extLst>
              <a:ext uri="{FF2B5EF4-FFF2-40B4-BE49-F238E27FC236}">
                <a16:creationId xmlns:a16="http://schemas.microsoft.com/office/drawing/2014/main" id="{C32B830F-7DD6-499E-579B-AD8FD31F86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878" y="3964155"/>
            <a:ext cx="962778" cy="962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236B0-15C2-FB92-44CD-EDC3FD796BEF}"/>
              </a:ext>
            </a:extLst>
          </p:cNvPr>
          <p:cNvSpPr txBox="1"/>
          <p:nvPr/>
        </p:nvSpPr>
        <p:spPr>
          <a:xfrm>
            <a:off x="1685280" y="3849635"/>
            <a:ext cx="6097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pic>
        <p:nvPicPr>
          <p:cNvPr id="13" name="Graphic 12" descr="Atom with solid fill">
            <a:extLst>
              <a:ext uri="{FF2B5EF4-FFF2-40B4-BE49-F238E27FC236}">
                <a16:creationId xmlns:a16="http://schemas.microsoft.com/office/drawing/2014/main" id="{84771EAD-D2F4-47D5-00E8-83E01DB8B3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988" y="50955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9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1B7CB-EC9F-5475-D457-A7B8E68F9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6BDC-18CC-4F54-FE89-1B84C6E6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7200"/>
            <a:ext cx="11371118" cy="1325563"/>
          </a:xfrm>
        </p:spPr>
        <p:txBody>
          <a:bodyPr/>
          <a:lstStyle/>
          <a:p>
            <a:r>
              <a:rPr lang="en-US"/>
              <a:t>Space Effects Testing at BNL (p and 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AEF54-B158-4D1F-C13B-BFF5AD917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42981"/>
            <a:ext cx="11049000" cy="1173389"/>
          </a:xfrm>
        </p:spPr>
        <p:txBody>
          <a:bodyPr>
            <a:normAutofit/>
          </a:bodyPr>
          <a:lstStyle/>
          <a:p>
            <a:pPr marL="0" indent="0"/>
            <a:r>
              <a:rPr lang="en-US" sz="2000"/>
              <a:t>Brookhaven National Laboratory (BNL) leverages its unique accelerator complex and expertise to deliver some of the world’s most advanced high-energy testing facilities, capable of simulating the effects of extreme environments such as deep space. </a:t>
            </a:r>
          </a:p>
          <a:p>
            <a:pPr marL="0" indent="0"/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BD76D-A03D-8EF3-0D74-FFEF5B450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9FC93E-A6AB-0E1E-90A8-65D8F0E15132}"/>
              </a:ext>
            </a:extLst>
          </p:cNvPr>
          <p:cNvSpPr/>
          <p:nvPr/>
        </p:nvSpPr>
        <p:spPr>
          <a:xfrm>
            <a:off x="3383698" y="4119311"/>
            <a:ext cx="6760029" cy="1218925"/>
          </a:xfrm>
          <a:prstGeom prst="roundRect">
            <a:avLst/>
          </a:prstGeom>
          <a:gradFill flip="none" rotWithShape="1">
            <a:gsLst>
              <a:gs pos="2000">
                <a:srgbClr val="9FBDC9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DBB063-BDD5-0FD1-F0D5-AF239206C595}"/>
              </a:ext>
            </a:extLst>
          </p:cNvPr>
          <p:cNvSpPr txBox="1"/>
          <p:nvPr/>
        </p:nvSpPr>
        <p:spPr>
          <a:xfrm>
            <a:off x="4023667" y="4258181"/>
            <a:ext cx="5661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Tandem van de Graaff </a:t>
            </a:r>
            <a:r>
              <a:rPr lang="en-US" sz="2000"/>
              <a:t>supports lower-energy testing needs for single event upset and equipment calibrations.</a:t>
            </a:r>
          </a:p>
        </p:txBody>
      </p:sp>
      <p:pic>
        <p:nvPicPr>
          <p:cNvPr id="13" name="Picture 12" descr="The image depicts a large, metallic, spherical tank or chamber, likely for scientific research, situated in a laboratory environment with various scientific instruments and machinery around it.&#10;&#10;AI-generated content may be incorrect.">
            <a:extLst>
              <a:ext uri="{FF2B5EF4-FFF2-40B4-BE49-F238E27FC236}">
                <a16:creationId xmlns:a16="http://schemas.microsoft.com/office/drawing/2014/main" id="{F7DC13A9-7F86-DD2A-AE89-2719C05C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629605"/>
            <a:ext cx="3619500" cy="188515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E044A6-4785-D8F0-472E-02D0D51D4CDC}"/>
              </a:ext>
            </a:extLst>
          </p:cNvPr>
          <p:cNvSpPr/>
          <p:nvPr/>
        </p:nvSpPr>
        <p:spPr>
          <a:xfrm rot="10800000">
            <a:off x="468085" y="2311644"/>
            <a:ext cx="6760029" cy="1218925"/>
          </a:xfrm>
          <a:prstGeom prst="roundRect">
            <a:avLst/>
          </a:prstGeom>
          <a:gradFill flip="none" rotWithShape="1">
            <a:gsLst>
              <a:gs pos="0">
                <a:srgbClr val="8CB0BE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8256E-1B31-5966-A10F-6E033CA69384}"/>
              </a:ext>
            </a:extLst>
          </p:cNvPr>
          <p:cNvSpPr txBox="1"/>
          <p:nvPr/>
        </p:nvSpPr>
        <p:spPr>
          <a:xfrm>
            <a:off x="728450" y="2437771"/>
            <a:ext cx="6409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The </a:t>
            </a:r>
            <a:r>
              <a:rPr lang="en-US" sz="2000" b="1"/>
              <a:t>NASA Space Radiation Laboratory (NSRL) </a:t>
            </a:r>
            <a:r>
              <a:rPr lang="en-US" sz="2000"/>
              <a:t>provides beams of all ions from protons to uranium, ranging in energy from 50 MeV to 1500 MeV. </a:t>
            </a:r>
          </a:p>
        </p:txBody>
      </p:sp>
      <p:pic>
        <p:nvPicPr>
          <p:cNvPr id="7" name="Picture 6" descr="The image depicts a blue and gray industrial building with a sloped roof, featuring multiple utility bays and a clear blue roof, situated in an open parking lot under a clear blue sky.&#10;&#10;AI-generated content may be incorrect.">
            <a:extLst>
              <a:ext uri="{FF2B5EF4-FFF2-40B4-BE49-F238E27FC236}">
                <a16:creationId xmlns:a16="http://schemas.microsoft.com/office/drawing/2014/main" id="{4FB3E655-7BAA-945D-398B-CCE38A8D8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243" y="2203643"/>
            <a:ext cx="5496366" cy="18333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68B3A3C-D6F5-274F-AF07-945C5638A1E1}"/>
              </a:ext>
            </a:extLst>
          </p:cNvPr>
          <p:cNvSpPr/>
          <p:nvPr/>
        </p:nvSpPr>
        <p:spPr>
          <a:xfrm rot="10800000">
            <a:off x="2771797" y="5538666"/>
            <a:ext cx="6760029" cy="1218925"/>
          </a:xfrm>
          <a:prstGeom prst="roundRect">
            <a:avLst/>
          </a:prstGeom>
          <a:gradFill flip="none" rotWithShape="1">
            <a:gsLst>
              <a:gs pos="0">
                <a:srgbClr val="8DB1BE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18005-9CB7-2C98-AFC5-CCCDF5CCBA86}"/>
              </a:ext>
            </a:extLst>
          </p:cNvPr>
          <p:cNvSpPr txBox="1"/>
          <p:nvPr/>
        </p:nvSpPr>
        <p:spPr>
          <a:xfrm>
            <a:off x="2917394" y="5693877"/>
            <a:ext cx="61966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Future </a:t>
            </a:r>
            <a:r>
              <a:rPr lang="en-US" sz="2000" b="1"/>
              <a:t>High Energy Effects Test (HEET) facility </a:t>
            </a:r>
            <a:r>
              <a:rPr lang="en-US" sz="2000"/>
              <a:t>would significantly increase beam hours and provide energies up to 2500 MeV/n.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5505F-000C-D0C1-193B-21E6EBBCD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424" y="4748277"/>
            <a:ext cx="3119133" cy="20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5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48F41-6C32-AF6A-27E5-C6A13F34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SEE Testing Program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C2715-3CF8-7479-1B3F-1F402D51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22659"/>
            <a:ext cx="11049000" cy="1766661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BNL has launched a </a:t>
            </a:r>
            <a:r>
              <a:rPr lang="en-US" b="1"/>
              <a:t>Space and Electronics Radiation Effects Program </a:t>
            </a:r>
            <a:r>
              <a:rPr lang="en-US"/>
              <a:t>to bring all relevant lab capabilities under one umbrella for streamlined management and access to information.</a:t>
            </a:r>
          </a:p>
          <a:p>
            <a:endParaRPr lang="en-US"/>
          </a:p>
          <a:p>
            <a:r>
              <a:rPr lang="en-US"/>
              <a:t>For more information, please contact relevant POCs: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76C89-E114-1C50-61E0-A00C03E04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CB0FA-ACAF-D1AE-5A62-E9B5C7C3B7AC}"/>
              </a:ext>
            </a:extLst>
          </p:cNvPr>
          <p:cNvSpPr txBox="1"/>
          <p:nvPr/>
        </p:nvSpPr>
        <p:spPr>
          <a:xfrm>
            <a:off x="674920" y="3394183"/>
            <a:ext cx="2683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Claire Applegarth </a:t>
            </a:r>
          </a:p>
          <a:p>
            <a:r>
              <a:rPr lang="en-US"/>
              <a:t>Program Manager </a:t>
            </a:r>
          </a:p>
          <a:p>
            <a:r>
              <a:rPr lang="en-US">
                <a:hlinkClick r:id="rId2"/>
              </a:rPr>
              <a:t>capplegar@bnl.gov</a:t>
            </a:r>
            <a:endParaRPr lang="en-US"/>
          </a:p>
          <a:p>
            <a:r>
              <a:rPr lang="en-US"/>
              <a:t>631-344-3010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1DAA0-5A24-C1F4-C271-4331BB958F76}"/>
              </a:ext>
            </a:extLst>
          </p:cNvPr>
          <p:cNvSpPr txBox="1"/>
          <p:nvPr/>
        </p:nvSpPr>
        <p:spPr>
          <a:xfrm>
            <a:off x="3156859" y="3409138"/>
            <a:ext cx="32167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Michael Sivertz</a:t>
            </a:r>
          </a:p>
          <a:p>
            <a:r>
              <a:rPr lang="en-US"/>
              <a:t>Principal Investigator at NSRL</a:t>
            </a:r>
          </a:p>
          <a:p>
            <a:r>
              <a:rPr lang="en-US">
                <a:hlinkClick r:id="rId3"/>
              </a:rPr>
              <a:t>sivertz@bnl.gov</a:t>
            </a:r>
            <a:endParaRPr lang="en-US"/>
          </a:p>
          <a:p>
            <a:r>
              <a:rPr lang="en-US"/>
              <a:t>631-344-6102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4B0D5-1D15-EEFD-2C64-6638196F8585}"/>
              </a:ext>
            </a:extLst>
          </p:cNvPr>
          <p:cNvSpPr txBox="1"/>
          <p:nvPr/>
        </p:nvSpPr>
        <p:spPr>
          <a:xfrm>
            <a:off x="9111342" y="3387486"/>
            <a:ext cx="293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Kevin Brown</a:t>
            </a:r>
          </a:p>
          <a:p>
            <a:r>
              <a:rPr lang="en-US"/>
              <a:t>Point of Contact, HEET</a:t>
            </a:r>
          </a:p>
          <a:p>
            <a:r>
              <a:rPr lang="en-US">
                <a:hlinkClick r:id="rId4"/>
              </a:rPr>
              <a:t>kbrownk@bnl.gov</a:t>
            </a:r>
            <a:r>
              <a:rPr lang="en-US"/>
              <a:t>  </a:t>
            </a:r>
          </a:p>
          <a:p>
            <a:r>
              <a:rPr lang="en-US"/>
              <a:t>631-344-4409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C22B1C-6874-A843-1DC1-6DFBD2F0399F}"/>
              </a:ext>
            </a:extLst>
          </p:cNvPr>
          <p:cNvSpPr txBox="1"/>
          <p:nvPr/>
        </p:nvSpPr>
        <p:spPr>
          <a:xfrm>
            <a:off x="6096000" y="3399511"/>
            <a:ext cx="2939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Dannie Steski</a:t>
            </a:r>
          </a:p>
          <a:p>
            <a:r>
              <a:rPr lang="en-US"/>
              <a:t>Head of Tandem Facility</a:t>
            </a:r>
          </a:p>
          <a:p>
            <a:r>
              <a:rPr lang="en-US">
                <a:hlinkClick r:id="rId5"/>
              </a:rPr>
              <a:t>steski@bnl.gov</a:t>
            </a:r>
            <a:r>
              <a:rPr lang="en-US"/>
              <a:t>  </a:t>
            </a:r>
          </a:p>
          <a:p>
            <a:r>
              <a:rPr lang="en-US"/>
              <a:t>631-344-7851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DDB1EB-8D79-22CF-60C3-6FF62DCA12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966" b="40179"/>
          <a:stretch>
            <a:fillRect/>
          </a:stretch>
        </p:blipFill>
        <p:spPr>
          <a:xfrm>
            <a:off x="0" y="4977097"/>
            <a:ext cx="12192000" cy="18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60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695CE-32ED-4459-8232-3F230FED1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B8C50E-A099-C5BE-392E-45C5433D2963}"/>
              </a:ext>
            </a:extLst>
          </p:cNvPr>
          <p:cNvSpPr/>
          <p:nvPr/>
        </p:nvSpPr>
        <p:spPr>
          <a:xfrm>
            <a:off x="7751988" y="2371953"/>
            <a:ext cx="4141701" cy="1392400"/>
          </a:xfrm>
          <a:prstGeom prst="roundRect">
            <a:avLst/>
          </a:prstGeom>
          <a:gradFill flip="none" rotWithShape="1">
            <a:gsLst>
              <a:gs pos="20000">
                <a:srgbClr val="D9E5E9"/>
              </a:gs>
              <a:gs pos="2000">
                <a:srgbClr val="8CB0BE"/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>
                <a:solidFill>
                  <a:schemeClr val="tx1"/>
                </a:solidFill>
              </a:rPr>
              <a:t>National Synchrotron Light Source II </a:t>
            </a:r>
            <a:r>
              <a:rPr lang="en-US" sz="1700">
                <a:solidFill>
                  <a:schemeClr val="tx1"/>
                </a:solidFill>
              </a:rPr>
              <a:t>is a state-of-the-state 3 GeV electron storage ring offering researchers world-leading spectral brightness.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E0962-F05E-40AC-9DF0-31A30E8C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7123"/>
            <a:ext cx="11049000" cy="1325563"/>
          </a:xfrm>
        </p:spPr>
        <p:txBody>
          <a:bodyPr/>
          <a:lstStyle/>
          <a:p>
            <a:r>
              <a:rPr lang="en-US"/>
              <a:t>Unique BNL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08463-6DF7-0920-321D-6BCDA88D0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5CF0C2-FC25-A419-5660-EF13F0DA7291}"/>
              </a:ext>
            </a:extLst>
          </p:cNvPr>
          <p:cNvSpPr/>
          <p:nvPr/>
        </p:nvSpPr>
        <p:spPr>
          <a:xfrm>
            <a:off x="3544657" y="1609595"/>
            <a:ext cx="4141701" cy="1569216"/>
          </a:xfrm>
          <a:prstGeom prst="roundRect">
            <a:avLst/>
          </a:prstGeom>
          <a:gradFill flip="none" rotWithShape="1">
            <a:gsLst>
              <a:gs pos="14000">
                <a:srgbClr val="D5E2E7"/>
              </a:gs>
              <a:gs pos="3000">
                <a:srgbClr val="8CB0BE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>
                <a:solidFill>
                  <a:schemeClr val="tx1"/>
                </a:solidFill>
              </a:rPr>
              <a:t>The </a:t>
            </a:r>
            <a:r>
              <a:rPr lang="en-US" sz="1700" b="1">
                <a:solidFill>
                  <a:schemeClr val="tx1"/>
                </a:solidFill>
              </a:rPr>
              <a:t>Center for Functional Nanomaterials </a:t>
            </a:r>
            <a:r>
              <a:rPr lang="en-US" sz="1700">
                <a:solidFill>
                  <a:schemeClr val="tx1"/>
                </a:solidFill>
              </a:rPr>
              <a:t>(CFN) is a user facility providing state-of-the-art capabilities for the fabrication and study of nanoscale materials.</a:t>
            </a:r>
          </a:p>
        </p:txBody>
      </p:sp>
      <p:pic>
        <p:nvPicPr>
          <p:cNvPr id="9" name="Picture 8" descr="photo of the CFN building">
            <a:extLst>
              <a:ext uri="{FF2B5EF4-FFF2-40B4-BE49-F238E27FC236}">
                <a16:creationId xmlns:a16="http://schemas.microsoft.com/office/drawing/2014/main" id="{9713851A-91FB-4998-AFA2-7F77C843E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60" y="1348288"/>
            <a:ext cx="3203566" cy="190612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19A830-734A-10A1-1E83-0E0DD584EBBE}"/>
              </a:ext>
            </a:extLst>
          </p:cNvPr>
          <p:cNvSpPr/>
          <p:nvPr/>
        </p:nvSpPr>
        <p:spPr>
          <a:xfrm>
            <a:off x="3550068" y="3834778"/>
            <a:ext cx="4141701" cy="1569216"/>
          </a:xfrm>
          <a:prstGeom prst="roundRect">
            <a:avLst/>
          </a:prstGeom>
          <a:gradFill flip="none" rotWithShape="1">
            <a:gsLst>
              <a:gs pos="0">
                <a:srgbClr val="588DA1"/>
              </a:gs>
              <a:gs pos="12000">
                <a:srgbClr val="DAE6EA"/>
              </a:gs>
              <a:gs pos="0">
                <a:srgbClr val="8CB0BE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>
                <a:solidFill>
                  <a:schemeClr val="tx1"/>
                </a:solidFill>
              </a:rPr>
              <a:t>Instrumentation Lab </a:t>
            </a:r>
            <a:r>
              <a:rPr lang="en-US" sz="1700">
                <a:solidFill>
                  <a:schemeClr val="tx1"/>
                </a:solidFill>
              </a:rPr>
              <a:t>creates customized solutions to instrumentation challenges, from detectors probing for fundamental particles to quantum networks.</a:t>
            </a:r>
          </a:p>
        </p:txBody>
      </p:sp>
      <p:pic>
        <p:nvPicPr>
          <p:cNvPr id="14" name="Picture 13" descr="The image shows a close-up view of a complex, multi-component device with various electronic components and LEDs, possibly an advanced electronic control system or sensor.&#10;&#10;AI-generated content may be incorrect.">
            <a:extLst>
              <a:ext uri="{FF2B5EF4-FFF2-40B4-BE49-F238E27FC236}">
                <a16:creationId xmlns:a16="http://schemas.microsoft.com/office/drawing/2014/main" id="{3F46DAFF-828C-E754-2298-22C1AE68A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250" b="7123"/>
          <a:stretch>
            <a:fillRect/>
          </a:stretch>
        </p:blipFill>
        <p:spPr>
          <a:xfrm>
            <a:off x="466256" y="3581388"/>
            <a:ext cx="3177974" cy="20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2ADC4-547E-A037-F618-8F6899953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801" y="138777"/>
            <a:ext cx="3548744" cy="23558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9DF42D-123A-0DFF-ECA0-3166BF45A4C4}"/>
              </a:ext>
            </a:extLst>
          </p:cNvPr>
          <p:cNvSpPr/>
          <p:nvPr/>
        </p:nvSpPr>
        <p:spPr>
          <a:xfrm>
            <a:off x="6168001" y="5578004"/>
            <a:ext cx="5623606" cy="1041400"/>
          </a:xfrm>
          <a:prstGeom prst="roundRect">
            <a:avLst/>
          </a:prstGeom>
          <a:gradFill flip="none" rotWithShape="1">
            <a:gsLst>
              <a:gs pos="25000">
                <a:srgbClr val="D9E5E9"/>
              </a:gs>
              <a:gs pos="2000">
                <a:srgbClr val="8CB0BE"/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>
                <a:solidFill>
                  <a:schemeClr val="tx1"/>
                </a:solidFill>
              </a:rPr>
              <a:t>Accelerator Test Facility </a:t>
            </a:r>
            <a:r>
              <a:rPr lang="en-US" sz="1700">
                <a:solidFill>
                  <a:schemeClr val="tx1"/>
                </a:solidFill>
              </a:rPr>
              <a:t>is a user facility advancing next-generation particle accelerator technologies</a:t>
            </a:r>
            <a:r>
              <a:rPr lang="en-US" sz="1700" b="1">
                <a:solidFill>
                  <a:schemeClr val="tx1"/>
                </a:solidFill>
              </a:rPr>
              <a:t>.</a:t>
            </a:r>
            <a:endParaRPr lang="en-US" sz="1700">
              <a:solidFill>
                <a:schemeClr val="tx1"/>
              </a:solidFill>
            </a:endParaRPr>
          </a:p>
        </p:txBody>
      </p:sp>
      <p:pic>
        <p:nvPicPr>
          <p:cNvPr id="16" name="Picture 15" descr="photo of accelerator test equipment">
            <a:extLst>
              <a:ext uri="{FF2B5EF4-FFF2-40B4-BE49-F238E27FC236}">
                <a16:creationId xmlns:a16="http://schemas.microsoft.com/office/drawing/2014/main" id="{338C877D-7C3B-8A7E-F985-7B96BAB0B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850" y="3658733"/>
            <a:ext cx="3593757" cy="21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70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D6179-62C3-42B1-CF96-C3F296572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9B67BF-DD16-1061-7484-5410841A7F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36940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F4E95-0026-4F79-BC40-0E0A628EC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71239-6FCC-8EA5-72DC-5FFE2E91D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DBA52D-5456-926E-D5BF-2A8ECB28A4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2822459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571500" y="-11430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Proposed Site for HEET Project</a:t>
            </a:r>
            <a:endParaRPr sz="2800"/>
          </a:p>
        </p:txBody>
      </p:sp>
      <p:sp>
        <p:nvSpPr>
          <p:cNvPr id="282" name="Google Shape;282;p18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pic>
        <p:nvPicPr>
          <p:cNvPr id="283" name="Google Shape;2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974" y="1190395"/>
            <a:ext cx="5520520" cy="472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8"/>
          <p:cNvPicPr preferRelativeResize="0"/>
          <p:nvPr/>
        </p:nvPicPr>
        <p:blipFill rotWithShape="1">
          <a:blip r:embed="rId4">
            <a:alphaModFix/>
          </a:blip>
          <a:srcRect l="9210" r="25630"/>
          <a:stretch/>
        </p:blipFill>
        <p:spPr>
          <a:xfrm>
            <a:off x="6422967" y="1190395"/>
            <a:ext cx="5769033" cy="472655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8"/>
          <p:cNvSpPr txBox="1"/>
          <p:nvPr/>
        </p:nvSpPr>
        <p:spPr>
          <a:xfrm>
            <a:off x="8442664" y="4459977"/>
            <a:ext cx="7013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AGS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1EEA28D-295E-DC88-C2BA-7400A18655E9}"/>
              </a:ext>
            </a:extLst>
          </p:cNvPr>
          <p:cNvGrpSpPr/>
          <p:nvPr/>
        </p:nvGrpSpPr>
        <p:grpSpPr>
          <a:xfrm>
            <a:off x="422888" y="770230"/>
            <a:ext cx="11346224" cy="4819948"/>
            <a:chOff x="346282" y="1537485"/>
            <a:chExt cx="11346224" cy="48199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F8D289-EB6E-3068-E4F5-D53425AD7D32}"/>
                </a:ext>
              </a:extLst>
            </p:cNvPr>
            <p:cNvGrpSpPr/>
            <p:nvPr/>
          </p:nvGrpSpPr>
          <p:grpSpPr>
            <a:xfrm>
              <a:off x="346282" y="1537485"/>
              <a:ext cx="11346224" cy="4819948"/>
              <a:chOff x="346282" y="1537485"/>
              <a:chExt cx="11346224" cy="481994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2520834-FBC5-D28E-A50E-4CF21B66F744}"/>
                  </a:ext>
                </a:extLst>
              </p:cNvPr>
              <p:cNvGrpSpPr/>
              <p:nvPr/>
            </p:nvGrpSpPr>
            <p:grpSpPr>
              <a:xfrm>
                <a:off x="346282" y="1537485"/>
                <a:ext cx="11346224" cy="4819948"/>
                <a:chOff x="346282" y="1537485"/>
                <a:chExt cx="11346224" cy="4819948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2EBD756D-7912-A851-8F39-0D0DD9E449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30381" t="4154" r="17440" b="3288"/>
                <a:stretch>
                  <a:fillRect/>
                </a:stretch>
              </p:blipFill>
              <p:spPr>
                <a:xfrm rot="16200000">
                  <a:off x="3750352" y="-1584721"/>
                  <a:ext cx="4819948" cy="11064360"/>
                </a:xfrm>
                <a:prstGeom prst="rect">
                  <a:avLst/>
                </a:prstGeom>
              </p:spPr>
            </p:pic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08FC31F1-63EF-F544-E83D-3839601870C9}"/>
                    </a:ext>
                  </a:extLst>
                </p:cNvPr>
                <p:cNvCxnSpPr/>
                <p:nvPr/>
              </p:nvCxnSpPr>
              <p:spPr>
                <a:xfrm>
                  <a:off x="346282" y="2066869"/>
                  <a:ext cx="1969477" cy="107671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535CEA90-69DC-E4B5-B968-28F5FCA183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15759" y="3143588"/>
                  <a:ext cx="209388" cy="104437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4C5B128C-1BB2-3A23-E9C6-D36753D569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5147" y="3248025"/>
                  <a:ext cx="1091178" cy="50165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DD3D49F-4E5D-06C4-A8BD-251CF71AE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16325" y="3749675"/>
                  <a:ext cx="314325" cy="13335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A2A7FA30-DEB4-F65C-6DD7-18BAB910E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0650" y="3883025"/>
                  <a:ext cx="342900" cy="13652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90577BF-1FD1-BF08-646E-DD1D9BC931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73550" y="4019550"/>
                  <a:ext cx="314325" cy="111125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7CEB0598-1E91-DE9E-B990-000F7ACF1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87875" y="4130675"/>
                  <a:ext cx="241300" cy="8255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9F7865B-4893-4A92-5808-9AD2FA4AAB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2800" y="1930400"/>
                  <a:ext cx="0" cy="224155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2B466798-5678-E0BC-7928-C6317D0AAE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752600" y="4152900"/>
                  <a:ext cx="5410200" cy="635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5A3A075F-077D-AC64-3E90-C5DAF05C5ED2}"/>
                    </a:ext>
                  </a:extLst>
                </p:cNvPr>
                <p:cNvGrpSpPr/>
                <p:nvPr/>
              </p:nvGrpSpPr>
              <p:grpSpPr>
                <a:xfrm rot="997365">
                  <a:off x="7434240" y="4994918"/>
                  <a:ext cx="1231900" cy="332920"/>
                  <a:chOff x="7534275" y="4319222"/>
                  <a:chExt cx="1231900" cy="332920"/>
                </a:xfrm>
              </p:grpSpPr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81E3E4E9-D206-75D4-5BD6-39C2350D76B4}"/>
                      </a:ext>
                    </a:extLst>
                  </p:cNvPr>
                  <p:cNvGrpSpPr/>
                  <p:nvPr/>
                </p:nvGrpSpPr>
                <p:grpSpPr>
                  <a:xfrm>
                    <a:off x="8369300" y="4319222"/>
                    <a:ext cx="396875" cy="332920"/>
                    <a:chOff x="9413875" y="3651250"/>
                    <a:chExt cx="396875" cy="332920"/>
                  </a:xfrm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4BC14F58-9C4D-C067-6288-DB59948E18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3875" y="3651250"/>
                      <a:ext cx="76200" cy="165100"/>
                    </a:xfrm>
                    <a:prstGeom prst="rect">
                      <a:avLst/>
                    </a:prstGeom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024A28C2-7340-5B02-075A-F71E795D2A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3875" y="3819070"/>
                      <a:ext cx="76200" cy="165100"/>
                    </a:xfrm>
                    <a:prstGeom prst="rect">
                      <a:avLst/>
                    </a:prstGeom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E2D22C9-BC73-D499-D3A2-E0D3B5EFC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6425" y="3710664"/>
                      <a:ext cx="76200" cy="210005"/>
                    </a:xfrm>
                    <a:prstGeom prst="rect">
                      <a:avLst/>
                    </a:prstGeom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C149217F-FCD9-2449-67ED-17FACAEF3B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72625" y="3710664"/>
                      <a:ext cx="76200" cy="210005"/>
                    </a:xfrm>
                    <a:prstGeom prst="rect">
                      <a:avLst/>
                    </a:prstGeom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C28ADB4B-5E84-F986-461F-B84250DA5C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48825" y="3710209"/>
                      <a:ext cx="76200" cy="210005"/>
                    </a:xfrm>
                    <a:prstGeom prst="rect">
                      <a:avLst/>
                    </a:prstGeom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A7B72644-99EA-9868-F311-50E1A45BF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4550" y="3710664"/>
                      <a:ext cx="76200" cy="210005"/>
                    </a:xfrm>
                    <a:prstGeom prst="rect">
                      <a:avLst/>
                    </a:prstGeom>
                    <a:pattFill prst="wdDn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EAA912F8-ED2C-3613-C264-2E4A61CA22D5}"/>
                      </a:ext>
                    </a:extLst>
                  </p:cNvPr>
                  <p:cNvSpPr/>
                  <p:nvPr/>
                </p:nvSpPr>
                <p:spPr>
                  <a:xfrm>
                    <a:off x="7534275" y="4319222"/>
                    <a:ext cx="835025" cy="332920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DFB4A9C-10E7-352D-194A-6C30DECCC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06725" y="3467269"/>
                  <a:ext cx="387350" cy="12065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DD6D6FE0-321E-21BA-38DB-D450C39F6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4075" y="3589607"/>
                  <a:ext cx="352425" cy="8863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BBC3C5E1-27F1-FDF8-8467-9089EC0570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13075" y="3470275"/>
                  <a:ext cx="387350" cy="12065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9FE7AE7-2197-72DB-5627-9D2A2158B4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6500" y="3676650"/>
                  <a:ext cx="161925" cy="32391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1E6DFA9-227F-1907-AC24-34F9A95DB2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08425" y="3709041"/>
                  <a:ext cx="155575" cy="2222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02778FA-729E-4025-3714-F3CAFFD80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0825" y="3731266"/>
                  <a:ext cx="161925" cy="10792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08CF8ED-E457-3E85-4335-0437DC0C72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5150" y="3753010"/>
                  <a:ext cx="4594225" cy="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F5D1CCE-6091-E55E-7622-F6B15CA5B6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22750" y="3742058"/>
                  <a:ext cx="158750" cy="7617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A1676808-D7C3-F92A-C6E3-B55DD822AA11}"/>
                    </a:ext>
                  </a:extLst>
                </p:cNvPr>
                <p:cNvGrpSpPr/>
                <p:nvPr/>
              </p:nvGrpSpPr>
              <p:grpSpPr>
                <a:xfrm>
                  <a:off x="8491168" y="3575597"/>
                  <a:ext cx="396875" cy="332920"/>
                  <a:chOff x="9413875" y="3651250"/>
                  <a:chExt cx="396875" cy="332920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40D969E-683C-BA72-ACBE-99C87206032A}"/>
                      </a:ext>
                    </a:extLst>
                  </p:cNvPr>
                  <p:cNvSpPr/>
                  <p:nvPr/>
                </p:nvSpPr>
                <p:spPr>
                  <a:xfrm>
                    <a:off x="9413875" y="3651250"/>
                    <a:ext cx="76200" cy="165100"/>
                  </a:xfrm>
                  <a:prstGeom prst="rect">
                    <a:avLst/>
                  </a:prstGeom>
                  <a:pattFill prst="wdDn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190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E462F96-CBE4-F4CA-4A4E-57A60B0D0A5B}"/>
                      </a:ext>
                    </a:extLst>
                  </p:cNvPr>
                  <p:cNvSpPr/>
                  <p:nvPr/>
                </p:nvSpPr>
                <p:spPr>
                  <a:xfrm>
                    <a:off x="9413875" y="3819070"/>
                    <a:ext cx="76200" cy="165100"/>
                  </a:xfrm>
                  <a:prstGeom prst="rect">
                    <a:avLst/>
                  </a:prstGeom>
                  <a:pattFill prst="wdDn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190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7476D56F-B9C6-EA0B-9BF0-60AF49BD50C9}"/>
                      </a:ext>
                    </a:extLst>
                  </p:cNvPr>
                  <p:cNvSpPr/>
                  <p:nvPr/>
                </p:nvSpPr>
                <p:spPr>
                  <a:xfrm>
                    <a:off x="9496425" y="3710664"/>
                    <a:ext cx="76200" cy="210005"/>
                  </a:xfrm>
                  <a:prstGeom prst="rect">
                    <a:avLst/>
                  </a:prstGeom>
                  <a:pattFill prst="wdDn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190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B3AEA19E-7748-8871-EFAE-049B39101709}"/>
                      </a:ext>
                    </a:extLst>
                  </p:cNvPr>
                  <p:cNvSpPr/>
                  <p:nvPr/>
                </p:nvSpPr>
                <p:spPr>
                  <a:xfrm>
                    <a:off x="9572625" y="3710664"/>
                    <a:ext cx="76200" cy="210005"/>
                  </a:xfrm>
                  <a:prstGeom prst="rect">
                    <a:avLst/>
                  </a:prstGeom>
                  <a:pattFill prst="wdDn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190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D523841A-6164-65E1-F398-1F650374B492}"/>
                      </a:ext>
                    </a:extLst>
                  </p:cNvPr>
                  <p:cNvSpPr/>
                  <p:nvPr/>
                </p:nvSpPr>
                <p:spPr>
                  <a:xfrm>
                    <a:off x="9648825" y="3710209"/>
                    <a:ext cx="76200" cy="210005"/>
                  </a:xfrm>
                  <a:prstGeom prst="rect">
                    <a:avLst/>
                  </a:prstGeom>
                  <a:pattFill prst="wdDn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190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F3866BDF-DE2B-4B9D-95F5-270A4CF44C8B}"/>
                      </a:ext>
                    </a:extLst>
                  </p:cNvPr>
                  <p:cNvSpPr/>
                  <p:nvPr/>
                </p:nvSpPr>
                <p:spPr>
                  <a:xfrm>
                    <a:off x="9734550" y="3710664"/>
                    <a:ext cx="76200" cy="210005"/>
                  </a:xfrm>
                  <a:prstGeom prst="rect">
                    <a:avLst/>
                  </a:prstGeom>
                  <a:pattFill prst="wdDn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190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A9F90A7-1353-0143-A660-16F76C1424BC}"/>
                    </a:ext>
                  </a:extLst>
                </p:cNvPr>
                <p:cNvSpPr/>
                <p:nvPr/>
              </p:nvSpPr>
              <p:spPr>
                <a:xfrm>
                  <a:off x="7649793" y="3575598"/>
                  <a:ext cx="835025" cy="33292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09AA721-082B-37DF-92B2-0F93A0E42A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2481" y="4216400"/>
                  <a:ext cx="861569" cy="271097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4570580-E217-64A1-661F-2E0714FED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34050" y="4491240"/>
                  <a:ext cx="779647" cy="231207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50A3E07-2B6C-2236-2B09-68857EDE57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4398" y="4720494"/>
                  <a:ext cx="930977" cy="28330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B68110-1438-EE77-69A4-2B5C98D8AAB6}"/>
                  </a:ext>
                </a:extLst>
              </p:cNvPr>
              <p:cNvSpPr txBox="1"/>
              <p:nvPr/>
            </p:nvSpPr>
            <p:spPr>
              <a:xfrm>
                <a:off x="7095975" y="4342206"/>
                <a:ext cx="126252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HEET-1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C11EE7-E965-77AB-37CE-8D1F4430537F}"/>
                  </a:ext>
                </a:extLst>
              </p:cNvPr>
              <p:cNvSpPr txBox="1"/>
              <p:nvPr/>
            </p:nvSpPr>
            <p:spPr>
              <a:xfrm>
                <a:off x="7364852" y="3064143"/>
                <a:ext cx="126252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HEET-2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22A072-163D-E93B-0FAC-1F3E9276E712}"/>
                </a:ext>
              </a:extLst>
            </p:cNvPr>
            <p:cNvSpPr txBox="1"/>
            <p:nvPr/>
          </p:nvSpPr>
          <p:spPr>
            <a:xfrm>
              <a:off x="2841270" y="2169860"/>
              <a:ext cx="31788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Section of AGS Ring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95899-3E54-E476-DC76-E972AF1CF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52D8A-2D1C-6FF0-1C95-F28709EEB85D}"/>
              </a:ext>
            </a:extLst>
          </p:cNvPr>
          <p:cNvSpPr txBox="1"/>
          <p:nvPr/>
        </p:nvSpPr>
        <p:spPr>
          <a:xfrm>
            <a:off x="8435106" y="3559518"/>
            <a:ext cx="18614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Phase 1 &amp;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B56AC-3594-0329-542C-EE38421AB780}"/>
              </a:ext>
            </a:extLst>
          </p:cNvPr>
          <p:cNvSpPr txBox="1"/>
          <p:nvPr/>
        </p:nvSpPr>
        <p:spPr>
          <a:xfrm>
            <a:off x="8665616" y="2285683"/>
            <a:ext cx="13147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Phase 3</a:t>
            </a:r>
          </a:p>
        </p:txBody>
      </p:sp>
    </p:spTree>
    <p:extLst>
      <p:ext uri="{BB962C8B-B14F-4D97-AF65-F5344CB8AC3E}">
        <p14:creationId xmlns:p14="http://schemas.microsoft.com/office/powerpoint/2010/main" val="3302916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19"/>
          <p:cNvGrpSpPr/>
          <p:nvPr/>
        </p:nvGrpSpPr>
        <p:grpSpPr>
          <a:xfrm>
            <a:off x="422888" y="770230"/>
            <a:ext cx="11346224" cy="4819948"/>
            <a:chOff x="346282" y="1537485"/>
            <a:chExt cx="11346224" cy="4819948"/>
          </a:xfrm>
        </p:grpSpPr>
        <p:grpSp>
          <p:nvGrpSpPr>
            <p:cNvPr id="291" name="Google Shape;291;p19"/>
            <p:cNvGrpSpPr/>
            <p:nvPr/>
          </p:nvGrpSpPr>
          <p:grpSpPr>
            <a:xfrm>
              <a:off x="346282" y="1537485"/>
              <a:ext cx="11346224" cy="4819948"/>
              <a:chOff x="346282" y="1537485"/>
              <a:chExt cx="11346224" cy="4819948"/>
            </a:xfrm>
          </p:grpSpPr>
          <p:grpSp>
            <p:nvGrpSpPr>
              <p:cNvPr id="292" name="Google Shape;292;p19"/>
              <p:cNvGrpSpPr/>
              <p:nvPr/>
            </p:nvGrpSpPr>
            <p:grpSpPr>
              <a:xfrm>
                <a:off x="346282" y="1537485"/>
                <a:ext cx="11346224" cy="4819948"/>
                <a:chOff x="346282" y="1537485"/>
                <a:chExt cx="11346224" cy="4819948"/>
              </a:xfrm>
            </p:grpSpPr>
            <p:sp>
              <p:nvSpPr>
                <p:cNvPr id="293" name="Google Shape;293;p19"/>
                <p:cNvSpPr/>
                <p:nvPr/>
              </p:nvSpPr>
              <p:spPr>
                <a:xfrm rot="-5400000">
                  <a:off x="3750352" y="-1584721"/>
                  <a:ext cx="4819948" cy="1106436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94" name="Google Shape;294;p19"/>
                <p:cNvCxnSpPr/>
                <p:nvPr/>
              </p:nvCxnSpPr>
              <p:spPr>
                <a:xfrm>
                  <a:off x="346282" y="2066869"/>
                  <a:ext cx="1969477" cy="1076719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p19"/>
                <p:cNvCxnSpPr/>
                <p:nvPr/>
              </p:nvCxnSpPr>
              <p:spPr>
                <a:xfrm>
                  <a:off x="2315759" y="3143588"/>
                  <a:ext cx="209388" cy="10443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6" name="Google Shape;296;p19"/>
                <p:cNvCxnSpPr/>
                <p:nvPr/>
              </p:nvCxnSpPr>
              <p:spPr>
                <a:xfrm>
                  <a:off x="2525147" y="3248025"/>
                  <a:ext cx="1091178" cy="50165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7" name="Google Shape;297;p19"/>
                <p:cNvCxnSpPr/>
                <p:nvPr/>
              </p:nvCxnSpPr>
              <p:spPr>
                <a:xfrm>
                  <a:off x="3616325" y="3749675"/>
                  <a:ext cx="314325" cy="13335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19"/>
                <p:cNvCxnSpPr/>
                <p:nvPr/>
              </p:nvCxnSpPr>
              <p:spPr>
                <a:xfrm>
                  <a:off x="3930650" y="3883025"/>
                  <a:ext cx="342900" cy="136525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9" name="Google Shape;299;p19"/>
                <p:cNvCxnSpPr/>
                <p:nvPr/>
              </p:nvCxnSpPr>
              <p:spPr>
                <a:xfrm>
                  <a:off x="4273550" y="4019550"/>
                  <a:ext cx="314325" cy="111125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0" name="Google Shape;300;p19"/>
                <p:cNvCxnSpPr/>
                <p:nvPr/>
              </p:nvCxnSpPr>
              <p:spPr>
                <a:xfrm>
                  <a:off x="4587875" y="4130675"/>
                  <a:ext cx="241300" cy="8255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p19"/>
                <p:cNvCxnSpPr/>
                <p:nvPr/>
              </p:nvCxnSpPr>
              <p:spPr>
                <a:xfrm>
                  <a:off x="7162800" y="1930400"/>
                  <a:ext cx="0" cy="224155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2" name="Google Shape;302;p19"/>
                <p:cNvCxnSpPr/>
                <p:nvPr/>
              </p:nvCxnSpPr>
              <p:spPr>
                <a:xfrm rot="10800000">
                  <a:off x="1752600" y="4152900"/>
                  <a:ext cx="5410200" cy="635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grpSp>
              <p:nvGrpSpPr>
                <p:cNvPr id="303" name="Google Shape;303;p19"/>
                <p:cNvGrpSpPr/>
                <p:nvPr/>
              </p:nvGrpSpPr>
              <p:grpSpPr>
                <a:xfrm rot="997365">
                  <a:off x="7434240" y="4994918"/>
                  <a:ext cx="1231900" cy="332920"/>
                  <a:chOff x="7534275" y="4319222"/>
                  <a:chExt cx="1231900" cy="332920"/>
                </a:xfrm>
              </p:grpSpPr>
              <p:grpSp>
                <p:nvGrpSpPr>
                  <p:cNvPr id="304" name="Google Shape;304;p19"/>
                  <p:cNvGrpSpPr/>
                  <p:nvPr/>
                </p:nvGrpSpPr>
                <p:grpSpPr>
                  <a:xfrm>
                    <a:off x="8369300" y="4319222"/>
                    <a:ext cx="396875" cy="332920"/>
                    <a:chOff x="9413875" y="3651250"/>
                    <a:chExt cx="396875" cy="332920"/>
                  </a:xfrm>
                </p:grpSpPr>
                <p:sp>
                  <p:nvSpPr>
                    <p:cNvPr id="305" name="Google Shape;305;p19"/>
                    <p:cNvSpPr/>
                    <p:nvPr/>
                  </p:nvSpPr>
                  <p:spPr>
                    <a:xfrm>
                      <a:off x="9413875" y="3651250"/>
                      <a:ext cx="76200" cy="1651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9050" cap="flat" cmpd="sng">
                      <a:solidFill>
                        <a:schemeClr val="accen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6" name="Google Shape;306;p19"/>
                    <p:cNvSpPr/>
                    <p:nvPr/>
                  </p:nvSpPr>
                  <p:spPr>
                    <a:xfrm>
                      <a:off x="9413875" y="3819070"/>
                      <a:ext cx="76200" cy="165100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9050" cap="flat" cmpd="sng">
                      <a:solidFill>
                        <a:schemeClr val="accen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7" name="Google Shape;307;p19"/>
                    <p:cNvSpPr/>
                    <p:nvPr/>
                  </p:nvSpPr>
                  <p:spPr>
                    <a:xfrm>
                      <a:off x="9496425" y="3710664"/>
                      <a:ext cx="76200" cy="210005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9050" cap="flat" cmpd="sng">
                      <a:solidFill>
                        <a:schemeClr val="accen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8" name="Google Shape;308;p19"/>
                    <p:cNvSpPr/>
                    <p:nvPr/>
                  </p:nvSpPr>
                  <p:spPr>
                    <a:xfrm>
                      <a:off x="9572625" y="3710664"/>
                      <a:ext cx="76200" cy="210005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9050" cap="flat" cmpd="sng">
                      <a:solidFill>
                        <a:schemeClr val="accen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9" name="Google Shape;309;p19"/>
                    <p:cNvSpPr/>
                    <p:nvPr/>
                  </p:nvSpPr>
                  <p:spPr>
                    <a:xfrm>
                      <a:off x="9648825" y="3710209"/>
                      <a:ext cx="76200" cy="210005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9050" cap="flat" cmpd="sng">
                      <a:solidFill>
                        <a:schemeClr val="accen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0" name="Google Shape;310;p19"/>
                    <p:cNvSpPr/>
                    <p:nvPr/>
                  </p:nvSpPr>
                  <p:spPr>
                    <a:xfrm>
                      <a:off x="9734550" y="3710664"/>
                      <a:ext cx="76200" cy="210005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9050" cap="flat" cmpd="sng">
                      <a:solidFill>
                        <a:schemeClr val="accen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11" name="Google Shape;311;p19"/>
                  <p:cNvSpPr/>
                  <p:nvPr/>
                </p:nvSpPr>
                <p:spPr>
                  <a:xfrm>
                    <a:off x="7534275" y="4319222"/>
                    <a:ext cx="835025" cy="332920"/>
                  </a:xfrm>
                  <a:prstGeom prst="rect">
                    <a:avLst/>
                  </a:prstGeom>
                  <a:solidFill>
                    <a:schemeClr val="lt1"/>
                  </a:solidFill>
                  <a:ln w="25400" cap="flat" cmpd="sng">
                    <a:solidFill>
                      <a:srgbClr val="0070C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cxnSp>
              <p:nvCxnSpPr>
                <p:cNvPr id="312" name="Google Shape;312;p19"/>
                <p:cNvCxnSpPr/>
                <p:nvPr/>
              </p:nvCxnSpPr>
              <p:spPr>
                <a:xfrm>
                  <a:off x="3006725" y="3467269"/>
                  <a:ext cx="387350" cy="12065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B05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3" name="Google Shape;313;p19"/>
                <p:cNvCxnSpPr/>
                <p:nvPr/>
              </p:nvCxnSpPr>
              <p:spPr>
                <a:xfrm>
                  <a:off x="3394075" y="3589607"/>
                  <a:ext cx="352425" cy="8863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B05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4" name="Google Shape;314;p19"/>
                <p:cNvCxnSpPr/>
                <p:nvPr/>
              </p:nvCxnSpPr>
              <p:spPr>
                <a:xfrm>
                  <a:off x="3013075" y="3470275"/>
                  <a:ext cx="387350" cy="12065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B05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5" name="Google Shape;315;p19"/>
                <p:cNvCxnSpPr/>
                <p:nvPr/>
              </p:nvCxnSpPr>
              <p:spPr>
                <a:xfrm>
                  <a:off x="3746500" y="3676650"/>
                  <a:ext cx="161925" cy="32391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B05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6" name="Google Shape;316;p19"/>
                <p:cNvCxnSpPr/>
                <p:nvPr/>
              </p:nvCxnSpPr>
              <p:spPr>
                <a:xfrm>
                  <a:off x="3908425" y="3709041"/>
                  <a:ext cx="155575" cy="22225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B05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7" name="Google Shape;317;p19"/>
                <p:cNvCxnSpPr/>
                <p:nvPr/>
              </p:nvCxnSpPr>
              <p:spPr>
                <a:xfrm>
                  <a:off x="4060825" y="3731266"/>
                  <a:ext cx="161925" cy="10792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B05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8" name="Google Shape;318;p19"/>
                <p:cNvCxnSpPr/>
                <p:nvPr/>
              </p:nvCxnSpPr>
              <p:spPr>
                <a:xfrm>
                  <a:off x="4375150" y="3753010"/>
                  <a:ext cx="4594225" cy="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B05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9" name="Google Shape;319;p19"/>
                <p:cNvCxnSpPr/>
                <p:nvPr/>
              </p:nvCxnSpPr>
              <p:spPr>
                <a:xfrm>
                  <a:off x="4222750" y="3742058"/>
                  <a:ext cx="158750" cy="761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B05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grpSp>
              <p:nvGrpSpPr>
                <p:cNvPr id="320" name="Google Shape;320;p19"/>
                <p:cNvGrpSpPr/>
                <p:nvPr/>
              </p:nvGrpSpPr>
              <p:grpSpPr>
                <a:xfrm>
                  <a:off x="8491168" y="3575597"/>
                  <a:ext cx="396875" cy="332920"/>
                  <a:chOff x="9413875" y="3651250"/>
                  <a:chExt cx="396875" cy="332920"/>
                </a:xfrm>
              </p:grpSpPr>
              <p:sp>
                <p:nvSpPr>
                  <p:cNvPr id="321" name="Google Shape;321;p19"/>
                  <p:cNvSpPr/>
                  <p:nvPr/>
                </p:nvSpPr>
                <p:spPr>
                  <a:xfrm>
                    <a:off x="9413875" y="3651250"/>
                    <a:ext cx="76200" cy="165100"/>
                  </a:xfrm>
                  <a:prstGeom prst="rect">
                    <a:avLst/>
                  </a:prstGeom>
                  <a:solidFill>
                    <a:schemeClr val="lt1"/>
                  </a:solidFill>
                  <a:ln w="19050" cap="flat" cmpd="sng">
                    <a:solidFill>
                      <a:schemeClr val="accent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19"/>
                  <p:cNvSpPr/>
                  <p:nvPr/>
                </p:nvSpPr>
                <p:spPr>
                  <a:xfrm>
                    <a:off x="9413875" y="3819070"/>
                    <a:ext cx="76200" cy="165100"/>
                  </a:xfrm>
                  <a:prstGeom prst="rect">
                    <a:avLst/>
                  </a:prstGeom>
                  <a:solidFill>
                    <a:schemeClr val="lt1"/>
                  </a:solidFill>
                  <a:ln w="19050" cap="flat" cmpd="sng">
                    <a:solidFill>
                      <a:schemeClr val="accent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" name="Google Shape;323;p19"/>
                  <p:cNvSpPr/>
                  <p:nvPr/>
                </p:nvSpPr>
                <p:spPr>
                  <a:xfrm>
                    <a:off x="9496425" y="3710664"/>
                    <a:ext cx="76200" cy="210005"/>
                  </a:xfrm>
                  <a:prstGeom prst="rect">
                    <a:avLst/>
                  </a:prstGeom>
                  <a:solidFill>
                    <a:schemeClr val="lt1"/>
                  </a:solidFill>
                  <a:ln w="19050" cap="flat" cmpd="sng">
                    <a:solidFill>
                      <a:schemeClr val="accent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" name="Google Shape;324;p19"/>
                  <p:cNvSpPr/>
                  <p:nvPr/>
                </p:nvSpPr>
                <p:spPr>
                  <a:xfrm>
                    <a:off x="9572625" y="3710664"/>
                    <a:ext cx="76200" cy="210005"/>
                  </a:xfrm>
                  <a:prstGeom prst="rect">
                    <a:avLst/>
                  </a:prstGeom>
                  <a:solidFill>
                    <a:schemeClr val="lt1"/>
                  </a:solidFill>
                  <a:ln w="19050" cap="flat" cmpd="sng">
                    <a:solidFill>
                      <a:schemeClr val="accent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" name="Google Shape;325;p19"/>
                  <p:cNvSpPr/>
                  <p:nvPr/>
                </p:nvSpPr>
                <p:spPr>
                  <a:xfrm>
                    <a:off x="9648825" y="3710209"/>
                    <a:ext cx="76200" cy="210005"/>
                  </a:xfrm>
                  <a:prstGeom prst="rect">
                    <a:avLst/>
                  </a:prstGeom>
                  <a:solidFill>
                    <a:schemeClr val="lt1"/>
                  </a:solidFill>
                  <a:ln w="19050" cap="flat" cmpd="sng">
                    <a:solidFill>
                      <a:schemeClr val="accent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" name="Google Shape;326;p19"/>
                  <p:cNvSpPr/>
                  <p:nvPr/>
                </p:nvSpPr>
                <p:spPr>
                  <a:xfrm>
                    <a:off x="9734550" y="3710664"/>
                    <a:ext cx="76200" cy="210005"/>
                  </a:xfrm>
                  <a:prstGeom prst="rect">
                    <a:avLst/>
                  </a:prstGeom>
                  <a:solidFill>
                    <a:schemeClr val="lt1"/>
                  </a:solidFill>
                  <a:ln w="19050" cap="flat" cmpd="sng">
                    <a:solidFill>
                      <a:schemeClr val="accent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7" name="Google Shape;327;p19"/>
                <p:cNvSpPr/>
                <p:nvPr/>
              </p:nvSpPr>
              <p:spPr>
                <a:xfrm>
                  <a:off x="7649793" y="3575598"/>
                  <a:ext cx="835025" cy="332920"/>
                </a:xfrm>
                <a:prstGeom prst="rect">
                  <a:avLst/>
                </a:prstGeom>
                <a:solidFill>
                  <a:schemeClr val="lt1"/>
                </a:solidFill>
                <a:ln w="25400" cap="flat" cmpd="sng">
                  <a:solidFill>
                    <a:srgbClr val="0070C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28" name="Google Shape;328;p19"/>
                <p:cNvCxnSpPr/>
                <p:nvPr/>
              </p:nvCxnSpPr>
              <p:spPr>
                <a:xfrm>
                  <a:off x="4872481" y="4216400"/>
                  <a:ext cx="861569" cy="27109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9" name="Google Shape;329;p19"/>
                <p:cNvCxnSpPr/>
                <p:nvPr/>
              </p:nvCxnSpPr>
              <p:spPr>
                <a:xfrm>
                  <a:off x="5734050" y="4491240"/>
                  <a:ext cx="779647" cy="23120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0" name="Google Shape;330;p19"/>
                <p:cNvCxnSpPr/>
                <p:nvPr/>
              </p:nvCxnSpPr>
              <p:spPr>
                <a:xfrm>
                  <a:off x="6514398" y="4720494"/>
                  <a:ext cx="930977" cy="283306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31" name="Google Shape;331;p19"/>
              <p:cNvSpPr txBox="1"/>
              <p:nvPr/>
            </p:nvSpPr>
            <p:spPr>
              <a:xfrm>
                <a:off x="7095975" y="4342206"/>
                <a:ext cx="1262525" cy="46166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HEET-1</a:t>
                </a:r>
                <a:endParaRPr/>
              </a:p>
            </p:txBody>
          </p:sp>
          <p:sp>
            <p:nvSpPr>
              <p:cNvPr id="332" name="Google Shape;332;p19"/>
              <p:cNvSpPr txBox="1"/>
              <p:nvPr/>
            </p:nvSpPr>
            <p:spPr>
              <a:xfrm>
                <a:off x="7364852" y="3064143"/>
                <a:ext cx="1262525" cy="46166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HEET-2</a:t>
                </a:r>
                <a:endParaRPr/>
              </a:p>
            </p:txBody>
          </p:sp>
        </p:grpSp>
        <p:sp>
          <p:nvSpPr>
            <p:cNvPr id="333" name="Google Shape;333;p19"/>
            <p:cNvSpPr txBox="1"/>
            <p:nvPr/>
          </p:nvSpPr>
          <p:spPr>
            <a:xfrm>
              <a:off x="2841270" y="2169860"/>
              <a:ext cx="3178884" cy="461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Section of AGS Ring</a:t>
              </a:r>
              <a:endParaRPr/>
            </a:p>
          </p:txBody>
        </p:sp>
      </p:grpSp>
      <p:sp>
        <p:nvSpPr>
          <p:cNvPr id="334" name="Google Shape;334;p19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sz="1000"/>
          </a:p>
        </p:txBody>
      </p:sp>
      <p:sp>
        <p:nvSpPr>
          <p:cNvPr id="335" name="Google Shape;335;p19"/>
          <p:cNvSpPr txBox="1"/>
          <p:nvPr/>
        </p:nvSpPr>
        <p:spPr>
          <a:xfrm>
            <a:off x="8435106" y="3559518"/>
            <a:ext cx="1861407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Phase 1 &amp; 2</a:t>
            </a:r>
            <a:endParaRPr/>
          </a:p>
        </p:txBody>
      </p:sp>
      <p:sp>
        <p:nvSpPr>
          <p:cNvPr id="336" name="Google Shape;336;p19"/>
          <p:cNvSpPr txBox="1"/>
          <p:nvPr/>
        </p:nvSpPr>
        <p:spPr>
          <a:xfrm>
            <a:off x="8665616" y="2285683"/>
            <a:ext cx="1314784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Phase 3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738" y="-1"/>
            <a:ext cx="5913823" cy="443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8176" y="0"/>
            <a:ext cx="5913824" cy="4435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"/>
          <p:cNvSpPr txBox="1">
            <a:spLocks noGrp="1"/>
          </p:cNvSpPr>
          <p:nvPr>
            <p:ph type="title"/>
          </p:nvPr>
        </p:nvSpPr>
        <p:spPr>
          <a:xfrm>
            <a:off x="571500" y="-11430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Large Scale Site Plan B912 </a:t>
            </a:r>
            <a:endParaRPr/>
          </a:p>
        </p:txBody>
      </p:sp>
      <p:sp>
        <p:nvSpPr>
          <p:cNvPr id="350" name="Google Shape;350;p2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pic>
        <p:nvPicPr>
          <p:cNvPr id="351" name="Google Shape;351;p21"/>
          <p:cNvPicPr preferRelativeResize="0"/>
          <p:nvPr/>
        </p:nvPicPr>
        <p:blipFill rotWithShape="1">
          <a:blip r:embed="rId3">
            <a:alphaModFix/>
          </a:blip>
          <a:srcRect l="12966" t="15557" r="35004" b="25158"/>
          <a:stretch/>
        </p:blipFill>
        <p:spPr>
          <a:xfrm>
            <a:off x="654628" y="950784"/>
            <a:ext cx="5313910" cy="518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549119" y="1351310"/>
            <a:ext cx="6695484" cy="433079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1"/>
          <p:cNvSpPr/>
          <p:nvPr/>
        </p:nvSpPr>
        <p:spPr>
          <a:xfrm>
            <a:off x="8424908" y="3089428"/>
            <a:ext cx="2282241" cy="2334827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1"/>
          <p:cNvSpPr/>
          <p:nvPr/>
        </p:nvSpPr>
        <p:spPr>
          <a:xfrm rot="5400000">
            <a:off x="9720428" y="1714013"/>
            <a:ext cx="303081" cy="3373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0626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2"/>
          <p:cNvSpPr txBox="1">
            <a:spLocks noGrp="1"/>
          </p:cNvSpPr>
          <p:nvPr>
            <p:ph type="title"/>
          </p:nvPr>
        </p:nvSpPr>
        <p:spPr>
          <a:xfrm>
            <a:off x="571500" y="-11430"/>
            <a:ext cx="11620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Proposed HEET Building Elevation</a:t>
            </a:r>
            <a:endParaRPr sz="2800"/>
          </a:p>
        </p:txBody>
      </p:sp>
      <p:sp>
        <p:nvSpPr>
          <p:cNvPr id="361" name="Google Shape;361;p2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pic>
        <p:nvPicPr>
          <p:cNvPr id="362" name="Google Shape;3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1966" y="1085897"/>
            <a:ext cx="7846048" cy="523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DB9B7-3F0A-34F8-3EEA-E3E61CEF7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B213-52D9-DC9D-8C92-D0F02C9D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 of BNL SEE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E76FE-ACCC-FD38-980C-7D94C52E5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888" y="1431828"/>
            <a:ext cx="8882872" cy="47532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/>
              <a:t>Radiobiology</a:t>
            </a:r>
            <a:r>
              <a:rPr lang="en-US" sz="2200"/>
              <a:t> for human space exploration and medical research</a:t>
            </a:r>
            <a:endParaRPr lang="en-US" sz="2200">
              <a:cs typeface="Arial"/>
            </a:endParaRPr>
          </a:p>
          <a:p>
            <a:pPr marL="914400" lvl="1" indent="-457200"/>
            <a:r>
              <a:rPr lang="en-US" sz="1900"/>
              <a:t>Understand effects of cosmic radiation on human biology, including cancer and central nervous system health risks </a:t>
            </a:r>
            <a:endParaRPr lang="en-US" sz="1900">
              <a:cs typeface="Arial"/>
            </a:endParaRPr>
          </a:p>
          <a:p>
            <a:pPr marL="914400" lvl="1" indent="-457200"/>
            <a:r>
              <a:rPr lang="en-US" sz="1900"/>
              <a:t>Primary focus of NASA testing; supports </a:t>
            </a:r>
            <a:r>
              <a:rPr lang="en-US" sz="1900" b="1"/>
              <a:t>NASA Human Research Program, Artemis missions, </a:t>
            </a:r>
            <a:r>
              <a:rPr lang="en-US" sz="1900"/>
              <a:t>and future missions to Mars or beyond </a:t>
            </a:r>
            <a:endParaRPr lang="en-US" sz="1900">
              <a:cs typeface="Arial"/>
            </a:endParaRPr>
          </a:p>
          <a:p>
            <a:pPr marL="914400" lvl="1" indent="-457200"/>
            <a:r>
              <a:rPr lang="en-US" sz="1900" b="1"/>
              <a:t>National Cancer Institute </a:t>
            </a:r>
            <a:r>
              <a:rPr lang="en-US" sz="1900"/>
              <a:t>also testing new cancer therapies </a:t>
            </a:r>
            <a:endParaRPr lang="en-US" sz="19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/>
              <a:t>Microelectronics testing </a:t>
            </a:r>
            <a:r>
              <a:rPr lang="en-US" sz="2200"/>
              <a:t>for commercial and national security applications</a:t>
            </a:r>
            <a:endParaRPr lang="en-US" sz="2200">
              <a:cs typeface="Arial"/>
            </a:endParaRPr>
          </a:p>
          <a:p>
            <a:pPr marL="914400" lvl="1" indent="-457200"/>
            <a:r>
              <a:rPr lang="en-US" sz="1900"/>
              <a:t>Over </a:t>
            </a:r>
            <a:r>
              <a:rPr lang="en-US" sz="1900" b="1"/>
              <a:t>1800 hours of electronics beamtime </a:t>
            </a:r>
            <a:r>
              <a:rPr lang="en-US" sz="1900"/>
              <a:t>anticipated in 2026</a:t>
            </a:r>
            <a:endParaRPr lang="en-US" sz="1900">
              <a:cs typeface="Arial"/>
            </a:endParaRPr>
          </a:p>
          <a:p>
            <a:pPr marL="914400" lvl="1" indent="-457200"/>
            <a:r>
              <a:rPr lang="en-US" sz="1900"/>
              <a:t>Supports satellite reliability and radiation-hardened electronics for large </a:t>
            </a:r>
            <a:r>
              <a:rPr lang="en-US" sz="1900" b="1"/>
              <a:t>aerospace entities </a:t>
            </a:r>
            <a:r>
              <a:rPr lang="en-US" sz="1900"/>
              <a:t>(Blue Origin, SpaceX, Boeing) and startups</a:t>
            </a:r>
            <a:endParaRPr lang="en-US" sz="1900">
              <a:cs typeface="Arial"/>
            </a:endParaRPr>
          </a:p>
          <a:p>
            <a:pPr marL="914400" lvl="1" indent="-457200"/>
            <a:r>
              <a:rPr lang="en-US" sz="1900" b="1"/>
              <a:t>Missile Defense Agency </a:t>
            </a:r>
            <a:r>
              <a:rPr lang="en-US" sz="1900"/>
              <a:t>and </a:t>
            </a:r>
            <a:r>
              <a:rPr lang="en-US" sz="1900" b="1"/>
              <a:t>defense primes </a:t>
            </a:r>
            <a:r>
              <a:rPr lang="en-US" sz="1900"/>
              <a:t>(Lockheed Martin, Northrop Grumman) testing for defense and intelligence missions</a:t>
            </a:r>
            <a:endParaRPr lang="en-US" sz="19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/>
              <a:t>Shielding </a:t>
            </a:r>
            <a:r>
              <a:rPr lang="en-US" sz="2200"/>
              <a:t>for space equipment </a:t>
            </a:r>
            <a:endParaRPr lang="en-US" sz="2200">
              <a:cs typeface="Arial"/>
            </a:endParaRPr>
          </a:p>
          <a:p>
            <a:pPr marL="914400" lvl="1" indent="-457200"/>
            <a:r>
              <a:rPr lang="en-US" sz="1900"/>
              <a:t>Test spacecraft and spacesuit shielding materials</a:t>
            </a:r>
            <a:endParaRPr lang="en-US" sz="190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57D83-061C-0C5A-039A-2D6B34074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/>
          </a:p>
        </p:txBody>
      </p:sp>
      <p:pic>
        <p:nvPicPr>
          <p:cNvPr id="1027" name="Picture 3" descr="The Cost of Global Satellite Internet ...">
            <a:extLst>
              <a:ext uri="{FF2B5EF4-FFF2-40B4-BE49-F238E27FC236}">
                <a16:creationId xmlns:a16="http://schemas.microsoft.com/office/drawing/2014/main" id="{18B898EB-7D64-2960-7934-A9DCC1340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47" y="171296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he astronaut is floating in space, gazing out at the Earth from above.&#10;&#10;AI-generated content may be incorrect.">
            <a:extLst>
              <a:ext uri="{FF2B5EF4-FFF2-40B4-BE49-F238E27FC236}">
                <a16:creationId xmlns:a16="http://schemas.microsoft.com/office/drawing/2014/main" id="{DF0D8467-AF79-C2CE-FD9A-669C49AAD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631" y="5033738"/>
            <a:ext cx="2705100" cy="1685925"/>
          </a:xfrm>
          <a:prstGeom prst="rect">
            <a:avLst/>
          </a:prstGeom>
        </p:spPr>
      </p:pic>
      <p:pic>
        <p:nvPicPr>
          <p:cNvPr id="9" name="Picture 8" descr="The image shows a space shuttle gracefully gliding past Earth's atmosphere, with the planet's blue and white visibly reflected in the shuttle's windows.&#10;&#10;AI-generated content may be incorrect.">
            <a:extLst>
              <a:ext uri="{FF2B5EF4-FFF2-40B4-BE49-F238E27FC236}">
                <a16:creationId xmlns:a16="http://schemas.microsoft.com/office/drawing/2014/main" id="{AABC1305-5E27-1387-77DD-4FF9F2626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254" y="342933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65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"/>
          <p:cNvSpPr txBox="1">
            <a:spLocks noGrp="1"/>
          </p:cNvSpPr>
          <p:nvPr>
            <p:ph type="title"/>
          </p:nvPr>
        </p:nvSpPr>
        <p:spPr>
          <a:xfrm>
            <a:off x="571500" y="-11430"/>
            <a:ext cx="116205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Proposed HEET Building Elevations</a:t>
            </a:r>
            <a:endParaRPr sz="2800"/>
          </a:p>
        </p:txBody>
      </p:sp>
      <p:sp>
        <p:nvSpPr>
          <p:cNvPr id="369" name="Google Shape;369;p23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pic>
        <p:nvPicPr>
          <p:cNvPr id="370" name="Google Shape;370;p23"/>
          <p:cNvPicPr preferRelativeResize="0"/>
          <p:nvPr/>
        </p:nvPicPr>
        <p:blipFill rotWithShape="1">
          <a:blip r:embed="rId3">
            <a:alphaModFix/>
          </a:blip>
          <a:srcRect l="1621" t="7630" r="-1" b="8019"/>
          <a:stretch/>
        </p:blipFill>
        <p:spPr>
          <a:xfrm>
            <a:off x="7084985" y="3580958"/>
            <a:ext cx="4785916" cy="273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820661"/>
            <a:ext cx="6317572" cy="421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4985" y="319534"/>
            <a:ext cx="4807320" cy="320488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3"/>
          <p:cNvSpPr txBox="1"/>
          <p:nvPr/>
        </p:nvSpPr>
        <p:spPr>
          <a:xfrm>
            <a:off x="6983327" y="6175806"/>
            <a:ext cx="3435479" cy="64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Rendered HEET’s Floor Plan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0A2EA-733A-FB39-5855-5B2C7750A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648" y="914400"/>
            <a:ext cx="5219352" cy="3684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C285F4-1D73-80AD-EE56-CD07CF64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683"/>
            <a:ext cx="11049000" cy="1325563"/>
          </a:xfrm>
        </p:spPr>
        <p:txBody>
          <a:bodyPr/>
          <a:lstStyle/>
          <a:p>
            <a:r>
              <a:rPr lang="en-US"/>
              <a:t>Supply &amp; Demand for SEE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B079C-1A72-D4FC-D369-8F06C0665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64D0AB-A83D-B7A8-8571-8BFB2191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53" y="4159993"/>
            <a:ext cx="10683544" cy="2090799"/>
          </a:xfrm>
        </p:spPr>
        <p:txBody>
          <a:bodyPr>
            <a:normAutofit lnSpcReduction="10000"/>
          </a:bodyPr>
          <a:lstStyle/>
          <a:p>
            <a:pPr marL="0" lvl="0" indent="0"/>
            <a:r>
              <a:rPr lang="en-US" sz="2000" b="1"/>
              <a:t>Capacity Shortfall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1800"/>
              <a:t>Heavy ion capacity remains a key bottleneck; unofficial analysis from third-party contractor projects total </a:t>
            </a:r>
            <a:r>
              <a:rPr lang="en-US" sz="1800" b="1"/>
              <a:t>heavy ion beam demand </a:t>
            </a:r>
            <a:r>
              <a:rPr lang="en-US" sz="1800"/>
              <a:t>to reach 15k hours by 2030 and 23k by 2040, with ~9k hours (range of 6-12k) expected to be demand for </a:t>
            </a:r>
            <a:r>
              <a:rPr lang="en-US" sz="1800" b="1"/>
              <a:t>high energy.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/>
              <a:t>Current heavy ion facilities (BNL, LBNL, TAMU, MSU) expected to provide ~15k hours by 2030 but gap of ~8k hours predicted by 2040.</a:t>
            </a:r>
          </a:p>
          <a:p>
            <a:pPr marL="914400" lvl="1" indent="-457200"/>
            <a:r>
              <a:rPr lang="en-US" sz="1800"/>
              <a:t>NSRL is currently only high-energy facility, with &gt;2000 hours annually.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A2D5D-5411-FA06-BAB2-028A91A503C4}"/>
              </a:ext>
            </a:extLst>
          </p:cNvPr>
          <p:cNvSpPr txBox="1"/>
          <p:nvPr/>
        </p:nvSpPr>
        <p:spPr>
          <a:xfrm>
            <a:off x="476533" y="1392159"/>
            <a:ext cx="657158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Drivers of Demand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Proliferation of </a:t>
            </a:r>
            <a:r>
              <a:rPr lang="en-US" b="1"/>
              <a:t>satellites</a:t>
            </a:r>
            <a:r>
              <a:rPr lang="en-US"/>
              <a:t>, with higher complexity and COTS electronics; projections of 3-5x growth in number of satellites by 2040, each with many radiation-sensitive electronics components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Greater move toward </a:t>
            </a:r>
            <a:r>
              <a:rPr lang="en-US" b="1"/>
              <a:t>deep space exploration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Growing interest in </a:t>
            </a:r>
            <a:r>
              <a:rPr lang="en-US" b="1"/>
              <a:t>data centers in space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Space as a defense and </a:t>
            </a:r>
            <a:r>
              <a:rPr lang="en-US" b="1"/>
              <a:t>national security frontier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60787-5498-173F-4D54-4E7ABC8EFF43}"/>
              </a:ext>
            </a:extLst>
          </p:cNvPr>
          <p:cNvSpPr txBox="1"/>
          <p:nvPr/>
        </p:nvSpPr>
        <p:spPr>
          <a:xfrm>
            <a:off x="8035637" y="1593632"/>
            <a:ext cx="2922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Publication of Testing at the Speed of Light (2018)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DFF6D-70E9-B89D-9108-2A6811EB918F}"/>
              </a:ext>
            </a:extLst>
          </p:cNvPr>
          <p:cNvSpPr txBox="1"/>
          <p:nvPr/>
        </p:nvSpPr>
        <p:spPr>
          <a:xfrm>
            <a:off x="8035637" y="231048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SHREC Report (2019)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D9CA65-03F5-63E5-A207-E4D33BF42DF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9275720" y="2679812"/>
            <a:ext cx="688676" cy="1106135"/>
          </a:xfrm>
          <a:prstGeom prst="straightConnector1">
            <a:avLst/>
          </a:prstGeom>
          <a:ln w="317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8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857D-8452-4E19-04F8-DDDC75B0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BNL’s Accelerator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FCF3D-100A-A745-B92B-78F275C51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/>
          </a:p>
        </p:txBody>
      </p:sp>
      <p:pic>
        <p:nvPicPr>
          <p:cNvPr id="6" name="Picture 5" descr="The diagram illustrates various high-energy physics research facilities and components, including the RHIC EIC, SPEAR, STAR, BNL, and several accelerators and equipment like LINAC, NSRL, EBIS, HEET, BLIP, BOOSTER, and Tandem Van de Graaffs.&#10;&#10;AI-generated content may be incorrect.">
            <a:extLst>
              <a:ext uri="{FF2B5EF4-FFF2-40B4-BE49-F238E27FC236}">
                <a16:creationId xmlns:a16="http://schemas.microsoft.com/office/drawing/2014/main" id="{46492682-B6CA-268F-596F-42D041F3D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621" y="1861457"/>
            <a:ext cx="6275379" cy="3854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8FA50B-B2A0-5A9C-6DF9-5B68FEFF7958}"/>
              </a:ext>
            </a:extLst>
          </p:cNvPr>
          <p:cNvSpPr txBox="1"/>
          <p:nvPr/>
        </p:nvSpPr>
        <p:spPr>
          <a:xfrm>
            <a:off x="435428" y="1493928"/>
            <a:ext cx="5560814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The </a:t>
            </a:r>
            <a:r>
              <a:rPr lang="en-US" sz="1900" b="1"/>
              <a:t>Electron Beam Ion Source (EBIS) </a:t>
            </a:r>
            <a:r>
              <a:rPr lang="en-US" sz="1900"/>
              <a:t>provides a large variety of ions on demand. The Laser Ion Source (in EBIS) quickly provides many elements.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The </a:t>
            </a:r>
            <a:r>
              <a:rPr lang="en-US" sz="1900" b="1"/>
              <a:t>Linear Accelerator (LINAC) </a:t>
            </a:r>
            <a:r>
              <a:rPr lang="en-US" sz="1900"/>
              <a:t>provides protons. The </a:t>
            </a:r>
            <a:r>
              <a:rPr lang="en-US" sz="1900" b="1"/>
              <a:t>Tandem accelerators</a:t>
            </a:r>
            <a:r>
              <a:rPr lang="en-US" sz="1900"/>
              <a:t> act as backup and third source for ions and protons, and are themselves user facilities.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1"/>
              <a:t>NSRL </a:t>
            </a:r>
            <a:r>
              <a:rPr lang="en-US" sz="1900"/>
              <a:t>receives beam directly off the Booster.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/>
              <a:t>Proposed </a:t>
            </a:r>
            <a:r>
              <a:rPr lang="en-US" sz="1900" b="1"/>
              <a:t>HEET </a:t>
            </a:r>
            <a:r>
              <a:rPr lang="en-US" sz="1900"/>
              <a:t>would have one or two beamline(s) off the </a:t>
            </a:r>
            <a:r>
              <a:rPr lang="en-US" sz="1900" b="1"/>
              <a:t>Alternating Gradient Synchrotron (AGS)</a:t>
            </a:r>
            <a:r>
              <a:rPr lang="en-US" sz="1900"/>
              <a:t>; operational in ~3 years once funding is secured.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BNL’s </a:t>
            </a:r>
            <a:r>
              <a:rPr lang="en-US" sz="2000" b="1"/>
              <a:t>Relativistic Heavy Ion Collider </a:t>
            </a:r>
            <a:r>
              <a:rPr lang="en-US" sz="2000"/>
              <a:t>was decommissioned in early 2026 to make way for the future </a:t>
            </a:r>
            <a:r>
              <a:rPr lang="en-US" sz="2000" b="1"/>
              <a:t>Electron-Ion Collider</a:t>
            </a:r>
            <a:r>
              <a:rPr lang="en-US" sz="20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975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0D54-530B-F90C-E522-87CF9DDE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NASA Space Radiation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BDAEF-39DE-62FE-A76B-182C1060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0" y="1542089"/>
            <a:ext cx="11163300" cy="200586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/>
              <a:t>Founded in 2003 as a joint NASA-DOE facility, NSRL is currently </a:t>
            </a:r>
            <a:r>
              <a:rPr lang="en-US" sz="2300" b="1"/>
              <a:t>the only facility that can mimic deep space</a:t>
            </a:r>
            <a:r>
              <a:rPr lang="en-US" sz="2300"/>
              <a:t> through high-energy heavy ion beams.</a:t>
            </a:r>
          </a:p>
          <a:p>
            <a:pPr marL="457200" lvl="1" indent="-457200"/>
            <a:r>
              <a:rPr lang="en-US" sz="2300"/>
              <a:t>NASA underwrites the facility; BNL staff operate and maintain facility.</a:t>
            </a:r>
          </a:p>
          <a:p>
            <a:pPr marL="457200" lvl="1" indent="-457200"/>
            <a:r>
              <a:rPr lang="en-US" sz="2300"/>
              <a:t>NASA books portion of beam hours annually in 3 blocks; remaining hours are available for other researchers.</a:t>
            </a:r>
          </a:p>
          <a:p>
            <a:pPr marL="457200" lvl="1" indent="-457200"/>
            <a:r>
              <a:rPr lang="en-US" sz="2300"/>
              <a:t>Though established for radiobiology studies, more and more users are studying the effects of space radiation on electronic devices and systems.</a:t>
            </a:r>
          </a:p>
          <a:p>
            <a:pPr marL="0" indent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E5D51-D566-0D21-41BE-092E66517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  <p:pic>
        <p:nvPicPr>
          <p:cNvPr id="6" name="Picture 5" descr="The image shows a technician operating a complex piece of machinery, likely a computer or electronic device, with a blue safety tray and various tools around, all inside a controlled environment with clear safety signs.&#10;&#10;AI-generated content may be incorrect.">
            <a:extLst>
              <a:ext uri="{FF2B5EF4-FFF2-40B4-BE49-F238E27FC236}">
                <a16:creationId xmlns:a16="http://schemas.microsoft.com/office/drawing/2014/main" id="{09E09BF5-E466-CA3A-FDC0-1B01EB160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471" y="3777109"/>
            <a:ext cx="4985657" cy="2904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15DEAA-AF02-717E-212E-292AE9AB2B77}"/>
              </a:ext>
            </a:extLst>
          </p:cNvPr>
          <p:cNvSpPr txBox="1"/>
          <p:nvPr/>
        </p:nvSpPr>
        <p:spPr>
          <a:xfrm>
            <a:off x="571500" y="3461821"/>
            <a:ext cx="67600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sz="2000" b="1"/>
              <a:t>NSRL key features: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Beams of all ions</a:t>
            </a:r>
            <a:r>
              <a:rPr lang="en-US" sz="2000" b="1"/>
              <a:t> </a:t>
            </a:r>
            <a:r>
              <a:rPr lang="en-US" sz="2000"/>
              <a:t>from protons to uranium and energies up to 1500 MeV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High energy beams can penetrate electronics cases; no need to de-lid parts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Flexible beam profile allowing simultaneous test of multiple devices or functional tests of complete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Large and highly stable beam</a:t>
            </a:r>
          </a:p>
        </p:txBody>
      </p:sp>
    </p:spTree>
    <p:extLst>
      <p:ext uri="{BB962C8B-B14F-4D97-AF65-F5344CB8AC3E}">
        <p14:creationId xmlns:p14="http://schemas.microsoft.com/office/powerpoint/2010/main" val="3875691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5E710-20F7-1B24-BE08-2C2A240D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503"/>
            <a:ext cx="11049000" cy="1325563"/>
          </a:xfrm>
        </p:spPr>
        <p:txBody>
          <a:bodyPr/>
          <a:lstStyle/>
          <a:p>
            <a:r>
              <a:rPr lang="en-US"/>
              <a:t>NSRL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014D-BB4B-0908-1756-6FD51F702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81588"/>
            <a:ext cx="4512129" cy="4741795"/>
          </a:xfrm>
        </p:spPr>
        <p:txBody>
          <a:bodyPr>
            <a:normAutofit fontScale="70000" lnSpcReduction="20000"/>
          </a:bodyPr>
          <a:lstStyle/>
          <a:p>
            <a:r>
              <a:rPr lang="en-US" b="1"/>
              <a:t>NSRL Beam Features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Digital beam imager provides real-time information about beam intensity and shape.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“Physics beam” is often a round Gaussian pencil beam, with FWHM of ~1 cm for a 1-GeV proton beam.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Beam spots are somewhat larger for lower energy beams.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Collimation down to ~1mm is also possible.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Typical beam profiles are the square 20×20 cm</a:t>
            </a:r>
            <a:r>
              <a:rPr lang="en-US" baseline="30000"/>
              <a:t>2</a:t>
            </a:r>
            <a:r>
              <a:rPr lang="en-US"/>
              <a:t> profile and can be extended to 60×60-cm</a:t>
            </a:r>
            <a:r>
              <a:rPr lang="en-US" baseline="30000"/>
              <a:t>2</a:t>
            </a:r>
            <a:r>
              <a:rPr lang="en-US"/>
              <a:t> profile.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Beam uniformity is typically ±3% across the target field.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/>
              <a:t>Beam is delivered for 400 </a:t>
            </a:r>
            <a:r>
              <a:rPr lang="en-US" err="1"/>
              <a:t>ms</a:t>
            </a:r>
            <a:r>
              <a:rPr lang="en-US"/>
              <a:t> for every 4-6 seconds.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88311-3F12-EA89-A3F9-8177C6D9E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pic>
        <p:nvPicPr>
          <p:cNvPr id="6" name="Picture 5" descr="The image displays a table comparing various elements and isotopes, presenting their maximum energy, peak linear energy transfer (LET), and maximum flux at an energy of 1500 MeV.&#10;&#10;AI-generated content may be incorrect.">
            <a:extLst>
              <a:ext uri="{FF2B5EF4-FFF2-40B4-BE49-F238E27FC236}">
                <a16:creationId xmlns:a16="http://schemas.microsoft.com/office/drawing/2014/main" id="{B093E527-CC3A-1E32-079F-ABDB37EC8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032" y="559118"/>
            <a:ext cx="4591966" cy="2757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742A4-D669-5B7D-1779-3C9817503014}"/>
              </a:ext>
            </a:extLst>
          </p:cNvPr>
          <p:cNvSpPr txBox="1"/>
          <p:nvPr/>
        </p:nvSpPr>
        <p:spPr>
          <a:xfrm>
            <a:off x="5083629" y="19805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Ion Species and Energies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2111B-2718-10B2-F7B3-E771F9267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896" y="3407461"/>
            <a:ext cx="5450733" cy="3226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25F02-B8B1-DF62-0F48-69E0EA787B32}"/>
              </a:ext>
            </a:extLst>
          </p:cNvPr>
          <p:cNvSpPr txBox="1"/>
          <p:nvPr/>
        </p:nvSpPr>
        <p:spPr>
          <a:xfrm>
            <a:off x="6313724" y="3653164"/>
            <a:ext cx="275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&gt;30 different beams/hour</a:t>
            </a:r>
          </a:p>
        </p:txBody>
      </p:sp>
    </p:spTree>
    <p:extLst>
      <p:ext uri="{BB962C8B-B14F-4D97-AF65-F5344CB8AC3E}">
        <p14:creationId xmlns:p14="http://schemas.microsoft.com/office/powerpoint/2010/main" val="1062963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78A1E-7FB5-D3C3-0200-150CA1F0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/>
          <a:lstStyle/>
          <a:p>
            <a:r>
              <a:rPr lang="en-US"/>
              <a:t>NSRL Planned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39DFE-E793-F982-2E85-DB5499A0B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19375"/>
            <a:ext cx="11175331" cy="4889834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Quadrupole Compensation to improve beam ripple</a:t>
            </a:r>
          </a:p>
          <a:p>
            <a:pPr marL="914400" lvl="1" indent="-457200"/>
            <a:r>
              <a:rPr lang="en-US"/>
              <a:t>AC quadrupole inserted into the accelerator lattice </a:t>
            </a:r>
            <a:r>
              <a:rPr lang="en-US" sz="2500">
                <a:solidFill>
                  <a:schemeClr val="dk1"/>
                </a:solidFill>
                <a:ea typeface="Arial"/>
                <a:cs typeface="Arial"/>
                <a:sym typeface="Arial"/>
              </a:rPr>
              <a:t>can be modulated on frequencies seen in the measured spill. </a:t>
            </a:r>
          </a:p>
          <a:p>
            <a:pPr marL="914400" lvl="1" indent="-457200"/>
            <a:r>
              <a:rPr lang="en-US" sz="2500">
                <a:solidFill>
                  <a:schemeClr val="dk1"/>
                </a:solidFill>
                <a:cs typeface="Arial"/>
                <a:sym typeface="Arial"/>
              </a:rPr>
              <a:t>Sources of the harmonics are from multiphase power supplies that have inherent ripple at harmonics of the AC line frequency. </a:t>
            </a:r>
          </a:p>
          <a:p>
            <a:pPr marL="914400" lvl="1" indent="-457200"/>
            <a:r>
              <a:rPr lang="en-US" sz="2500">
                <a:solidFill>
                  <a:schemeClr val="dk1"/>
                </a:solidFill>
                <a:cs typeface="Arial"/>
                <a:sym typeface="Arial"/>
              </a:rPr>
              <a:t>By measuring the ripple harmonics and then feedforwarding corrections to the air core quadrupole, the spill harmonics can be removed.</a:t>
            </a:r>
            <a:endParaRPr lang="en-US" sz="2500">
              <a:solidFill>
                <a:schemeClr val="dk1"/>
              </a:solidFill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Machine learning for accelerator operations</a:t>
            </a:r>
            <a:r>
              <a:rPr lang="en-US"/>
              <a:t> to improve beam quality and operational efficiency, such as for: </a:t>
            </a:r>
          </a:p>
          <a:p>
            <a:pPr marL="914400" lvl="1" indent="-457200"/>
            <a:r>
              <a:rPr lang="en-US" sz="2600">
                <a:solidFill>
                  <a:schemeClr val="dk1"/>
                </a:solidFill>
                <a:ea typeface="Arial"/>
                <a:cs typeface="Arial"/>
                <a:sym typeface="Arial"/>
              </a:rPr>
              <a:t>Automated beam tuning</a:t>
            </a:r>
          </a:p>
          <a:p>
            <a:pPr marL="914400" lvl="1" indent="-457200"/>
            <a:r>
              <a:rPr lang="en-US" sz="2600">
                <a:solidFill>
                  <a:schemeClr val="dk1"/>
                </a:solidFill>
                <a:ea typeface="Arial"/>
                <a:cs typeface="Arial"/>
                <a:sym typeface="Arial"/>
              </a:rPr>
              <a:t>Operational Digital Twin</a:t>
            </a:r>
          </a:p>
          <a:p>
            <a:pPr marL="914400" lvl="1" indent="-457200"/>
            <a:r>
              <a:rPr lang="en-US" sz="2600">
                <a:solidFill>
                  <a:schemeClr val="dk1"/>
                </a:solidFill>
                <a:ea typeface="Arial"/>
                <a:cs typeface="Arial"/>
                <a:sym typeface="Arial"/>
              </a:rPr>
              <a:t>Data-driven model calibration</a:t>
            </a:r>
          </a:p>
          <a:p>
            <a:pPr marL="914400" lvl="1" indent="-457200"/>
            <a:r>
              <a:rPr lang="en-US" sz="2600">
                <a:solidFill>
                  <a:schemeClr val="dk1"/>
                </a:solidFill>
                <a:ea typeface="Arial"/>
                <a:cs typeface="Arial"/>
                <a:sym typeface="Arial"/>
              </a:rPr>
              <a:t>Fast adaptive control</a:t>
            </a:r>
            <a:endParaRPr lang="en-US" sz="26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/>
              <a:t>Digital Twins</a:t>
            </a:r>
            <a:r>
              <a:rPr lang="en-US"/>
              <a:t>, e.g.: </a:t>
            </a:r>
          </a:p>
          <a:p>
            <a:pPr marL="914400" lvl="1" indent="-457200"/>
            <a:r>
              <a:rPr lang="en-US"/>
              <a:t>For booster extraction bump control to </a:t>
            </a:r>
            <a:r>
              <a:rPr lang="en-US">
                <a:solidFill>
                  <a:schemeClr val="dk1"/>
                </a:solidFill>
                <a:cs typeface="Arial"/>
                <a:sym typeface="Arial"/>
              </a:rPr>
              <a:t>e</a:t>
            </a:r>
            <a:r>
              <a:rPr lang="en-US">
                <a:solidFill>
                  <a:schemeClr val="dk1"/>
                </a:solidFill>
                <a:ea typeface="Arial"/>
                <a:cs typeface="Arial"/>
                <a:sym typeface="Arial"/>
              </a:rPr>
              <a:t>nabled faster, model-guided extraction tuning with improved orbit control and full-ring virtual orbit diagnostics</a:t>
            </a:r>
          </a:p>
          <a:p>
            <a:pPr marL="914400" lvl="1" indent="-457200"/>
            <a:r>
              <a:rPr lang="en-US">
                <a:solidFill>
                  <a:schemeClr val="dk1"/>
                </a:solidFill>
                <a:cs typeface="Arial"/>
                <a:sym typeface="Arial"/>
              </a:rPr>
              <a:t>For beam transport tuning, to support </a:t>
            </a:r>
            <a:r>
              <a:rPr lang="en-US">
                <a:solidFill>
                  <a:schemeClr val="dk1"/>
                </a:solidFill>
                <a:ea typeface="Arial"/>
                <a:cs typeface="Arial"/>
                <a:sym typeface="Arial"/>
              </a:rPr>
              <a:t>model-based beam tuning for reproducible uniform beam delivery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dk1"/>
                </a:solidFill>
                <a:cs typeface="Arial"/>
                <a:sym typeface="Arial"/>
              </a:rPr>
              <a:t>Beam optimizer with badger interface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AD5A0-13D4-2C0B-0344-8FC0DAF58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46541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368" y="1493913"/>
            <a:ext cx="6618736" cy="38046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0"/>
          <p:cNvSpPr txBox="1">
            <a:spLocks noGrp="1"/>
          </p:cNvSpPr>
          <p:nvPr>
            <p:ph type="title"/>
          </p:nvPr>
        </p:nvSpPr>
        <p:spPr>
          <a:xfrm>
            <a:off x="86818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u="sng"/>
              <a:t>Quadrupole Compensation </a:t>
            </a:r>
            <a:endParaRPr/>
          </a:p>
        </p:txBody>
      </p:sp>
      <p:sp>
        <p:nvSpPr>
          <p:cNvPr id="168" name="Google Shape;168;p10"/>
          <p:cNvSpPr txBox="1"/>
          <p:nvPr/>
        </p:nvSpPr>
        <p:spPr>
          <a:xfrm>
            <a:off x="1963403" y="1041779"/>
            <a:ext cx="39122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Experiments done at CERN (</a:t>
            </a: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1980s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9" name="Google Shape;169;p10"/>
          <p:cNvSpPr/>
          <p:nvPr/>
        </p:nvSpPr>
        <p:spPr>
          <a:xfrm>
            <a:off x="3892694" y="3968044"/>
            <a:ext cx="17409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core quad feed forward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/>
          <p:nvPr/>
        </p:nvSpPr>
        <p:spPr>
          <a:xfrm>
            <a:off x="6999112" y="1411111"/>
            <a:ext cx="4588016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horizontal focusing quadrupole inserted into the accelerator lattice can be modulated on frequencies seen in the measured spill.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sources of the harmonics are from multiphase power supplies that have inherent ripple at harmonics of the AC line frequency.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measuring the ripple harmonics and then feedforwarding corrections to the air core quadrupole, the spill harmonics can be removed.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6BCE65F720AE44897C90E557C0EEBF" ma:contentTypeVersion="3" ma:contentTypeDescription="Create a new document." ma:contentTypeScope="" ma:versionID="4fe468fab299221f56a5a1aef5c7be22">
  <xsd:schema xmlns:xsd="http://www.w3.org/2001/XMLSchema" xmlns:xs="http://www.w3.org/2001/XMLSchema" xmlns:p="http://schemas.microsoft.com/office/2006/metadata/properties" xmlns:ns2="173ea93b-51a6-4b5b-ad94-6bd79b8b9b08" targetNamespace="http://schemas.microsoft.com/office/2006/metadata/properties" ma:root="true" ma:fieldsID="ca0a59956ee744d51d83daec858384bb" ns2:_="">
    <xsd:import namespace="173ea93b-51a6-4b5b-ad94-6bd79b8b9b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ea93b-51a6-4b5b-ad94-6bd79b8b9b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0584D2-4E6A-4734-9CCB-04E2AA2300C0}">
  <ds:schemaRefs>
    <ds:schemaRef ds:uri="173ea93b-51a6-4b5b-ad94-6bd79b8b9b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7666078-2F6A-4A57-82F3-69DCB3E29A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B9F29D-3ADD-4966-886F-8D15AB57C622}">
  <ds:schemaRefs>
    <ds:schemaRef ds:uri="173ea93b-51a6-4b5b-ad94-6bd79b8b9b0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89561e60-dc75-4c28-a1c9-2e8d8870196b}" enabled="0" method="" siteId="{89561e60-dc75-4c28-a1c9-2e8d8870196b}" removed="1"/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Application>Microsoft Office PowerPoint</Application>
  <PresentationFormat>Widescreen</PresentationFormat>
  <Slides>30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BNL</vt:lpstr>
      <vt:lpstr>Brookhaven National Laboratory  Single Event Effect (SEE) Facilities</vt:lpstr>
      <vt:lpstr>Space Effects Testing at BNL (p and ions)</vt:lpstr>
      <vt:lpstr>Applications of BNL SEE Testing</vt:lpstr>
      <vt:lpstr>Supply &amp; Demand for SEE Testing</vt:lpstr>
      <vt:lpstr>BNL’s Accelerator Complex</vt:lpstr>
      <vt:lpstr>NASA Space Radiation Laboratory</vt:lpstr>
      <vt:lpstr>NSRL Beams</vt:lpstr>
      <vt:lpstr>NSRL Planned Upgrades</vt:lpstr>
      <vt:lpstr>Quadrupole Compensation </vt:lpstr>
      <vt:lpstr>AC Quadrupole in Booster</vt:lpstr>
      <vt:lpstr>PowerPoint Presentation</vt:lpstr>
      <vt:lpstr>NASA Space Radiation Laboratory BO Beam Optimizer with Badger Interface </vt:lpstr>
      <vt:lpstr>Digital Twin for Booster Extraction Bump Control</vt:lpstr>
      <vt:lpstr>Digital Twin for NSRL Beam Transport Tuning</vt:lpstr>
      <vt:lpstr>Tandem van de Graaff</vt:lpstr>
      <vt:lpstr>SEU Facility and Tandem Upgrades</vt:lpstr>
      <vt:lpstr>High Energy Effects Test Facility</vt:lpstr>
      <vt:lpstr>HEET Beam Features</vt:lpstr>
      <vt:lpstr>SEE Future Directions at BNL </vt:lpstr>
      <vt:lpstr>SEE Testing Program at BNL</vt:lpstr>
      <vt:lpstr>Unique BNL Facilities</vt:lpstr>
      <vt:lpstr>Thank you!</vt:lpstr>
      <vt:lpstr>Back-up</vt:lpstr>
      <vt:lpstr>Proposed Site for HEET Project</vt:lpstr>
      <vt:lpstr>PowerPoint Presentation</vt:lpstr>
      <vt:lpstr>PowerPoint Presentation</vt:lpstr>
      <vt:lpstr>PowerPoint Presentation</vt:lpstr>
      <vt:lpstr>Large Scale Site Plan B912 </vt:lpstr>
      <vt:lpstr>Proposed HEET Building Elevation</vt:lpstr>
      <vt:lpstr>Proposed HEET Building Elevations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Hornback, Donald</dc:creator>
  <cp:keywords/>
  <dc:description/>
  <cp:revision>1</cp:revision>
  <dcterms:created xsi:type="dcterms:W3CDTF">2025-04-28T01:22:51Z</dcterms:created>
  <dcterms:modified xsi:type="dcterms:W3CDTF">2026-06-08T22:21:31Z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0x010100156BCE65F720AE44897C90E557C0EEBF</vt:lpwstr>
  </property>
  <property fmtid="{D5CDD505-2E9C-101B-9397-08002B2CF9AE}" pid="3" name="MediaServiceImageTags">
    <vt:lpwstr/>
  </property>
</Properties>
</file>