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2" r:id="rId3"/>
  </p:sldMasterIdLst>
  <p:notesMasterIdLst>
    <p:notesMasterId r:id="rId21"/>
  </p:notesMasterIdLst>
  <p:sldIdLst>
    <p:sldId id="256" r:id="rId4"/>
    <p:sldId id="562" r:id="rId5"/>
    <p:sldId id="257" r:id="rId6"/>
    <p:sldId id="568" r:id="rId7"/>
    <p:sldId id="500" r:id="rId8"/>
    <p:sldId id="517" r:id="rId9"/>
    <p:sldId id="505" r:id="rId10"/>
    <p:sldId id="565" r:id="rId11"/>
    <p:sldId id="261" r:id="rId12"/>
    <p:sldId id="262" r:id="rId13"/>
    <p:sldId id="263" r:id="rId14"/>
    <p:sldId id="264" r:id="rId15"/>
    <p:sldId id="545" r:id="rId16"/>
    <p:sldId id="566" r:id="rId17"/>
    <p:sldId id="570" r:id="rId18"/>
    <p:sldId id="569" r:id="rId19"/>
    <p:sldId id="56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45" d="100"/>
          <a:sy n="45" d="100"/>
        </p:scale>
        <p:origin x="62" y="103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57853E-C85B-4A6C-92C2-C65D6727E1F9}" type="datetimeFigureOut">
              <a:rPr lang="en-US" smtClean="0"/>
              <a:t>6/5/2026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47834B-3754-46E0-A19D-F18DA2B42165}" type="slidenum">
              <a:rPr lang="en-US" smtClean="0"/>
              <a:t>‹#›</a:t>
            </a:fld>
            <a:endParaRPr lang="en-US"/>
          </a:p>
        </p:txBody>
      </p:sp>
    </p:spTree>
    <p:extLst>
      <p:ext uri="{BB962C8B-B14F-4D97-AF65-F5344CB8AC3E}">
        <p14:creationId xmlns:p14="http://schemas.microsoft.com/office/powerpoint/2010/main" val="727417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C40A10-6036-4879-816D-55C01FC948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8314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C40A10-6036-4879-816D-55C01FC948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1255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C40A10-6036-4879-816D-55C01FC948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2837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56170-1E31-5FDD-778A-21CE05C496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42017C-36AC-551B-8335-D1DACCA2D4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3A7A34-B04E-F998-1FD9-14DF4951CB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C00641-1A4C-33D2-C0A8-F0C240AD2AB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C40A10-6036-4879-816D-55C01FC948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2639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C40A10-6036-4879-816D-55C01FC948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353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91CC7-D17F-5155-1DA6-32FBE9C8E5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60B275-A38B-8FD6-D655-95CF9E394F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F0AF35-C0BB-E6EA-1F4E-C6A48CC15D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8135A5-2504-1245-8D49-37971B3122B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C40A10-6036-4879-816D-55C01FC948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7362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8E64B-99A3-E586-D6B1-17F2523F38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E64A94-AD6F-60A8-E8E4-F08F90C808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107336-5A30-62AD-DE1E-E6DFA9DF13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6B66FD-38B9-E618-A040-1CEBAFBBBF0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C40A10-6036-4879-816D-55C01FC948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9502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E69AF-BE3D-7780-EDA6-6C6BD71786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68898A-7E16-D11B-0612-9FAA207947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95DEAD-56BB-C319-319F-19055551DB5B}"/>
              </a:ext>
            </a:extLst>
          </p:cNvPr>
          <p:cNvSpPr>
            <a:spLocks noGrp="1"/>
          </p:cNvSpPr>
          <p:nvPr>
            <p:ph type="dt" sz="half" idx="10"/>
          </p:nvPr>
        </p:nvSpPr>
        <p:spPr/>
        <p:txBody>
          <a:bodyPr/>
          <a:lstStyle/>
          <a:p>
            <a:fld id="{3965F1D1-3BF3-4F72-9937-00F66A0F7692}" type="datetime1">
              <a:rPr lang="en-US" smtClean="0"/>
              <a:t>6/6/2026</a:t>
            </a:fld>
            <a:endParaRPr lang="en-US"/>
          </a:p>
        </p:txBody>
      </p:sp>
      <p:sp>
        <p:nvSpPr>
          <p:cNvPr id="5" name="Footer Placeholder 4">
            <a:extLst>
              <a:ext uri="{FF2B5EF4-FFF2-40B4-BE49-F238E27FC236}">
                <a16:creationId xmlns:a16="http://schemas.microsoft.com/office/drawing/2014/main" id="{9B4F3E27-7BEA-17B6-37A5-4455C6499911}"/>
              </a:ext>
            </a:extLst>
          </p:cNvPr>
          <p:cNvSpPr>
            <a:spLocks noGrp="1"/>
          </p:cNvSpPr>
          <p:nvPr>
            <p:ph type="ftr" sz="quarter" idx="11"/>
          </p:nvPr>
        </p:nvSpPr>
        <p:spPr/>
        <p:txBody>
          <a:bodyPr/>
          <a:lstStyle/>
          <a:p>
            <a:r>
              <a:rPr lang="en-US"/>
              <a:t>Workshop on New Science and Applications at the SNS</a:t>
            </a:r>
          </a:p>
        </p:txBody>
      </p:sp>
      <p:sp>
        <p:nvSpPr>
          <p:cNvPr id="6" name="Slide Number Placeholder 5">
            <a:extLst>
              <a:ext uri="{FF2B5EF4-FFF2-40B4-BE49-F238E27FC236}">
                <a16:creationId xmlns:a16="http://schemas.microsoft.com/office/drawing/2014/main" id="{24C037BC-C2E2-E057-7198-C5FC39BD9AF8}"/>
              </a:ext>
            </a:extLst>
          </p:cNvPr>
          <p:cNvSpPr>
            <a:spLocks noGrp="1"/>
          </p:cNvSpPr>
          <p:nvPr>
            <p:ph type="sldNum" sz="quarter" idx="12"/>
          </p:nvPr>
        </p:nvSpPr>
        <p:spPr/>
        <p:txBody>
          <a:bodyPr/>
          <a:lstStyle/>
          <a:p>
            <a:fld id="{BE6568CD-1F4D-4464-9E5C-B99AC5DCF47C}" type="slidenum">
              <a:rPr lang="en-US" smtClean="0"/>
              <a:t>‹#›</a:t>
            </a:fld>
            <a:endParaRPr lang="en-US"/>
          </a:p>
        </p:txBody>
      </p:sp>
    </p:spTree>
    <p:extLst>
      <p:ext uri="{BB962C8B-B14F-4D97-AF65-F5344CB8AC3E}">
        <p14:creationId xmlns:p14="http://schemas.microsoft.com/office/powerpoint/2010/main" val="1521950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5B618-2D1D-1398-12FE-3E30FE1805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164A68-B4B4-2358-F1FC-45BAEECF01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D6537D-0EEA-6EA8-2F92-1B762EB7B416}"/>
              </a:ext>
            </a:extLst>
          </p:cNvPr>
          <p:cNvSpPr>
            <a:spLocks noGrp="1"/>
          </p:cNvSpPr>
          <p:nvPr>
            <p:ph type="dt" sz="half" idx="10"/>
          </p:nvPr>
        </p:nvSpPr>
        <p:spPr/>
        <p:txBody>
          <a:bodyPr/>
          <a:lstStyle/>
          <a:p>
            <a:fld id="{8EE30009-7621-458A-ACB7-B134BE69F7E0}" type="datetime1">
              <a:rPr lang="en-US" smtClean="0"/>
              <a:t>6/6/2026</a:t>
            </a:fld>
            <a:endParaRPr lang="en-US"/>
          </a:p>
        </p:txBody>
      </p:sp>
      <p:sp>
        <p:nvSpPr>
          <p:cNvPr id="5" name="Footer Placeholder 4">
            <a:extLst>
              <a:ext uri="{FF2B5EF4-FFF2-40B4-BE49-F238E27FC236}">
                <a16:creationId xmlns:a16="http://schemas.microsoft.com/office/drawing/2014/main" id="{87CE4FB7-0487-989A-57B1-0009A6E7B9BC}"/>
              </a:ext>
            </a:extLst>
          </p:cNvPr>
          <p:cNvSpPr>
            <a:spLocks noGrp="1"/>
          </p:cNvSpPr>
          <p:nvPr>
            <p:ph type="ftr" sz="quarter" idx="11"/>
          </p:nvPr>
        </p:nvSpPr>
        <p:spPr/>
        <p:txBody>
          <a:bodyPr/>
          <a:lstStyle/>
          <a:p>
            <a:r>
              <a:rPr lang="en-US"/>
              <a:t>Workshop on New Science and Applications at the SNS</a:t>
            </a:r>
          </a:p>
        </p:txBody>
      </p:sp>
      <p:sp>
        <p:nvSpPr>
          <p:cNvPr id="6" name="Slide Number Placeholder 5">
            <a:extLst>
              <a:ext uri="{FF2B5EF4-FFF2-40B4-BE49-F238E27FC236}">
                <a16:creationId xmlns:a16="http://schemas.microsoft.com/office/drawing/2014/main" id="{ACC12742-D769-495B-4EF4-6CC3E6168B48}"/>
              </a:ext>
            </a:extLst>
          </p:cNvPr>
          <p:cNvSpPr>
            <a:spLocks noGrp="1"/>
          </p:cNvSpPr>
          <p:nvPr>
            <p:ph type="sldNum" sz="quarter" idx="12"/>
          </p:nvPr>
        </p:nvSpPr>
        <p:spPr/>
        <p:txBody>
          <a:bodyPr/>
          <a:lstStyle/>
          <a:p>
            <a:fld id="{BE6568CD-1F4D-4464-9E5C-B99AC5DCF47C}" type="slidenum">
              <a:rPr lang="en-US" smtClean="0"/>
              <a:t>‹#›</a:t>
            </a:fld>
            <a:endParaRPr lang="en-US"/>
          </a:p>
        </p:txBody>
      </p:sp>
    </p:spTree>
    <p:extLst>
      <p:ext uri="{BB962C8B-B14F-4D97-AF65-F5344CB8AC3E}">
        <p14:creationId xmlns:p14="http://schemas.microsoft.com/office/powerpoint/2010/main" val="3799737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72336F-9A49-9681-B98F-A621915EA7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71D0A5-6802-0381-1636-2718DF2882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C5328-A9B0-44A3-8929-3A13E5BBF5D0}"/>
              </a:ext>
            </a:extLst>
          </p:cNvPr>
          <p:cNvSpPr>
            <a:spLocks noGrp="1"/>
          </p:cNvSpPr>
          <p:nvPr>
            <p:ph type="dt" sz="half" idx="10"/>
          </p:nvPr>
        </p:nvSpPr>
        <p:spPr/>
        <p:txBody>
          <a:bodyPr/>
          <a:lstStyle/>
          <a:p>
            <a:fld id="{19DD4E55-F10F-4FD3-A227-4A71A03F4CA9}" type="datetime1">
              <a:rPr lang="en-US" smtClean="0"/>
              <a:t>6/6/2026</a:t>
            </a:fld>
            <a:endParaRPr lang="en-US"/>
          </a:p>
        </p:txBody>
      </p:sp>
      <p:sp>
        <p:nvSpPr>
          <p:cNvPr id="5" name="Footer Placeholder 4">
            <a:extLst>
              <a:ext uri="{FF2B5EF4-FFF2-40B4-BE49-F238E27FC236}">
                <a16:creationId xmlns:a16="http://schemas.microsoft.com/office/drawing/2014/main" id="{86C9249D-DEC5-885A-BEA5-A25E4F724BFB}"/>
              </a:ext>
            </a:extLst>
          </p:cNvPr>
          <p:cNvSpPr>
            <a:spLocks noGrp="1"/>
          </p:cNvSpPr>
          <p:nvPr>
            <p:ph type="ftr" sz="quarter" idx="11"/>
          </p:nvPr>
        </p:nvSpPr>
        <p:spPr/>
        <p:txBody>
          <a:bodyPr/>
          <a:lstStyle/>
          <a:p>
            <a:r>
              <a:rPr lang="en-US"/>
              <a:t>Workshop on New Science and Applications at the SNS</a:t>
            </a:r>
          </a:p>
        </p:txBody>
      </p:sp>
      <p:sp>
        <p:nvSpPr>
          <p:cNvPr id="6" name="Slide Number Placeholder 5">
            <a:extLst>
              <a:ext uri="{FF2B5EF4-FFF2-40B4-BE49-F238E27FC236}">
                <a16:creationId xmlns:a16="http://schemas.microsoft.com/office/drawing/2014/main" id="{D2D9CEC8-F26E-056F-4218-5F49321A44DC}"/>
              </a:ext>
            </a:extLst>
          </p:cNvPr>
          <p:cNvSpPr>
            <a:spLocks noGrp="1"/>
          </p:cNvSpPr>
          <p:nvPr>
            <p:ph type="sldNum" sz="quarter" idx="12"/>
          </p:nvPr>
        </p:nvSpPr>
        <p:spPr/>
        <p:txBody>
          <a:bodyPr/>
          <a:lstStyle/>
          <a:p>
            <a:fld id="{BE6568CD-1F4D-4464-9E5C-B99AC5DCF47C}" type="slidenum">
              <a:rPr lang="en-US" smtClean="0"/>
              <a:t>‹#›</a:t>
            </a:fld>
            <a:endParaRPr lang="en-US"/>
          </a:p>
        </p:txBody>
      </p:sp>
    </p:spTree>
    <p:extLst>
      <p:ext uri="{BB962C8B-B14F-4D97-AF65-F5344CB8AC3E}">
        <p14:creationId xmlns:p14="http://schemas.microsoft.com/office/powerpoint/2010/main" val="2328685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457617-26EB-4254-AAB8-303727199BDD}" type="datetime1">
              <a:rPr lang="en-US" noProof="0" smtClean="0"/>
              <a:t>6/6/2026</a:t>
            </a:fld>
            <a:endParaRPr lang="en-US" noProof="0" dirty="0"/>
          </a:p>
        </p:txBody>
      </p:sp>
      <p:sp>
        <p:nvSpPr>
          <p:cNvPr id="5" name="Footer Placeholder 4"/>
          <p:cNvSpPr>
            <a:spLocks noGrp="1"/>
          </p:cNvSpPr>
          <p:nvPr>
            <p:ph type="ftr" sz="quarter" idx="11"/>
          </p:nvPr>
        </p:nvSpPr>
        <p:spPr/>
        <p:txBody>
          <a:bodyPr/>
          <a:lstStyle/>
          <a:p>
            <a:r>
              <a:rPr lang="en-US" noProof="0"/>
              <a:t>Workshop on New Science and Applications at the SNS</a:t>
            </a:r>
            <a:endParaRPr lang="en-US" noProof="0" dirty="0"/>
          </a:p>
        </p:txBody>
      </p:sp>
      <p:sp>
        <p:nvSpPr>
          <p:cNvPr id="6" name="Slide Number Placeholder 5"/>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7" name="Rectangle 6">
            <a:extLst>
              <a:ext uri="{FF2B5EF4-FFF2-40B4-BE49-F238E27FC236}">
                <a16:creationId xmlns:a16="http://schemas.microsoft.com/office/drawing/2014/main" id="{13F8D795-F8DC-DE18-DA7E-A635F79AFA32}"/>
              </a:ext>
            </a:extLst>
          </p:cNvPr>
          <p:cNvSpPr/>
          <p:nvPr userDrawn="1"/>
        </p:nvSpPr>
        <p:spPr>
          <a:xfrm>
            <a:off x="0" y="0"/>
            <a:ext cx="12192000" cy="4416552"/>
          </a:xfrm>
          <a:prstGeom prst="rect">
            <a:avLst/>
          </a:prstGeom>
          <a:blipFill>
            <a:blip/>
            <a:srcRect/>
            <a:stretch>
              <a:fillRect l="-842" r="-8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8" name="Rectangle 7">
            <a:extLst>
              <a:ext uri="{FF2B5EF4-FFF2-40B4-BE49-F238E27FC236}">
                <a16:creationId xmlns:a16="http://schemas.microsoft.com/office/drawing/2014/main" id="{8D1263D5-6654-C889-BBDD-DA620038E63C}"/>
              </a:ext>
            </a:extLst>
          </p:cNvPr>
          <p:cNvSpPr/>
          <p:nvPr userDrawn="1"/>
        </p:nvSpPr>
        <p:spPr>
          <a:xfrm>
            <a:off x="0" y="4416552"/>
            <a:ext cx="12192000" cy="2441448"/>
          </a:xfrm>
          <a:prstGeom prst="rect">
            <a:avLst/>
          </a:prstGeom>
          <a:gradFill flip="none" rotWithShape="1">
            <a:gsLst>
              <a:gs pos="0">
                <a:schemeClr val="accent2"/>
              </a:gs>
              <a:gs pos="34000">
                <a:srgbClr val="0F1722"/>
              </a:gs>
              <a:gs pos="69000">
                <a:srgbClr val="0F1722"/>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9" name="Group 8">
            <a:extLst>
              <a:ext uri="{FF2B5EF4-FFF2-40B4-BE49-F238E27FC236}">
                <a16:creationId xmlns:a16="http://schemas.microsoft.com/office/drawing/2014/main" id="{F49162ED-691D-40DB-CBBC-434A662397BF}"/>
              </a:ext>
            </a:extLst>
          </p:cNvPr>
          <p:cNvGrpSpPr/>
          <p:nvPr userDrawn="1"/>
        </p:nvGrpSpPr>
        <p:grpSpPr>
          <a:xfrm>
            <a:off x="3619265" y="2253996"/>
            <a:ext cx="4953471" cy="100584"/>
            <a:chOff x="3631692" y="2253996"/>
            <a:chExt cx="4953471" cy="100584"/>
          </a:xfrm>
        </p:grpSpPr>
        <p:sp>
          <p:nvSpPr>
            <p:cNvPr id="10" name="Oval 9">
              <a:extLst>
                <a:ext uri="{FF2B5EF4-FFF2-40B4-BE49-F238E27FC236}">
                  <a16:creationId xmlns:a16="http://schemas.microsoft.com/office/drawing/2014/main" id="{3A2C3376-D974-243D-12DB-30AED71FBCC9}"/>
                </a:ext>
              </a:extLst>
            </p:cNvPr>
            <p:cNvSpPr/>
            <p:nvPr userDrawn="1"/>
          </p:nvSpPr>
          <p:spPr>
            <a:xfrm>
              <a:off x="3631692"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1" name="Straight Connector 10">
              <a:extLst>
                <a:ext uri="{FF2B5EF4-FFF2-40B4-BE49-F238E27FC236}">
                  <a16:creationId xmlns:a16="http://schemas.microsoft.com/office/drawing/2014/main" id="{84CEC16C-8B33-BFF9-523A-3C0134E58C76}"/>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48A56C0C-F3E0-C4C7-8BE7-0735E39BA78E}"/>
                </a:ext>
              </a:extLst>
            </p:cNvPr>
            <p:cNvSpPr/>
            <p:nvPr userDrawn="1"/>
          </p:nvSpPr>
          <p:spPr>
            <a:xfrm>
              <a:off x="8484579"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 name="Group 12">
            <a:extLst>
              <a:ext uri="{FF2B5EF4-FFF2-40B4-BE49-F238E27FC236}">
                <a16:creationId xmlns:a16="http://schemas.microsoft.com/office/drawing/2014/main" id="{40604B17-0F74-7477-BB45-66A6FB14A257}"/>
              </a:ext>
            </a:extLst>
          </p:cNvPr>
          <p:cNvGrpSpPr/>
          <p:nvPr userDrawn="1"/>
        </p:nvGrpSpPr>
        <p:grpSpPr>
          <a:xfrm>
            <a:off x="4652581" y="5305363"/>
            <a:ext cx="2886839" cy="100584"/>
            <a:chOff x="3631690" y="2253996"/>
            <a:chExt cx="5028467" cy="100584"/>
          </a:xfrm>
        </p:grpSpPr>
        <p:sp>
          <p:nvSpPr>
            <p:cNvPr id="14" name="Oval 13">
              <a:extLst>
                <a:ext uri="{FF2B5EF4-FFF2-40B4-BE49-F238E27FC236}">
                  <a16:creationId xmlns:a16="http://schemas.microsoft.com/office/drawing/2014/main" id="{60B6C849-7937-734B-949F-7716F96A0885}"/>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5" name="Straight Connector 14">
              <a:extLst>
                <a:ext uri="{FF2B5EF4-FFF2-40B4-BE49-F238E27FC236}">
                  <a16:creationId xmlns:a16="http://schemas.microsoft.com/office/drawing/2014/main" id="{30CC4245-922C-D506-32CC-8EFCF686D843}"/>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958EFD7-89E7-682C-4329-7A1855C0A2AE}"/>
                </a:ext>
              </a:extLst>
            </p:cNvPr>
            <p:cNvSpPr/>
            <p:nvPr userDrawn="1"/>
          </p:nvSpPr>
          <p:spPr>
            <a:xfrm>
              <a:off x="8484578"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336207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242784-F88A-4E2F-BCC7-A59E8AF025B2}" type="datetime1">
              <a:rPr lang="en-US" noProof="0" smtClean="0"/>
              <a:t>6/6/2026</a:t>
            </a:fld>
            <a:endParaRPr lang="en-US" noProof="0" dirty="0"/>
          </a:p>
        </p:txBody>
      </p:sp>
      <p:sp>
        <p:nvSpPr>
          <p:cNvPr id="5" name="Footer Placeholder 4"/>
          <p:cNvSpPr>
            <a:spLocks noGrp="1"/>
          </p:cNvSpPr>
          <p:nvPr>
            <p:ph type="ftr" sz="quarter" idx="11"/>
          </p:nvPr>
        </p:nvSpPr>
        <p:spPr/>
        <p:txBody>
          <a:bodyPr/>
          <a:lstStyle/>
          <a:p>
            <a:r>
              <a:rPr lang="en-US" noProof="0"/>
              <a:t>Workshop on New Science and Applications at the SNS</a:t>
            </a:r>
            <a:endParaRPr lang="en-US" noProof="0" dirty="0"/>
          </a:p>
        </p:txBody>
      </p:sp>
      <p:sp>
        <p:nvSpPr>
          <p:cNvPr id="6" name="Slide Number Placeholder 5"/>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7" name="Rectangle 6">
            <a:extLst>
              <a:ext uri="{FF2B5EF4-FFF2-40B4-BE49-F238E27FC236}">
                <a16:creationId xmlns:a16="http://schemas.microsoft.com/office/drawing/2014/main" id="{3C90DC0F-53E2-6007-CEDF-1ACD9CEC40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Tree>
    <p:extLst>
      <p:ext uri="{BB962C8B-B14F-4D97-AF65-F5344CB8AC3E}">
        <p14:creationId xmlns:p14="http://schemas.microsoft.com/office/powerpoint/2010/main" val="1851620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9796B4-D8CE-4B37-B421-7C0E757B139A}" type="datetime1">
              <a:rPr lang="en-US" noProof="0" smtClean="0"/>
              <a:t>6/6/2026</a:t>
            </a:fld>
            <a:endParaRPr lang="en-US" noProof="0" dirty="0"/>
          </a:p>
        </p:txBody>
      </p:sp>
      <p:sp>
        <p:nvSpPr>
          <p:cNvPr id="5" name="Footer Placeholder 4"/>
          <p:cNvSpPr>
            <a:spLocks noGrp="1"/>
          </p:cNvSpPr>
          <p:nvPr>
            <p:ph type="ftr" sz="quarter" idx="11"/>
          </p:nvPr>
        </p:nvSpPr>
        <p:spPr/>
        <p:txBody>
          <a:bodyPr/>
          <a:lstStyle/>
          <a:p>
            <a:r>
              <a:rPr lang="en-US" noProof="0"/>
              <a:t>Workshop on New Science and Applications at the SNS</a:t>
            </a:r>
            <a:endParaRPr lang="en-US" noProof="0" dirty="0"/>
          </a:p>
        </p:txBody>
      </p:sp>
      <p:sp>
        <p:nvSpPr>
          <p:cNvPr id="6" name="Slide Number Placeholder 5"/>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7" name="Rectangle 6">
            <a:extLst>
              <a:ext uri="{FF2B5EF4-FFF2-40B4-BE49-F238E27FC236}">
                <a16:creationId xmlns:a16="http://schemas.microsoft.com/office/drawing/2014/main" id="{D421E731-0208-6131-343E-768084AF8B73}"/>
              </a:ext>
            </a:extLst>
          </p:cNvPr>
          <p:cNvSpPr/>
          <p:nvPr userDrawn="1"/>
        </p:nvSpPr>
        <p:spPr>
          <a:xfrm>
            <a:off x="6083808" y="0"/>
            <a:ext cx="6108192" cy="6858000"/>
          </a:xfrm>
          <a:prstGeom prst="rect">
            <a:avLst/>
          </a:prstGeom>
          <a:gradFill flip="none" rotWithShape="1">
            <a:gsLst>
              <a:gs pos="0">
                <a:schemeClr val="accent2"/>
              </a:gs>
              <a:gs pos="36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8" name="Group 7">
            <a:extLst>
              <a:ext uri="{FF2B5EF4-FFF2-40B4-BE49-F238E27FC236}">
                <a16:creationId xmlns:a16="http://schemas.microsoft.com/office/drawing/2014/main" id="{8CEAB67B-C377-EF7F-D124-2CE96D522B51}"/>
              </a:ext>
            </a:extLst>
          </p:cNvPr>
          <p:cNvGrpSpPr/>
          <p:nvPr userDrawn="1"/>
        </p:nvGrpSpPr>
        <p:grpSpPr>
          <a:xfrm>
            <a:off x="6769768" y="1947412"/>
            <a:ext cx="2520148" cy="102440"/>
            <a:chOff x="3631690" y="2252140"/>
            <a:chExt cx="4389743" cy="102440"/>
          </a:xfrm>
        </p:grpSpPr>
        <p:sp>
          <p:nvSpPr>
            <p:cNvPr id="9" name="Oval 8">
              <a:extLst>
                <a:ext uri="{FF2B5EF4-FFF2-40B4-BE49-F238E27FC236}">
                  <a16:creationId xmlns:a16="http://schemas.microsoft.com/office/drawing/2014/main" id="{20AB91C7-8CAE-B68B-AC3D-4EB760284F44}"/>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0" name="Straight Connector 9">
              <a:extLst>
                <a:ext uri="{FF2B5EF4-FFF2-40B4-BE49-F238E27FC236}">
                  <a16:creationId xmlns:a16="http://schemas.microsoft.com/office/drawing/2014/main" id="{EA889D5A-DC92-4E5C-F758-9DBE85BEC8CE}"/>
                </a:ext>
              </a:extLst>
            </p:cNvPr>
            <p:cNvCxnSpPr/>
            <p:nvPr userDrawn="1"/>
          </p:nvCxnSpPr>
          <p:spPr>
            <a:xfrm>
              <a:off x="3681984" y="2307679"/>
              <a:ext cx="4201365"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177E2002-DA19-C7DD-539B-F530F19334F4}"/>
                </a:ext>
              </a:extLst>
            </p:cNvPr>
            <p:cNvSpPr/>
            <p:nvPr userDrawn="1"/>
          </p:nvSpPr>
          <p:spPr>
            <a:xfrm>
              <a:off x="7845854" y="2252140"/>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2" name="Group 11">
            <a:extLst>
              <a:ext uri="{FF2B5EF4-FFF2-40B4-BE49-F238E27FC236}">
                <a16:creationId xmlns:a16="http://schemas.microsoft.com/office/drawing/2014/main" id="{521FAD65-FC09-72BD-9440-80C6AC01381A}"/>
              </a:ext>
            </a:extLst>
          </p:cNvPr>
          <p:cNvGrpSpPr/>
          <p:nvPr userDrawn="1"/>
        </p:nvGrpSpPr>
        <p:grpSpPr>
          <a:xfrm>
            <a:off x="6769768" y="4654084"/>
            <a:ext cx="2520148" cy="100584"/>
            <a:chOff x="3631690" y="2253996"/>
            <a:chExt cx="4389742" cy="100584"/>
          </a:xfrm>
        </p:grpSpPr>
        <p:sp>
          <p:nvSpPr>
            <p:cNvPr id="13" name="Oval 12">
              <a:extLst>
                <a:ext uri="{FF2B5EF4-FFF2-40B4-BE49-F238E27FC236}">
                  <a16:creationId xmlns:a16="http://schemas.microsoft.com/office/drawing/2014/main" id="{9852D9A4-225A-7D91-1F3F-D3E6FEC3C204}"/>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4" name="Straight Connector 13">
              <a:extLst>
                <a:ext uri="{FF2B5EF4-FFF2-40B4-BE49-F238E27FC236}">
                  <a16:creationId xmlns:a16="http://schemas.microsoft.com/office/drawing/2014/main" id="{2A092B1F-259E-D60F-37FA-BF799CFAE315}"/>
                </a:ext>
              </a:extLst>
            </p:cNvPr>
            <p:cNvCxnSpPr/>
            <p:nvPr userDrawn="1"/>
          </p:nvCxnSpPr>
          <p:spPr>
            <a:xfrm>
              <a:off x="3681984" y="2307679"/>
              <a:ext cx="4201364"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4D89D5D4-A5C2-3F15-2156-8DC954AE18B0}"/>
                </a:ext>
              </a:extLst>
            </p:cNvPr>
            <p:cNvSpPr/>
            <p:nvPr userDrawn="1"/>
          </p:nvSpPr>
          <p:spPr>
            <a:xfrm>
              <a:off x="7845853"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463995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76CB2A-03FE-48FA-9927-23DA4CAD166C}" type="datetime1">
              <a:rPr lang="en-US" noProof="0" smtClean="0"/>
              <a:t>6/6/2026</a:t>
            </a:fld>
            <a:endParaRPr lang="en-US" noProof="0" dirty="0"/>
          </a:p>
        </p:txBody>
      </p:sp>
      <p:sp>
        <p:nvSpPr>
          <p:cNvPr id="6" name="Footer Placeholder 5"/>
          <p:cNvSpPr>
            <a:spLocks noGrp="1"/>
          </p:cNvSpPr>
          <p:nvPr>
            <p:ph type="ftr" sz="quarter" idx="11"/>
          </p:nvPr>
        </p:nvSpPr>
        <p:spPr/>
        <p:txBody>
          <a:bodyPr/>
          <a:lstStyle/>
          <a:p>
            <a:r>
              <a:rPr lang="en-US" noProof="0"/>
              <a:t>Workshop on New Science and Applications at the SNS</a:t>
            </a:r>
            <a:endParaRPr lang="en-US" noProof="0" dirty="0"/>
          </a:p>
        </p:txBody>
      </p:sp>
      <p:sp>
        <p:nvSpPr>
          <p:cNvPr id="7" name="Slide Number Placeholder 6"/>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Rectangle 7">
            <a:extLst>
              <a:ext uri="{FF2B5EF4-FFF2-40B4-BE49-F238E27FC236}">
                <a16:creationId xmlns:a16="http://schemas.microsoft.com/office/drawing/2014/main" id="{99532D16-627B-CABF-1334-177D51D6FCD2}"/>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Tree>
    <p:extLst>
      <p:ext uri="{BB962C8B-B14F-4D97-AF65-F5344CB8AC3E}">
        <p14:creationId xmlns:p14="http://schemas.microsoft.com/office/powerpoint/2010/main" val="1248454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ABE3F5-643D-4784-A197-A70A907E5EF6}" type="datetime1">
              <a:rPr lang="en-US" noProof="0" smtClean="0"/>
              <a:t>6/6/2026</a:t>
            </a:fld>
            <a:endParaRPr lang="en-US" noProof="0" dirty="0"/>
          </a:p>
        </p:txBody>
      </p:sp>
      <p:sp>
        <p:nvSpPr>
          <p:cNvPr id="8" name="Footer Placeholder 7"/>
          <p:cNvSpPr>
            <a:spLocks noGrp="1"/>
          </p:cNvSpPr>
          <p:nvPr>
            <p:ph type="ftr" sz="quarter" idx="11"/>
          </p:nvPr>
        </p:nvSpPr>
        <p:spPr/>
        <p:txBody>
          <a:bodyPr/>
          <a:lstStyle/>
          <a:p>
            <a:r>
              <a:rPr lang="en-US" noProof="0"/>
              <a:t>Workshop on New Science and Applications at the SNS</a:t>
            </a:r>
            <a:endParaRPr lang="en-US" noProof="0" dirty="0"/>
          </a:p>
        </p:txBody>
      </p:sp>
      <p:sp>
        <p:nvSpPr>
          <p:cNvPr id="9" name="Slide Number Placeholder 8"/>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10" name="Rectangle 9">
            <a:extLst>
              <a:ext uri="{FF2B5EF4-FFF2-40B4-BE49-F238E27FC236}">
                <a16:creationId xmlns:a16="http://schemas.microsoft.com/office/drawing/2014/main" id="{4062B0C4-82CC-16DB-4BD4-7793AD45EB32}"/>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Tree>
    <p:extLst>
      <p:ext uri="{BB962C8B-B14F-4D97-AF65-F5344CB8AC3E}">
        <p14:creationId xmlns:p14="http://schemas.microsoft.com/office/powerpoint/2010/main" val="3301307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1469EB-957B-4173-9646-223762144E7C}" type="datetime1">
              <a:rPr lang="en-US" noProof="0" smtClean="0"/>
              <a:t>6/6/2026</a:t>
            </a:fld>
            <a:endParaRPr lang="en-US" noProof="0" dirty="0"/>
          </a:p>
        </p:txBody>
      </p:sp>
      <p:sp>
        <p:nvSpPr>
          <p:cNvPr id="4" name="Footer Placeholder 3"/>
          <p:cNvSpPr>
            <a:spLocks noGrp="1"/>
          </p:cNvSpPr>
          <p:nvPr>
            <p:ph type="ftr" sz="quarter" idx="11"/>
          </p:nvPr>
        </p:nvSpPr>
        <p:spPr/>
        <p:txBody>
          <a:bodyPr/>
          <a:lstStyle/>
          <a:p>
            <a:r>
              <a:rPr lang="en-US" noProof="0"/>
              <a:t>Workshop on New Science and Applications at the SNS</a:t>
            </a:r>
            <a:endParaRPr lang="en-US" noProof="0" dirty="0"/>
          </a:p>
        </p:txBody>
      </p:sp>
      <p:sp>
        <p:nvSpPr>
          <p:cNvPr id="5" name="Slide Number Placeholder 4"/>
          <p:cNvSpPr>
            <a:spLocks noGrp="1"/>
          </p:cNvSpPr>
          <p:nvPr>
            <p:ph type="sldNum" sz="quarter" idx="12"/>
          </p:nvPr>
        </p:nvSpPr>
        <p:spPr/>
        <p:txBody>
          <a:bodyPr/>
          <a:lstStyle/>
          <a:p>
            <a:fld id="{8D581BC7-E183-40DB-AC97-C19EA4EB8894}" type="slidenum">
              <a:rPr lang="en-US" noProof="0" smtClean="0"/>
              <a:pPr/>
              <a:t>‹#›</a:t>
            </a:fld>
            <a:endParaRPr lang="en-US" noProof="0" dirty="0"/>
          </a:p>
        </p:txBody>
      </p:sp>
    </p:spTree>
    <p:extLst>
      <p:ext uri="{BB962C8B-B14F-4D97-AF65-F5344CB8AC3E}">
        <p14:creationId xmlns:p14="http://schemas.microsoft.com/office/powerpoint/2010/main" val="3369941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D528D-5F92-44AE-8D2E-09C5DBEC5EFE}" type="datetime1">
              <a:rPr lang="en-US" noProof="0" smtClean="0"/>
              <a:t>6/6/2026</a:t>
            </a:fld>
            <a:endParaRPr lang="en-US" noProof="0" dirty="0"/>
          </a:p>
        </p:txBody>
      </p:sp>
      <p:sp>
        <p:nvSpPr>
          <p:cNvPr id="3" name="Footer Placeholder 2"/>
          <p:cNvSpPr>
            <a:spLocks noGrp="1"/>
          </p:cNvSpPr>
          <p:nvPr>
            <p:ph type="ftr" sz="quarter" idx="11"/>
          </p:nvPr>
        </p:nvSpPr>
        <p:spPr/>
        <p:txBody>
          <a:bodyPr/>
          <a:lstStyle/>
          <a:p>
            <a:r>
              <a:rPr lang="en-US" noProof="0"/>
              <a:t>Workshop on New Science and Applications at the SNS</a:t>
            </a:r>
            <a:endParaRPr lang="en-US" noProof="0" dirty="0"/>
          </a:p>
        </p:txBody>
      </p:sp>
      <p:sp>
        <p:nvSpPr>
          <p:cNvPr id="4" name="Slide Number Placeholder 3"/>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5" name="Rectangle 4">
            <a:extLst>
              <a:ext uri="{FF2B5EF4-FFF2-40B4-BE49-F238E27FC236}">
                <a16:creationId xmlns:a16="http://schemas.microsoft.com/office/drawing/2014/main" id="{B6D8154E-F4A5-1197-A559-B1C9ECFF3CBE}"/>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Tree>
    <p:extLst>
      <p:ext uri="{BB962C8B-B14F-4D97-AF65-F5344CB8AC3E}">
        <p14:creationId xmlns:p14="http://schemas.microsoft.com/office/powerpoint/2010/main" val="1250992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1647E8-2417-4E93-BB4C-9EC25880E5D4}" type="datetime1">
              <a:rPr lang="en-US" noProof="0" smtClean="0"/>
              <a:t>6/6/2026</a:t>
            </a:fld>
            <a:endParaRPr lang="en-US" noProof="0" dirty="0"/>
          </a:p>
        </p:txBody>
      </p:sp>
      <p:sp>
        <p:nvSpPr>
          <p:cNvPr id="6" name="Footer Placeholder 5"/>
          <p:cNvSpPr>
            <a:spLocks noGrp="1"/>
          </p:cNvSpPr>
          <p:nvPr>
            <p:ph type="ftr" sz="quarter" idx="11"/>
          </p:nvPr>
        </p:nvSpPr>
        <p:spPr/>
        <p:txBody>
          <a:bodyPr/>
          <a:lstStyle/>
          <a:p>
            <a:r>
              <a:rPr lang="en-US" noProof="0"/>
              <a:t>Workshop on New Science and Applications at the SNS</a:t>
            </a:r>
            <a:endParaRPr lang="en-US" noProof="0" dirty="0"/>
          </a:p>
        </p:txBody>
      </p:sp>
      <p:sp>
        <p:nvSpPr>
          <p:cNvPr id="7" name="Slide Number Placeholder 6"/>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Rectangle 7">
            <a:extLst>
              <a:ext uri="{FF2B5EF4-FFF2-40B4-BE49-F238E27FC236}">
                <a16:creationId xmlns:a16="http://schemas.microsoft.com/office/drawing/2014/main" id="{70D6FCBE-5567-806B-7D12-AA638650B68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Tree>
    <p:extLst>
      <p:ext uri="{BB962C8B-B14F-4D97-AF65-F5344CB8AC3E}">
        <p14:creationId xmlns:p14="http://schemas.microsoft.com/office/powerpoint/2010/main" val="3847471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0F86F-E401-BB73-7F9A-83D805D4BF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F9DFEC-BEB5-AA90-2F3C-BB79C7B19E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192ACF-4377-CD57-E574-F3722F50AD30}"/>
              </a:ext>
            </a:extLst>
          </p:cNvPr>
          <p:cNvSpPr>
            <a:spLocks noGrp="1"/>
          </p:cNvSpPr>
          <p:nvPr>
            <p:ph type="dt" sz="half" idx="10"/>
          </p:nvPr>
        </p:nvSpPr>
        <p:spPr/>
        <p:txBody>
          <a:bodyPr/>
          <a:lstStyle/>
          <a:p>
            <a:fld id="{C8028ECF-5514-48AA-995F-852C96096281}" type="datetime1">
              <a:rPr lang="en-US" smtClean="0"/>
              <a:t>6/6/2026</a:t>
            </a:fld>
            <a:endParaRPr lang="en-US"/>
          </a:p>
        </p:txBody>
      </p:sp>
      <p:sp>
        <p:nvSpPr>
          <p:cNvPr id="5" name="Footer Placeholder 4">
            <a:extLst>
              <a:ext uri="{FF2B5EF4-FFF2-40B4-BE49-F238E27FC236}">
                <a16:creationId xmlns:a16="http://schemas.microsoft.com/office/drawing/2014/main" id="{F19ACC11-5A97-D451-D18A-0AB3538C9AC9}"/>
              </a:ext>
            </a:extLst>
          </p:cNvPr>
          <p:cNvSpPr>
            <a:spLocks noGrp="1"/>
          </p:cNvSpPr>
          <p:nvPr>
            <p:ph type="ftr" sz="quarter" idx="11"/>
          </p:nvPr>
        </p:nvSpPr>
        <p:spPr/>
        <p:txBody>
          <a:bodyPr/>
          <a:lstStyle/>
          <a:p>
            <a:r>
              <a:rPr lang="en-US"/>
              <a:t>Workshop on New Science and Applications at the SNS</a:t>
            </a:r>
          </a:p>
        </p:txBody>
      </p:sp>
      <p:sp>
        <p:nvSpPr>
          <p:cNvPr id="6" name="Slide Number Placeholder 5">
            <a:extLst>
              <a:ext uri="{FF2B5EF4-FFF2-40B4-BE49-F238E27FC236}">
                <a16:creationId xmlns:a16="http://schemas.microsoft.com/office/drawing/2014/main" id="{0A14E655-7E8A-C0BA-C95F-EB10776E72E2}"/>
              </a:ext>
            </a:extLst>
          </p:cNvPr>
          <p:cNvSpPr>
            <a:spLocks noGrp="1"/>
          </p:cNvSpPr>
          <p:nvPr>
            <p:ph type="sldNum" sz="quarter" idx="12"/>
          </p:nvPr>
        </p:nvSpPr>
        <p:spPr/>
        <p:txBody>
          <a:bodyPr/>
          <a:lstStyle/>
          <a:p>
            <a:fld id="{BE6568CD-1F4D-4464-9E5C-B99AC5DCF47C}" type="slidenum">
              <a:rPr lang="en-US" smtClean="0"/>
              <a:t>‹#›</a:t>
            </a:fld>
            <a:endParaRPr lang="en-US"/>
          </a:p>
        </p:txBody>
      </p:sp>
    </p:spTree>
    <p:extLst>
      <p:ext uri="{BB962C8B-B14F-4D97-AF65-F5344CB8AC3E}">
        <p14:creationId xmlns:p14="http://schemas.microsoft.com/office/powerpoint/2010/main" val="3863452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6593C2-D5F1-4439-8B4A-5EBE6D59C5B0}" type="datetime1">
              <a:rPr lang="en-US" noProof="0" smtClean="0"/>
              <a:t>6/6/2026</a:t>
            </a:fld>
            <a:endParaRPr lang="en-US" noProof="0" dirty="0"/>
          </a:p>
        </p:txBody>
      </p:sp>
      <p:sp>
        <p:nvSpPr>
          <p:cNvPr id="6" name="Footer Placeholder 5"/>
          <p:cNvSpPr>
            <a:spLocks noGrp="1"/>
          </p:cNvSpPr>
          <p:nvPr>
            <p:ph type="ftr" sz="quarter" idx="11"/>
          </p:nvPr>
        </p:nvSpPr>
        <p:spPr/>
        <p:txBody>
          <a:bodyPr/>
          <a:lstStyle/>
          <a:p>
            <a:r>
              <a:rPr lang="en-US" noProof="0"/>
              <a:t>Workshop on New Science and Applications at the SNS</a:t>
            </a:r>
            <a:endParaRPr lang="en-US" noProof="0" dirty="0"/>
          </a:p>
        </p:txBody>
      </p:sp>
      <p:sp>
        <p:nvSpPr>
          <p:cNvPr id="7" name="Slide Number Placeholder 6"/>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Rectangle 7">
            <a:extLst>
              <a:ext uri="{FF2B5EF4-FFF2-40B4-BE49-F238E27FC236}">
                <a16:creationId xmlns:a16="http://schemas.microsoft.com/office/drawing/2014/main" id="{80509FA1-BCCC-947E-53AE-BE995C984432}"/>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Tree>
    <p:extLst>
      <p:ext uri="{BB962C8B-B14F-4D97-AF65-F5344CB8AC3E}">
        <p14:creationId xmlns:p14="http://schemas.microsoft.com/office/powerpoint/2010/main" val="3511171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13A787-AB01-4D73-BD63-1B4365D85E32}" type="datetime1">
              <a:rPr lang="en-US" noProof="0" smtClean="0"/>
              <a:t>6/6/2026</a:t>
            </a:fld>
            <a:endParaRPr lang="en-US" noProof="0" dirty="0"/>
          </a:p>
        </p:txBody>
      </p:sp>
      <p:sp>
        <p:nvSpPr>
          <p:cNvPr id="5" name="Footer Placeholder 4"/>
          <p:cNvSpPr>
            <a:spLocks noGrp="1"/>
          </p:cNvSpPr>
          <p:nvPr>
            <p:ph type="ftr" sz="quarter" idx="11"/>
          </p:nvPr>
        </p:nvSpPr>
        <p:spPr/>
        <p:txBody>
          <a:bodyPr/>
          <a:lstStyle/>
          <a:p>
            <a:r>
              <a:rPr lang="en-US" noProof="0"/>
              <a:t>Workshop on New Science and Applications at the SNS</a:t>
            </a:r>
            <a:endParaRPr lang="en-US" noProof="0" dirty="0"/>
          </a:p>
        </p:txBody>
      </p:sp>
      <p:sp>
        <p:nvSpPr>
          <p:cNvPr id="6" name="Slide Number Placeholder 5"/>
          <p:cNvSpPr>
            <a:spLocks noGrp="1"/>
          </p:cNvSpPr>
          <p:nvPr>
            <p:ph type="sldNum" sz="quarter" idx="12"/>
          </p:nvPr>
        </p:nvSpPr>
        <p:spPr/>
        <p:txBody>
          <a:bodyPr/>
          <a:lstStyle/>
          <a:p>
            <a:fld id="{8D581BC7-E183-40DB-AC97-C19EA4EB8894}" type="slidenum">
              <a:rPr lang="en-US" noProof="0" smtClean="0"/>
              <a:pPr/>
              <a:t>‹#›</a:t>
            </a:fld>
            <a:endParaRPr lang="en-US" noProof="0" dirty="0"/>
          </a:p>
        </p:txBody>
      </p:sp>
    </p:spTree>
    <p:extLst>
      <p:ext uri="{BB962C8B-B14F-4D97-AF65-F5344CB8AC3E}">
        <p14:creationId xmlns:p14="http://schemas.microsoft.com/office/powerpoint/2010/main" val="3064246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316217-B7E9-4F12-BCB1-BECAC807DAF9}" type="datetime1">
              <a:rPr lang="en-US" noProof="0" smtClean="0"/>
              <a:t>6/6/2026</a:t>
            </a:fld>
            <a:endParaRPr lang="en-US" noProof="0" dirty="0"/>
          </a:p>
        </p:txBody>
      </p:sp>
      <p:sp>
        <p:nvSpPr>
          <p:cNvPr id="5" name="Footer Placeholder 4"/>
          <p:cNvSpPr>
            <a:spLocks noGrp="1"/>
          </p:cNvSpPr>
          <p:nvPr>
            <p:ph type="ftr" sz="quarter" idx="11"/>
          </p:nvPr>
        </p:nvSpPr>
        <p:spPr/>
        <p:txBody>
          <a:bodyPr/>
          <a:lstStyle/>
          <a:p>
            <a:r>
              <a:rPr lang="en-US" noProof="0"/>
              <a:t>Workshop on New Science and Applications at the SNS</a:t>
            </a:r>
            <a:endParaRPr lang="en-US" noProof="0" dirty="0"/>
          </a:p>
        </p:txBody>
      </p:sp>
      <p:sp>
        <p:nvSpPr>
          <p:cNvPr id="6" name="Slide Number Placeholder 5"/>
          <p:cNvSpPr>
            <a:spLocks noGrp="1"/>
          </p:cNvSpPr>
          <p:nvPr>
            <p:ph type="sldNum" sz="quarter" idx="12"/>
          </p:nvPr>
        </p:nvSpPr>
        <p:spPr/>
        <p:txBody>
          <a:bodyPr/>
          <a:lstStyle/>
          <a:p>
            <a:fld id="{8D581BC7-E183-40DB-AC97-C19EA4EB8894}" type="slidenum">
              <a:rPr lang="en-US" noProof="0" smtClean="0"/>
              <a:pPr/>
              <a:t>‹#›</a:t>
            </a:fld>
            <a:endParaRPr lang="en-US" noProof="0" dirty="0"/>
          </a:p>
        </p:txBody>
      </p:sp>
    </p:spTree>
    <p:extLst>
      <p:ext uri="{BB962C8B-B14F-4D97-AF65-F5344CB8AC3E}">
        <p14:creationId xmlns:p14="http://schemas.microsoft.com/office/powerpoint/2010/main" val="2186203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with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8196A9-689D-4410-BFC0-7ACB19755A0C}"/>
              </a:ext>
            </a:extLst>
          </p:cNvPr>
          <p:cNvSpPr/>
          <p:nvPr userDrawn="1"/>
        </p:nvSpPr>
        <p:spPr>
          <a:xfrm>
            <a:off x="0" y="0"/>
            <a:ext cx="12192000" cy="4416552"/>
          </a:xfrm>
          <a:prstGeom prst="rect">
            <a:avLst/>
          </a:prstGeom>
          <a:blipFill>
            <a:blip/>
            <a:srcRect/>
            <a:stretch>
              <a:fillRect l="-842" r="-8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a:extLst>
              <a:ext uri="{FF2B5EF4-FFF2-40B4-BE49-F238E27FC236}">
                <a16:creationId xmlns:a16="http://schemas.microsoft.com/office/drawing/2014/main" id="{129BFEAD-57CF-438A-8084-C5AC7F47E544}"/>
              </a:ext>
            </a:extLst>
          </p:cNvPr>
          <p:cNvSpPr>
            <a:spLocks noGrp="1"/>
          </p:cNvSpPr>
          <p:nvPr>
            <p:ph type="ctrTitle" hasCustomPrompt="1"/>
          </p:nvPr>
        </p:nvSpPr>
        <p:spPr>
          <a:xfrm>
            <a:off x="1524000" y="2462986"/>
            <a:ext cx="9144000" cy="1786094"/>
          </a:xfrm>
        </p:spPr>
        <p:txBody>
          <a:bodyPr anchor="b"/>
          <a:lstStyle>
            <a:lvl1pPr algn="ctr">
              <a:defRPr sz="6000"/>
            </a:lvl1pPr>
          </a:lstStyle>
          <a:p>
            <a:r>
              <a:rPr lang="en-US" noProof="0"/>
              <a:t>CLICK TO EDIT MASTER TITLE STYLE</a:t>
            </a:r>
          </a:p>
        </p:txBody>
      </p:sp>
      <p:sp>
        <p:nvSpPr>
          <p:cNvPr id="4" name="Date Placeholder 3">
            <a:extLst>
              <a:ext uri="{FF2B5EF4-FFF2-40B4-BE49-F238E27FC236}">
                <a16:creationId xmlns:a16="http://schemas.microsoft.com/office/drawing/2014/main" id="{7E17A3CB-B083-4E49-9123-A5E47559DCDB}"/>
              </a:ext>
            </a:extLst>
          </p:cNvPr>
          <p:cNvSpPr>
            <a:spLocks noGrp="1"/>
          </p:cNvSpPr>
          <p:nvPr>
            <p:ph type="dt" sz="half" idx="10"/>
          </p:nvPr>
        </p:nvSpPr>
        <p:spPr/>
        <p:txBody>
          <a:bodyPr/>
          <a:lstStyle/>
          <a:p>
            <a:fld id="{01194956-E232-461A-BB89-3B17C9EE3C28}" type="datetime1">
              <a:rPr lang="en-US" noProof="0" smtClean="0"/>
              <a:t>6/6/2026</a:t>
            </a:fld>
            <a:endParaRPr lang="en-US" noProof="0" dirty="0"/>
          </a:p>
        </p:txBody>
      </p:sp>
      <p:sp>
        <p:nvSpPr>
          <p:cNvPr id="5" name="Footer Placeholder 4">
            <a:extLst>
              <a:ext uri="{FF2B5EF4-FFF2-40B4-BE49-F238E27FC236}">
                <a16:creationId xmlns:a16="http://schemas.microsoft.com/office/drawing/2014/main" id="{A8C4102C-4609-416C-A808-0FFE0051DAA1}"/>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6" name="Slide Number Placeholder 5">
            <a:extLst>
              <a:ext uri="{FF2B5EF4-FFF2-40B4-BE49-F238E27FC236}">
                <a16:creationId xmlns:a16="http://schemas.microsoft.com/office/drawing/2014/main" id="{2D7BCC5D-6F2C-472F-BD4C-4096793DFC2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7" name="Rectangle 6">
            <a:extLst>
              <a:ext uri="{FF2B5EF4-FFF2-40B4-BE49-F238E27FC236}">
                <a16:creationId xmlns:a16="http://schemas.microsoft.com/office/drawing/2014/main" id="{7BE854BB-FA44-4CAB-85DF-F5C412560348}"/>
              </a:ext>
            </a:extLst>
          </p:cNvPr>
          <p:cNvSpPr/>
          <p:nvPr userDrawn="1"/>
        </p:nvSpPr>
        <p:spPr>
          <a:xfrm>
            <a:off x="0" y="4416552"/>
            <a:ext cx="12192000" cy="2441448"/>
          </a:xfrm>
          <a:prstGeom prst="rect">
            <a:avLst/>
          </a:prstGeom>
          <a:gradFill flip="none" rotWithShape="1">
            <a:gsLst>
              <a:gs pos="0">
                <a:schemeClr val="accent2"/>
              </a:gs>
              <a:gs pos="34000">
                <a:srgbClr val="0F1722"/>
              </a:gs>
              <a:gs pos="69000">
                <a:srgbClr val="0F1722"/>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Subtitle 2">
            <a:extLst>
              <a:ext uri="{FF2B5EF4-FFF2-40B4-BE49-F238E27FC236}">
                <a16:creationId xmlns:a16="http://schemas.microsoft.com/office/drawing/2014/main" id="{389BFFF1-5465-4317-B9DB-C23A5B1D76EF}"/>
              </a:ext>
            </a:extLst>
          </p:cNvPr>
          <p:cNvSpPr>
            <a:spLocks noGrp="1"/>
          </p:cNvSpPr>
          <p:nvPr>
            <p:ph type="subTitle" idx="1"/>
          </p:nvPr>
        </p:nvSpPr>
        <p:spPr>
          <a:xfrm>
            <a:off x="1524000" y="4734696"/>
            <a:ext cx="9144000" cy="459798"/>
          </a:xfrm>
        </p:spPr>
        <p:txBody>
          <a:bodyPr lIns="0" tIns="0" rIns="0" bIns="0">
            <a:normAutofit/>
          </a:bodyPr>
          <a:lstStyle>
            <a:lvl1pPr marL="0" indent="0" algn="ctr">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0" name="Picture Placeholder 9">
            <a:extLst>
              <a:ext uri="{FF2B5EF4-FFF2-40B4-BE49-F238E27FC236}">
                <a16:creationId xmlns:a16="http://schemas.microsoft.com/office/drawing/2014/main" id="{EA313B4B-5B98-4B33-885A-DF7669E72D7A}"/>
              </a:ext>
            </a:extLst>
          </p:cNvPr>
          <p:cNvSpPr>
            <a:spLocks noGrp="1"/>
          </p:cNvSpPr>
          <p:nvPr>
            <p:ph type="pic" sz="quarter" idx="13"/>
          </p:nvPr>
        </p:nvSpPr>
        <p:spPr>
          <a:xfrm>
            <a:off x="5355336" y="1172982"/>
            <a:ext cx="1481328" cy="758952"/>
          </a:xfrm>
        </p:spPr>
        <p:txBody>
          <a:bodyPr anchor="ctr" anchorCtr="0">
            <a:normAutofit/>
          </a:bodyPr>
          <a:lstStyle>
            <a:lvl1pPr marL="0" indent="0" algn="ctr">
              <a:buNone/>
              <a:defRPr sz="14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676B4374-8F24-43DE-860D-E5C6EA850AB4}"/>
              </a:ext>
            </a:extLst>
          </p:cNvPr>
          <p:cNvGrpSpPr/>
          <p:nvPr userDrawn="1"/>
        </p:nvGrpSpPr>
        <p:grpSpPr>
          <a:xfrm>
            <a:off x="3619265" y="2253996"/>
            <a:ext cx="4953471" cy="100584"/>
            <a:chOff x="3631692" y="2253996"/>
            <a:chExt cx="4953471" cy="100584"/>
          </a:xfrm>
        </p:grpSpPr>
        <p:sp>
          <p:nvSpPr>
            <p:cNvPr id="11" name="Oval 10">
              <a:extLst>
                <a:ext uri="{FF2B5EF4-FFF2-40B4-BE49-F238E27FC236}">
                  <a16:creationId xmlns:a16="http://schemas.microsoft.com/office/drawing/2014/main" id="{585C7755-9394-4129-AB48-1AC32DA80C75}"/>
                </a:ext>
              </a:extLst>
            </p:cNvPr>
            <p:cNvSpPr/>
            <p:nvPr userDrawn="1"/>
          </p:nvSpPr>
          <p:spPr>
            <a:xfrm>
              <a:off x="3631692"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3" name="Straight Connector 12">
              <a:extLst>
                <a:ext uri="{FF2B5EF4-FFF2-40B4-BE49-F238E27FC236}">
                  <a16:creationId xmlns:a16="http://schemas.microsoft.com/office/drawing/2014/main" id="{64C71ABE-575A-48CF-82B1-EDE8535F3993}"/>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E3C1EA63-78B2-4715-B4DC-63D98AC7F354}"/>
                </a:ext>
              </a:extLst>
            </p:cNvPr>
            <p:cNvSpPr/>
            <p:nvPr userDrawn="1"/>
          </p:nvSpPr>
          <p:spPr>
            <a:xfrm>
              <a:off x="8484579"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6" name="Group 15">
            <a:extLst>
              <a:ext uri="{FF2B5EF4-FFF2-40B4-BE49-F238E27FC236}">
                <a16:creationId xmlns:a16="http://schemas.microsoft.com/office/drawing/2014/main" id="{E9BB74A1-0BEA-4AD8-8138-0641A45D8B40}"/>
              </a:ext>
            </a:extLst>
          </p:cNvPr>
          <p:cNvGrpSpPr/>
          <p:nvPr userDrawn="1"/>
        </p:nvGrpSpPr>
        <p:grpSpPr>
          <a:xfrm>
            <a:off x="4652581" y="5305363"/>
            <a:ext cx="2886839" cy="100584"/>
            <a:chOff x="3631690" y="2253996"/>
            <a:chExt cx="5028467" cy="100584"/>
          </a:xfrm>
        </p:grpSpPr>
        <p:sp>
          <p:nvSpPr>
            <p:cNvPr id="17" name="Oval 16">
              <a:extLst>
                <a:ext uri="{FF2B5EF4-FFF2-40B4-BE49-F238E27FC236}">
                  <a16:creationId xmlns:a16="http://schemas.microsoft.com/office/drawing/2014/main" id="{73D0026E-5270-4C52-A1AF-5631E8192DCD}"/>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A6085D92-5F70-4097-A2FF-C15B13788D08}"/>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BE68EB6C-48D0-4EBF-8541-926D16790F52}"/>
                </a:ext>
              </a:extLst>
            </p:cNvPr>
            <p:cNvSpPr/>
            <p:nvPr userDrawn="1"/>
          </p:nvSpPr>
          <p:spPr>
            <a:xfrm>
              <a:off x="8484578"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24749170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Imag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fld id="{07B0B447-308A-4779-A934-113142F0C011}" type="datetime1">
              <a:rPr lang="en-US" noProof="0" smtClean="0"/>
              <a:t>6/6/2026</a:t>
            </a:fld>
            <a:endParaRPr lang="en-US" noProof="0"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894591" y="1411243"/>
            <a:ext cx="4494133" cy="804338"/>
          </a:xfrm>
        </p:spPr>
        <p:txBody>
          <a:bodyPr lIns="0" tIns="0" rIns="0" bIns="0" anchor="b">
            <a:normAutofit/>
          </a:bodyPr>
          <a:lstStyle>
            <a:lvl1pPr>
              <a:defRPr sz="3600"/>
            </a:lvl1pPr>
          </a:lstStyle>
          <a:p>
            <a:r>
              <a:rPr lang="en-US" noProof="0"/>
              <a:t>CLICK TO EDIT</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894591" y="2564787"/>
            <a:ext cx="4473108"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924675" y="2314168"/>
            <a:ext cx="5267325" cy="100800"/>
            <a:chOff x="0" y="3240138"/>
            <a:chExt cx="3434400" cy="100800"/>
          </a:xfrm>
        </p:grpSpPr>
        <p:cxnSp>
          <p:nvCxnSpPr>
            <p:cNvPr id="12" name="Straight Connector 11">
              <a:extLst>
                <a:ext uri="{FF2B5EF4-FFF2-40B4-BE49-F238E27FC236}">
                  <a16:creationId xmlns:a16="http://schemas.microsoft.com/office/drawing/2014/main" id="{370B72A7-B625-48B8-88E6-BCE2A4DD531E}"/>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6894591" y="3189568"/>
            <a:ext cx="4482996" cy="243260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Picture Placeholder 7">
            <a:extLst>
              <a:ext uri="{FF2B5EF4-FFF2-40B4-BE49-F238E27FC236}">
                <a16:creationId xmlns:a16="http://schemas.microsoft.com/office/drawing/2014/main" id="{CF430BFB-0A7C-4FB8-B93B-8DA19F3E634A}"/>
              </a:ext>
            </a:extLst>
          </p:cNvPr>
          <p:cNvSpPr>
            <a:spLocks noGrp="1"/>
          </p:cNvSpPr>
          <p:nvPr>
            <p:ph type="pic" sz="quarter" idx="15"/>
          </p:nvPr>
        </p:nvSpPr>
        <p:spPr>
          <a:xfrm>
            <a:off x="-3710" y="1792784"/>
            <a:ext cx="6073999" cy="3721608"/>
          </a:xfrm>
        </p:spPr>
        <p:txBody>
          <a:bodyPr anchor="ctr" anchorCtr="0">
            <a:normAutofit/>
          </a:bodyPr>
          <a:lstStyle>
            <a:lvl1pPr marL="0" indent="0" algn="ctr">
              <a:buNone/>
              <a:defRPr sz="1800"/>
            </a:lvl1pPr>
          </a:lstStyle>
          <a:p>
            <a:r>
              <a:rPr lang="en-US" noProof="0"/>
              <a:t>Click icon to add picture</a:t>
            </a:r>
            <a:endParaRPr lang="en-US" noProof="0" dirty="0"/>
          </a:p>
        </p:txBody>
      </p:sp>
    </p:spTree>
    <p:extLst>
      <p:ext uri="{BB962C8B-B14F-4D97-AF65-F5344CB8AC3E}">
        <p14:creationId xmlns:p14="http://schemas.microsoft.com/office/powerpoint/2010/main" val="13871450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091023"/>
            <a:ext cx="5021940" cy="8043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244567"/>
            <a:ext cx="4205904"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fld id="{6086FBD3-AD6D-4223-A0EF-E9A2700C6F4D}" type="datetime1">
              <a:rPr lang="en-US" noProof="0" smtClean="0"/>
              <a:t>6/6/2026</a:t>
            </a:fld>
            <a:endParaRPr lang="en-US" noProof="0"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a:xfrm>
            <a:off x="3359009" y="6169364"/>
            <a:ext cx="6297612" cy="365125"/>
          </a:xfrm>
        </p:spPr>
        <p:txBody>
          <a:bodyPr/>
          <a:lstStyle/>
          <a:p>
            <a:r>
              <a:rPr lang="en-US" noProof="0"/>
              <a:t>Workshop on New Science and Applications at the SNS</a:t>
            </a:r>
            <a:endParaRPr lang="en-US" noProof="0"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a:xfrm>
            <a:off x="8203507" y="6169363"/>
            <a:ext cx="683339" cy="365125"/>
          </a:xfrm>
        </p:spPr>
        <p:txBody>
          <a:bodyPr/>
          <a:lstStyle>
            <a:lvl1pPr>
              <a:defRPr>
                <a:solidFill>
                  <a:schemeClr val="tx1"/>
                </a:solidFill>
              </a:defRPr>
            </a:lvl1pPr>
          </a:lstStyle>
          <a:p>
            <a:fld id="{8D581BC7-E183-40DB-AC97-C19EA4EB8894}" type="slidenum">
              <a:rPr lang="en-US" smtClean="0"/>
              <a:pPr/>
              <a:t>‹#›</a:t>
            </a:fld>
            <a:endParaRPr lang="en-US"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993948"/>
            <a:ext cx="3434400" cy="100800"/>
            <a:chOff x="0" y="3240138"/>
            <a:chExt cx="3434400"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6" name="Text Placeholder 2">
            <a:extLst>
              <a:ext uri="{FF2B5EF4-FFF2-40B4-BE49-F238E27FC236}">
                <a16:creationId xmlns:a16="http://schemas.microsoft.com/office/drawing/2014/main" id="{BB522941-5C7D-4701-9AD7-BB4C11C6EBCE}"/>
              </a:ext>
            </a:extLst>
          </p:cNvPr>
          <p:cNvSpPr>
            <a:spLocks noGrp="1"/>
          </p:cNvSpPr>
          <p:nvPr>
            <p:ph type="body" idx="14" hasCustomPrompt="1"/>
          </p:nvPr>
        </p:nvSpPr>
        <p:spPr>
          <a:xfrm>
            <a:off x="815720" y="3869349"/>
            <a:ext cx="4215201" cy="1328330"/>
          </a:xfrm>
        </p:spPr>
        <p:txBody>
          <a:bodyPr lIns="0" tIns="0" rIns="0" bIns="0">
            <a:normAutofit/>
          </a:bodyPr>
          <a:lstStyle>
            <a:lvl1pPr marL="0" indent="0">
              <a:lnSpc>
                <a:spcPct val="100000"/>
              </a:lnSpc>
              <a:spcBef>
                <a:spcPts val="600"/>
              </a:spcBef>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Picture Placeholder 7">
            <a:extLst>
              <a:ext uri="{FF2B5EF4-FFF2-40B4-BE49-F238E27FC236}">
                <a16:creationId xmlns:a16="http://schemas.microsoft.com/office/drawing/2014/main" id="{DE71F7A0-F439-470D-A1B8-556C960D112C}"/>
              </a:ext>
            </a:extLst>
          </p:cNvPr>
          <p:cNvSpPr>
            <a:spLocks noGrp="1"/>
          </p:cNvSpPr>
          <p:nvPr>
            <p:ph type="pic" sz="quarter" idx="15"/>
          </p:nvPr>
        </p:nvSpPr>
        <p:spPr>
          <a:xfrm>
            <a:off x="6103003" y="2490534"/>
            <a:ext cx="6083300" cy="2587752"/>
          </a:xfrm>
        </p:spPr>
        <p:txBody>
          <a:bodyPr anchor="ctr" anchorCtr="0">
            <a:normAutofit/>
          </a:bodyPr>
          <a:lstStyle>
            <a:lvl1pPr marL="0" indent="0" algn="ctr">
              <a:buNone/>
              <a:defRPr sz="1800"/>
            </a:lvl1pPr>
          </a:lstStyle>
          <a:p>
            <a:r>
              <a:rPr lang="en-US" noProof="0"/>
              <a:t>Click icon to add picture</a:t>
            </a:r>
            <a:endParaRPr lang="en-US" noProof="0" dirty="0"/>
          </a:p>
        </p:txBody>
      </p:sp>
    </p:spTree>
    <p:extLst>
      <p:ext uri="{BB962C8B-B14F-4D97-AF65-F5344CB8AC3E}">
        <p14:creationId xmlns:p14="http://schemas.microsoft.com/office/powerpoint/2010/main" val="1425706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able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260000"/>
            <a:ext cx="3911599" cy="1177174"/>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890303"/>
            <a:ext cx="3275463" cy="882062"/>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fld id="{C69A3BE9-360B-42A9-820D-557105DEEE50}" type="datetime1">
              <a:rPr lang="en-US" noProof="0" smtClean="0"/>
              <a:t>6/6/2026</a:t>
            </a:fld>
            <a:endParaRPr lang="en-US" noProof="0"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3598737"/>
            <a:ext cx="3764756" cy="100800"/>
            <a:chOff x="-1228304" y="3240138"/>
            <a:chExt cx="3764756"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367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2435652"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3F646CE6-E75B-4112-896D-5A26E1F1520E}"/>
              </a:ext>
            </a:extLst>
          </p:cNvPr>
          <p:cNvSpPr>
            <a:spLocks noGrp="1"/>
          </p:cNvSpPr>
          <p:nvPr>
            <p:ph type="tbl" sz="quarter" idx="14"/>
          </p:nvPr>
        </p:nvSpPr>
        <p:spPr>
          <a:xfrm>
            <a:off x="5518150" y="860425"/>
            <a:ext cx="5870575" cy="4867275"/>
          </a:xfrm>
        </p:spPr>
        <p:txBody>
          <a:bodyPr anchor="ctr" anchorCtr="0">
            <a:normAutofit/>
          </a:bodyPr>
          <a:lstStyle>
            <a:lvl1pPr marL="0" indent="0" algn="ctr">
              <a:buNone/>
              <a:defRPr sz="2000"/>
            </a:lvl1pPr>
          </a:lstStyle>
          <a:p>
            <a:r>
              <a:rPr lang="en-US" noProof="0"/>
              <a:t>Click icon to add table</a:t>
            </a:r>
            <a:endParaRPr lang="en-US" noProof="0" dirty="0"/>
          </a:p>
        </p:txBody>
      </p:sp>
    </p:spTree>
    <p:extLst>
      <p:ext uri="{BB962C8B-B14F-4D97-AF65-F5344CB8AC3E}">
        <p14:creationId xmlns:p14="http://schemas.microsoft.com/office/powerpoint/2010/main" val="37569779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99DC18-D353-427C-B849-0204F13D9B3D}"/>
              </a:ext>
            </a:extLst>
          </p:cNvPr>
          <p:cNvSpPr>
            <a:spLocks noGrp="1"/>
          </p:cNvSpPr>
          <p:nvPr>
            <p:ph type="pic" sz="quarter" idx="14"/>
          </p:nvPr>
        </p:nvSpPr>
        <p:spPr>
          <a:xfrm>
            <a:off x="0" y="0"/>
            <a:ext cx="6083300" cy="6858000"/>
          </a:xfrm>
        </p:spPr>
        <p:txBody>
          <a:bodyPr anchor="ctr" anchorCtr="0">
            <a:normAutofit/>
          </a:bodyPr>
          <a:lstStyle>
            <a:lvl1pPr marL="0" indent="0" algn="ctr">
              <a:buNone/>
              <a:defRPr sz="1800"/>
            </a:lvl1pPr>
          </a:lstStyle>
          <a:p>
            <a:r>
              <a:rPr lang="en-US" noProof="0"/>
              <a:t>Click icon to add picture</a:t>
            </a:r>
            <a:endParaRPr lang="en-US" noProof="0" dirty="0"/>
          </a:p>
        </p:txBody>
      </p:sp>
      <p:sp>
        <p:nvSpPr>
          <p:cNvPr id="7" name="Rectangle 6">
            <a:extLst>
              <a:ext uri="{FF2B5EF4-FFF2-40B4-BE49-F238E27FC236}">
                <a16:creationId xmlns:a16="http://schemas.microsoft.com/office/drawing/2014/main" id="{45015858-8549-49EA-BB83-070E0D9D4890}"/>
              </a:ext>
            </a:extLst>
          </p:cNvPr>
          <p:cNvSpPr/>
          <p:nvPr userDrawn="1"/>
        </p:nvSpPr>
        <p:spPr>
          <a:xfrm>
            <a:off x="6083808" y="0"/>
            <a:ext cx="6108192" cy="6858000"/>
          </a:xfrm>
          <a:prstGeom prst="rect">
            <a:avLst/>
          </a:prstGeom>
          <a:gradFill flip="none" rotWithShape="1">
            <a:gsLst>
              <a:gs pos="0">
                <a:schemeClr val="accent2"/>
              </a:gs>
              <a:gs pos="36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206FBAC-B8FD-4768-B682-E0B93BA33105}"/>
              </a:ext>
            </a:extLst>
          </p:cNvPr>
          <p:cNvSpPr>
            <a:spLocks noGrp="1"/>
          </p:cNvSpPr>
          <p:nvPr>
            <p:ph type="title" hasCustomPrompt="1"/>
          </p:nvPr>
        </p:nvSpPr>
        <p:spPr>
          <a:xfrm>
            <a:off x="6769768" y="2133599"/>
            <a:ext cx="4618957" cy="2492461"/>
          </a:xfrm>
        </p:spPr>
        <p:txBody>
          <a:bodyPr lIns="0" tIns="0" rIns="0" bIns="0" anchor="b" anchorCtr="0">
            <a:noAutofit/>
          </a:bodyPr>
          <a:lstStyle>
            <a:lvl1pPr>
              <a:defRPr sz="6000"/>
            </a:lvl1pPr>
          </a:lstStyle>
          <a:p>
            <a:r>
              <a:rPr lang="en-US" noProof="0"/>
              <a:t>PITCH</a:t>
            </a:r>
            <a:br>
              <a:rPr lang="en-US" noProof="0"/>
            </a:br>
            <a:r>
              <a:rPr lang="en-US" noProof="0"/>
              <a:t>DECK</a:t>
            </a:r>
            <a:br>
              <a:rPr lang="en-US" noProof="0"/>
            </a:br>
            <a:r>
              <a:rPr lang="en-US" noProof="0"/>
              <a:t>TITLE</a:t>
            </a:r>
          </a:p>
        </p:txBody>
      </p:sp>
      <p:sp>
        <p:nvSpPr>
          <p:cNvPr id="4" name="Date Placeholder 3">
            <a:extLst>
              <a:ext uri="{FF2B5EF4-FFF2-40B4-BE49-F238E27FC236}">
                <a16:creationId xmlns:a16="http://schemas.microsoft.com/office/drawing/2014/main" id="{2472534F-03A6-408A-9BF1-303D0A440BA4}"/>
              </a:ext>
            </a:extLst>
          </p:cNvPr>
          <p:cNvSpPr>
            <a:spLocks noGrp="1"/>
          </p:cNvSpPr>
          <p:nvPr>
            <p:ph type="dt" sz="half" idx="10"/>
          </p:nvPr>
        </p:nvSpPr>
        <p:spPr/>
        <p:txBody>
          <a:bodyPr/>
          <a:lstStyle/>
          <a:p>
            <a:fld id="{6D49458E-772C-4EEE-A4DC-FD1571FE0CE9}" type="datetime1">
              <a:rPr lang="en-US" noProof="0" smtClean="0"/>
              <a:t>6/6/2026</a:t>
            </a:fld>
            <a:endParaRPr lang="en-US" noProof="0" dirty="0"/>
          </a:p>
        </p:txBody>
      </p:sp>
      <p:sp>
        <p:nvSpPr>
          <p:cNvPr id="5" name="Footer Placeholder 4">
            <a:extLst>
              <a:ext uri="{FF2B5EF4-FFF2-40B4-BE49-F238E27FC236}">
                <a16:creationId xmlns:a16="http://schemas.microsoft.com/office/drawing/2014/main" id="{0A24E181-0C50-4F43-A5A7-6FDD1500C708}"/>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6" name="Slide Number Placeholder 5">
            <a:extLst>
              <a:ext uri="{FF2B5EF4-FFF2-40B4-BE49-F238E27FC236}">
                <a16:creationId xmlns:a16="http://schemas.microsoft.com/office/drawing/2014/main" id="{13A749CC-EB55-4FEF-AA4C-9A9C6E2AA9C0}"/>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grpSp>
        <p:nvGrpSpPr>
          <p:cNvPr id="9" name="Group 8">
            <a:extLst>
              <a:ext uri="{FF2B5EF4-FFF2-40B4-BE49-F238E27FC236}">
                <a16:creationId xmlns:a16="http://schemas.microsoft.com/office/drawing/2014/main" id="{6F3E26A6-6962-4A35-AA86-805537D45296}"/>
              </a:ext>
            </a:extLst>
          </p:cNvPr>
          <p:cNvGrpSpPr/>
          <p:nvPr userDrawn="1"/>
        </p:nvGrpSpPr>
        <p:grpSpPr>
          <a:xfrm>
            <a:off x="6769768" y="1947412"/>
            <a:ext cx="2520148" cy="102440"/>
            <a:chOff x="3631690" y="2252140"/>
            <a:chExt cx="4389743" cy="102440"/>
          </a:xfrm>
        </p:grpSpPr>
        <p:sp>
          <p:nvSpPr>
            <p:cNvPr id="10" name="Oval 9">
              <a:extLst>
                <a:ext uri="{FF2B5EF4-FFF2-40B4-BE49-F238E27FC236}">
                  <a16:creationId xmlns:a16="http://schemas.microsoft.com/office/drawing/2014/main" id="{681504C4-12AC-4251-8E47-0089784BDB9B}"/>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1" name="Straight Connector 10">
              <a:extLst>
                <a:ext uri="{FF2B5EF4-FFF2-40B4-BE49-F238E27FC236}">
                  <a16:creationId xmlns:a16="http://schemas.microsoft.com/office/drawing/2014/main" id="{192040D0-01C2-4643-8F84-3B8F334E545C}"/>
                </a:ext>
              </a:extLst>
            </p:cNvPr>
            <p:cNvCxnSpPr/>
            <p:nvPr userDrawn="1"/>
          </p:nvCxnSpPr>
          <p:spPr>
            <a:xfrm>
              <a:off x="3681984" y="2307679"/>
              <a:ext cx="4201365"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ED601E9-2BFC-460B-A2A8-69A787A4988E}"/>
                </a:ext>
              </a:extLst>
            </p:cNvPr>
            <p:cNvSpPr/>
            <p:nvPr userDrawn="1"/>
          </p:nvSpPr>
          <p:spPr>
            <a:xfrm>
              <a:off x="7845854" y="2252140"/>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 name="Group 12">
            <a:extLst>
              <a:ext uri="{FF2B5EF4-FFF2-40B4-BE49-F238E27FC236}">
                <a16:creationId xmlns:a16="http://schemas.microsoft.com/office/drawing/2014/main" id="{BB49A8A6-FEDB-4D20-B581-A84DB8EFE977}"/>
              </a:ext>
            </a:extLst>
          </p:cNvPr>
          <p:cNvGrpSpPr/>
          <p:nvPr userDrawn="1"/>
        </p:nvGrpSpPr>
        <p:grpSpPr>
          <a:xfrm>
            <a:off x="6769768" y="4654084"/>
            <a:ext cx="2520148" cy="100584"/>
            <a:chOff x="3631690" y="2253996"/>
            <a:chExt cx="4389742" cy="100584"/>
          </a:xfrm>
        </p:grpSpPr>
        <p:sp>
          <p:nvSpPr>
            <p:cNvPr id="14" name="Oval 13">
              <a:extLst>
                <a:ext uri="{FF2B5EF4-FFF2-40B4-BE49-F238E27FC236}">
                  <a16:creationId xmlns:a16="http://schemas.microsoft.com/office/drawing/2014/main" id="{C2F65998-5EC3-446A-8307-1CF81A348CE3}"/>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5" name="Straight Connector 14">
              <a:extLst>
                <a:ext uri="{FF2B5EF4-FFF2-40B4-BE49-F238E27FC236}">
                  <a16:creationId xmlns:a16="http://schemas.microsoft.com/office/drawing/2014/main" id="{7CC5D776-F60A-4A0C-AA7C-EFACDA2CEA88}"/>
                </a:ext>
              </a:extLst>
            </p:cNvPr>
            <p:cNvCxnSpPr/>
            <p:nvPr userDrawn="1"/>
          </p:nvCxnSpPr>
          <p:spPr>
            <a:xfrm>
              <a:off x="3681984" y="2307679"/>
              <a:ext cx="4201364"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AEAFE309-55C5-409C-92ED-748307C74318}"/>
                </a:ext>
              </a:extLst>
            </p:cNvPr>
            <p:cNvSpPr/>
            <p:nvPr userDrawn="1"/>
          </p:nvSpPr>
          <p:spPr>
            <a:xfrm>
              <a:off x="7845853"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Subtitle 2">
            <a:extLst>
              <a:ext uri="{FF2B5EF4-FFF2-40B4-BE49-F238E27FC236}">
                <a16:creationId xmlns:a16="http://schemas.microsoft.com/office/drawing/2014/main" id="{5B77B20B-76F5-4912-803D-5709F730D4FB}"/>
              </a:ext>
            </a:extLst>
          </p:cNvPr>
          <p:cNvSpPr>
            <a:spLocks noGrp="1"/>
          </p:cNvSpPr>
          <p:nvPr>
            <p:ph type="subTitle" idx="1"/>
          </p:nvPr>
        </p:nvSpPr>
        <p:spPr>
          <a:xfrm>
            <a:off x="6769767" y="4889444"/>
            <a:ext cx="4618957" cy="590626"/>
          </a:xfrm>
        </p:spPr>
        <p:txBody>
          <a:bodyPr lIns="0" tIns="0" rIns="0" bIns="0">
            <a:normAutofit/>
          </a:bodyPr>
          <a:lstStyle>
            <a:lvl1pPr marL="0" indent="0" algn="l">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8" name="Picture Placeholder 9">
            <a:extLst>
              <a:ext uri="{FF2B5EF4-FFF2-40B4-BE49-F238E27FC236}">
                <a16:creationId xmlns:a16="http://schemas.microsoft.com/office/drawing/2014/main" id="{4293BA4F-7776-4C41-BE4F-7247935D5CCC}"/>
              </a:ext>
            </a:extLst>
          </p:cNvPr>
          <p:cNvSpPr>
            <a:spLocks noGrp="1"/>
          </p:cNvSpPr>
          <p:nvPr>
            <p:ph type="pic" sz="quarter" idx="13"/>
          </p:nvPr>
        </p:nvSpPr>
        <p:spPr>
          <a:xfrm>
            <a:off x="3706368" y="3079602"/>
            <a:ext cx="1481328" cy="758952"/>
          </a:xfrm>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964755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onitor and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091023"/>
            <a:ext cx="4464049" cy="8043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244567"/>
            <a:ext cx="4443165"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fld id="{CA5A04EB-CF3C-4612-91CF-B67B086C9915}" type="datetime1">
              <a:rPr lang="en-US" noProof="0" smtClean="0"/>
              <a:t>6/6/2026</a:t>
            </a:fld>
            <a:endParaRPr lang="en-US" noProof="0"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Rectangle 7">
            <a:extLst>
              <a:ext uri="{FF2B5EF4-FFF2-40B4-BE49-F238E27FC236}">
                <a16:creationId xmlns:a16="http://schemas.microsoft.com/office/drawing/2014/main" id="{4ACF4ED1-C6C8-4C5C-8C14-4FF197588C03}"/>
              </a:ext>
            </a:extLst>
          </p:cNvPr>
          <p:cNvSpPr/>
          <p:nvPr userDrawn="1"/>
        </p:nvSpPr>
        <p:spPr>
          <a:xfrm>
            <a:off x="6192163" y="1435133"/>
            <a:ext cx="5175504" cy="4187952"/>
          </a:xfrm>
          <a:prstGeom prst="rect">
            <a:avLst/>
          </a:prstGeom>
          <a:blipFill>
            <a:blip>
              <a:extLst>
                <a:ext uri="{96DAC541-7B7A-43D3-8B79-37D633B846F1}">
                  <asvg:svgBlip xmlns:asvg="http://schemas.microsoft.com/office/drawing/2016/SVG/main"/>
                </a:ext>
              </a:extLst>
            </a:blip>
            <a:srcRect/>
            <a:stretch>
              <a:fillRect t="1504" b="15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993948"/>
            <a:ext cx="3434400" cy="100800"/>
            <a:chOff x="0" y="3240138"/>
            <a:chExt cx="3434400"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6" name="Text Placeholder 2">
            <a:extLst>
              <a:ext uri="{FF2B5EF4-FFF2-40B4-BE49-F238E27FC236}">
                <a16:creationId xmlns:a16="http://schemas.microsoft.com/office/drawing/2014/main" id="{BB522941-5C7D-4701-9AD7-BB4C11C6EBCE}"/>
              </a:ext>
            </a:extLst>
          </p:cNvPr>
          <p:cNvSpPr>
            <a:spLocks noGrp="1"/>
          </p:cNvSpPr>
          <p:nvPr>
            <p:ph type="body" idx="14" hasCustomPrompt="1"/>
          </p:nvPr>
        </p:nvSpPr>
        <p:spPr>
          <a:xfrm>
            <a:off x="815720" y="3869349"/>
            <a:ext cx="4452987" cy="1328330"/>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6B8B3AB3-C02D-418C-A9E2-AA65DE78350D}"/>
              </a:ext>
            </a:extLst>
          </p:cNvPr>
          <p:cNvSpPr>
            <a:spLocks noGrp="1"/>
          </p:cNvSpPr>
          <p:nvPr>
            <p:ph type="pic" sz="quarter" idx="15"/>
          </p:nvPr>
        </p:nvSpPr>
        <p:spPr>
          <a:xfrm>
            <a:off x="6362829" y="1673942"/>
            <a:ext cx="4853962" cy="3141406"/>
          </a:xfrm>
          <a:ln w="254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9734655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Subtitle Content Layout">
    <p:spTree>
      <p:nvGrpSpPr>
        <p:cNvPr id="1" name=""/>
        <p:cNvGrpSpPr/>
        <p:nvPr/>
      </p:nvGrpSpPr>
      <p:grpSpPr>
        <a:xfrm>
          <a:off x="0" y="0"/>
          <a:ext cx="0" cy="0"/>
          <a:chOff x="0" y="0"/>
          <a:chExt cx="0" cy="0"/>
        </a:xfrm>
      </p:grpSpPr>
      <p:sp>
        <p:nvSpPr>
          <p:cNvPr id="22" name="Picture Placeholder 7">
            <a:extLst>
              <a:ext uri="{FF2B5EF4-FFF2-40B4-BE49-F238E27FC236}">
                <a16:creationId xmlns:a16="http://schemas.microsoft.com/office/drawing/2014/main" id="{093DA11F-BC94-447C-B660-9C906BED01B1}"/>
              </a:ext>
            </a:extLst>
          </p:cNvPr>
          <p:cNvSpPr>
            <a:spLocks noGrp="1"/>
          </p:cNvSpPr>
          <p:nvPr>
            <p:ph type="pic" sz="quarter" idx="15"/>
          </p:nvPr>
        </p:nvSpPr>
        <p:spPr>
          <a:xfrm>
            <a:off x="0" y="1682496"/>
            <a:ext cx="12191999" cy="3493008"/>
          </a:xfrm>
        </p:spPr>
        <p:txBody>
          <a:bodyPr anchor="ctr" anchorCtr="0">
            <a:normAutofit/>
          </a:bodyPr>
          <a:lstStyle>
            <a:lvl1pPr marL="0" indent="0" algn="ctr">
              <a:buNone/>
              <a:defRPr sz="1800"/>
            </a:lvl1pPr>
          </a:lstStyle>
          <a:p>
            <a:r>
              <a:rPr lang="en-US" noProof="0"/>
              <a:t>Click icon to add picture</a:t>
            </a:r>
            <a:endParaRPr lang="en-US" noProof="0" dirty="0"/>
          </a:p>
        </p:txBody>
      </p:sp>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3863976" y="696584"/>
            <a:ext cx="4464049" cy="569086"/>
          </a:xfrm>
        </p:spPr>
        <p:txBody>
          <a:bodyPr lIns="0" tIns="0" rIns="0" bIns="0" anchor="b">
            <a:normAutofit/>
          </a:bodyPr>
          <a:lstStyle>
            <a:lvl1pPr algn="ct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3884860" y="1983086"/>
            <a:ext cx="4443165" cy="569085"/>
          </a:xfrm>
        </p:spPr>
        <p:txBody>
          <a:bodyPr lIns="0" tIns="0" rIns="0" bIns="0">
            <a:normAutofit/>
          </a:bodyPr>
          <a:lstStyle>
            <a:lvl1pPr marL="0" indent="0" algn="ct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fld id="{8CF7C5DA-8462-4CDE-9DCA-D44F1BB7BF81}" type="datetime1">
              <a:rPr lang="en-US" noProof="0" smtClean="0"/>
              <a:t>6/6/2026</a:t>
            </a:fld>
            <a:endParaRPr lang="en-US" noProof="0"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8842051-6173-4CC2-8C4A-8AE31FE7BA54}"/>
              </a:ext>
            </a:extLst>
          </p:cNvPr>
          <p:cNvGrpSpPr/>
          <p:nvPr userDrawn="1"/>
        </p:nvGrpSpPr>
        <p:grpSpPr>
          <a:xfrm>
            <a:off x="5124396" y="1373283"/>
            <a:ext cx="1943208" cy="100800"/>
            <a:chOff x="3149478" y="1373283"/>
            <a:chExt cx="1943208" cy="100800"/>
          </a:xfrm>
        </p:grpSpPr>
        <p:grpSp>
          <p:nvGrpSpPr>
            <p:cNvPr id="15" name="Group 14">
              <a:extLst>
                <a:ext uri="{FF2B5EF4-FFF2-40B4-BE49-F238E27FC236}">
                  <a16:creationId xmlns:a16="http://schemas.microsoft.com/office/drawing/2014/main" id="{B7317392-EF87-4050-8BBE-32F74B0CF15A}"/>
                </a:ext>
              </a:extLst>
            </p:cNvPr>
            <p:cNvGrpSpPr/>
            <p:nvPr userDrawn="1"/>
          </p:nvGrpSpPr>
          <p:grpSpPr>
            <a:xfrm>
              <a:off x="3149478" y="1373283"/>
              <a:ext cx="1943208" cy="100800"/>
              <a:chOff x="0" y="3237441"/>
              <a:chExt cx="1943208"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1892808"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1842408" y="3237441"/>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21" name="Oval 20">
              <a:extLst>
                <a:ext uri="{FF2B5EF4-FFF2-40B4-BE49-F238E27FC236}">
                  <a16:creationId xmlns:a16="http://schemas.microsoft.com/office/drawing/2014/main" id="{5D1C3636-C306-4492-8D46-194288459CAF}"/>
                </a:ext>
              </a:extLst>
            </p:cNvPr>
            <p:cNvSpPr/>
            <p:nvPr userDrawn="1"/>
          </p:nvSpPr>
          <p:spPr>
            <a:xfrm>
              <a:off x="3149478" y="1373283"/>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3319340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BCF9A-3505-6101-D177-77C0F68669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65848B-3CD2-582C-DE68-BF6E65C05E6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3D47E1-CED9-B1C9-D39C-A560968E4A8A}"/>
              </a:ext>
            </a:extLst>
          </p:cNvPr>
          <p:cNvSpPr>
            <a:spLocks noGrp="1"/>
          </p:cNvSpPr>
          <p:nvPr>
            <p:ph type="dt" sz="half" idx="10"/>
          </p:nvPr>
        </p:nvSpPr>
        <p:spPr/>
        <p:txBody>
          <a:bodyPr/>
          <a:lstStyle/>
          <a:p>
            <a:fld id="{D692B516-39B1-4F8A-B0DC-F94612594472}" type="datetime1">
              <a:rPr lang="en-US" smtClean="0"/>
              <a:t>6/6/2026</a:t>
            </a:fld>
            <a:endParaRPr lang="en-US"/>
          </a:p>
        </p:txBody>
      </p:sp>
      <p:sp>
        <p:nvSpPr>
          <p:cNvPr id="5" name="Footer Placeholder 4">
            <a:extLst>
              <a:ext uri="{FF2B5EF4-FFF2-40B4-BE49-F238E27FC236}">
                <a16:creationId xmlns:a16="http://schemas.microsoft.com/office/drawing/2014/main" id="{6F6C2488-0BE3-410A-B472-B22DE14BBBCD}"/>
              </a:ext>
            </a:extLst>
          </p:cNvPr>
          <p:cNvSpPr>
            <a:spLocks noGrp="1"/>
          </p:cNvSpPr>
          <p:nvPr>
            <p:ph type="ftr" sz="quarter" idx="11"/>
          </p:nvPr>
        </p:nvSpPr>
        <p:spPr/>
        <p:txBody>
          <a:bodyPr/>
          <a:lstStyle/>
          <a:p>
            <a:r>
              <a:rPr lang="en-US"/>
              <a:t>Workshop on New Science and Applications at the SNS</a:t>
            </a:r>
          </a:p>
        </p:txBody>
      </p:sp>
      <p:sp>
        <p:nvSpPr>
          <p:cNvPr id="6" name="Slide Number Placeholder 5">
            <a:extLst>
              <a:ext uri="{FF2B5EF4-FFF2-40B4-BE49-F238E27FC236}">
                <a16:creationId xmlns:a16="http://schemas.microsoft.com/office/drawing/2014/main" id="{F4D3F046-E2AD-81D2-106A-70682CC38252}"/>
              </a:ext>
            </a:extLst>
          </p:cNvPr>
          <p:cNvSpPr>
            <a:spLocks noGrp="1"/>
          </p:cNvSpPr>
          <p:nvPr>
            <p:ph type="sldNum" sz="quarter" idx="12"/>
          </p:nvPr>
        </p:nvSpPr>
        <p:spPr/>
        <p:txBody>
          <a:bodyPr/>
          <a:lstStyle/>
          <a:p>
            <a:fld id="{BE6568CD-1F4D-4464-9E5C-B99AC5DCF47C}" type="slidenum">
              <a:rPr lang="en-US" smtClean="0"/>
              <a:t>‹#›</a:t>
            </a:fld>
            <a:endParaRPr lang="en-US"/>
          </a:p>
        </p:txBody>
      </p:sp>
    </p:spTree>
    <p:extLst>
      <p:ext uri="{BB962C8B-B14F-4D97-AF65-F5344CB8AC3E}">
        <p14:creationId xmlns:p14="http://schemas.microsoft.com/office/powerpoint/2010/main" val="30287962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fld id="{09C1B3D8-0620-45E2-A65D-6510740DE43C}" type="datetime1">
              <a:rPr lang="en-US" noProof="0" smtClean="0"/>
              <a:t>6/6/2026</a:t>
            </a:fld>
            <a:endParaRPr lang="en-US" noProof="0"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p:nvPr>
        </p:nvSpPr>
        <p:spPr>
          <a:xfrm>
            <a:off x="5104263" y="707529"/>
            <a:ext cx="6310887" cy="569086"/>
          </a:xfrm>
        </p:spPr>
        <p:txBody>
          <a:bodyPr lIns="0" tIns="0" rIns="0" bIns="0" anchor="b">
            <a:normAutofit/>
          </a:bodyPr>
          <a:lstStyle>
            <a:lvl1pPr algn="r">
              <a:defRPr sz="3600"/>
            </a:lvl1pPr>
          </a:lstStyle>
          <a:p>
            <a:r>
              <a:rPr lang="en-US" noProof="0"/>
              <a:t>Click to edit Master title style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5104263" y="1625821"/>
            <a:ext cx="6289862" cy="569085"/>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7179281" y="1375202"/>
            <a:ext cx="5012719" cy="100800"/>
            <a:chOff x="304632" y="3240138"/>
            <a:chExt cx="3129768"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304632" y="3290538"/>
              <a:ext cx="307937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1226927"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Text Placeholder 2">
            <a:extLst>
              <a:ext uri="{FF2B5EF4-FFF2-40B4-BE49-F238E27FC236}">
                <a16:creationId xmlns:a16="http://schemas.microsoft.com/office/drawing/2014/main" id="{F2ACDD32-C1AB-4359-B055-2F910492987E}"/>
              </a:ext>
            </a:extLst>
          </p:cNvPr>
          <p:cNvSpPr>
            <a:spLocks noGrp="1"/>
          </p:cNvSpPr>
          <p:nvPr>
            <p:ph type="body" idx="16" hasCustomPrompt="1"/>
          </p:nvPr>
        </p:nvSpPr>
        <p:spPr>
          <a:xfrm>
            <a:off x="1226927"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6" name="Text Placeholder 15">
            <a:extLst>
              <a:ext uri="{FF2B5EF4-FFF2-40B4-BE49-F238E27FC236}">
                <a16:creationId xmlns:a16="http://schemas.microsoft.com/office/drawing/2014/main" id="{D0092E26-7A96-4712-98A7-FFDA7C3D7721}"/>
              </a:ext>
            </a:extLst>
          </p:cNvPr>
          <p:cNvSpPr>
            <a:spLocks noGrp="1"/>
          </p:cNvSpPr>
          <p:nvPr>
            <p:ph type="body" sz="quarter" idx="26" hasCustomPrompt="1"/>
          </p:nvPr>
        </p:nvSpPr>
        <p:spPr>
          <a:xfrm>
            <a:off x="1226927"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1</a:t>
            </a:r>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4871314"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5" name="Text Placeholder 15">
            <a:extLst>
              <a:ext uri="{FF2B5EF4-FFF2-40B4-BE49-F238E27FC236}">
                <a16:creationId xmlns:a16="http://schemas.microsoft.com/office/drawing/2014/main" id="{7A54608E-523B-47AC-B8A6-3E8FE9A15847}"/>
              </a:ext>
            </a:extLst>
          </p:cNvPr>
          <p:cNvSpPr>
            <a:spLocks noGrp="1"/>
          </p:cNvSpPr>
          <p:nvPr>
            <p:ph type="body" sz="quarter" idx="28" hasCustomPrompt="1"/>
          </p:nvPr>
        </p:nvSpPr>
        <p:spPr>
          <a:xfrm>
            <a:off x="4871314"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4871314"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7" name="Text Placeholder 2">
            <a:extLst>
              <a:ext uri="{FF2B5EF4-FFF2-40B4-BE49-F238E27FC236}">
                <a16:creationId xmlns:a16="http://schemas.microsoft.com/office/drawing/2014/main" id="{E0D32F26-CEE2-4420-A43D-B008AE2D1DDC}"/>
              </a:ext>
            </a:extLst>
          </p:cNvPr>
          <p:cNvSpPr>
            <a:spLocks noGrp="1"/>
          </p:cNvSpPr>
          <p:nvPr>
            <p:ph type="body" idx="30" hasCustomPrompt="1"/>
          </p:nvPr>
        </p:nvSpPr>
        <p:spPr>
          <a:xfrm>
            <a:off x="8515702"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15">
            <a:extLst>
              <a:ext uri="{FF2B5EF4-FFF2-40B4-BE49-F238E27FC236}">
                <a16:creationId xmlns:a16="http://schemas.microsoft.com/office/drawing/2014/main" id="{DBC2890A-FFF7-4606-A262-6D464BA5D997}"/>
              </a:ext>
            </a:extLst>
          </p:cNvPr>
          <p:cNvSpPr>
            <a:spLocks noGrp="1"/>
          </p:cNvSpPr>
          <p:nvPr>
            <p:ph type="body" sz="quarter" idx="31" hasCustomPrompt="1"/>
          </p:nvPr>
        </p:nvSpPr>
        <p:spPr>
          <a:xfrm>
            <a:off x="8515702"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3</a:t>
            </a:r>
          </a:p>
        </p:txBody>
      </p:sp>
      <p:sp>
        <p:nvSpPr>
          <p:cNvPr id="39" name="Text Placeholder 2">
            <a:extLst>
              <a:ext uri="{FF2B5EF4-FFF2-40B4-BE49-F238E27FC236}">
                <a16:creationId xmlns:a16="http://schemas.microsoft.com/office/drawing/2014/main" id="{268E1254-8C59-4B9B-A775-45CA3D655514}"/>
              </a:ext>
            </a:extLst>
          </p:cNvPr>
          <p:cNvSpPr>
            <a:spLocks noGrp="1"/>
          </p:cNvSpPr>
          <p:nvPr>
            <p:ph type="body" idx="32" hasCustomPrompt="1"/>
          </p:nvPr>
        </p:nvSpPr>
        <p:spPr>
          <a:xfrm>
            <a:off x="8515702"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8E47DC43-D8A0-4F17-B897-D8B07A6F1B47}"/>
              </a:ext>
            </a:extLst>
          </p:cNvPr>
          <p:cNvCxnSpPr/>
          <p:nvPr userDrawn="1"/>
        </p:nvCxnSpPr>
        <p:spPr>
          <a:xfrm>
            <a:off x="2205335" y="3256107"/>
            <a:ext cx="26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201F265-08ED-497A-BE5C-62220829348F}"/>
              </a:ext>
            </a:extLst>
          </p:cNvPr>
          <p:cNvCxnSpPr/>
          <p:nvPr userDrawn="1"/>
        </p:nvCxnSpPr>
        <p:spPr>
          <a:xfrm>
            <a:off x="5849839" y="3255785"/>
            <a:ext cx="26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8653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Layout with circl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3242645"/>
            <a:ext cx="4464049" cy="1177174"/>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4872948"/>
            <a:ext cx="4443165" cy="882062"/>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fld id="{63E18535-753D-4E6F-B26A-8B4652D3C36B}" type="datetime1">
              <a:rPr lang="en-US" noProof="0" smtClean="0"/>
              <a:t>6/6/2026</a:t>
            </a:fld>
            <a:endParaRPr lang="en-US" noProof="0"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4581382"/>
            <a:ext cx="4370400" cy="100800"/>
            <a:chOff x="-1228304" y="3240138"/>
            <a:chExt cx="4370400"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4320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04129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6" name="Text Placeholder 2">
            <a:extLst>
              <a:ext uri="{FF2B5EF4-FFF2-40B4-BE49-F238E27FC236}">
                <a16:creationId xmlns:a16="http://schemas.microsoft.com/office/drawing/2014/main" id="{BB522941-5C7D-4701-9AD7-BB4C11C6EBCE}"/>
              </a:ext>
            </a:extLst>
          </p:cNvPr>
          <p:cNvSpPr>
            <a:spLocks noGrp="1"/>
          </p:cNvSpPr>
          <p:nvPr>
            <p:ph type="body" idx="14" hasCustomPrompt="1"/>
          </p:nvPr>
        </p:nvSpPr>
        <p:spPr>
          <a:xfrm>
            <a:off x="5533023" y="4551485"/>
            <a:ext cx="5855702" cy="1208079"/>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ADC059E4-36DE-4100-8F15-85A9F37E84FE}"/>
              </a:ext>
            </a:extLst>
          </p:cNvPr>
          <p:cNvSpPr/>
          <p:nvPr userDrawn="1"/>
        </p:nvSpPr>
        <p:spPr>
          <a:xfrm>
            <a:off x="3616960" y="859665"/>
            <a:ext cx="2121408" cy="212140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1" name="Oval 20">
            <a:extLst>
              <a:ext uri="{FF2B5EF4-FFF2-40B4-BE49-F238E27FC236}">
                <a16:creationId xmlns:a16="http://schemas.microsoft.com/office/drawing/2014/main" id="{34E475F8-9B44-4A3E-9F99-CF0346C89B8E}"/>
              </a:ext>
            </a:extLst>
          </p:cNvPr>
          <p:cNvSpPr/>
          <p:nvPr userDrawn="1"/>
        </p:nvSpPr>
        <p:spPr>
          <a:xfrm>
            <a:off x="5522965" y="836613"/>
            <a:ext cx="2816352" cy="281635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2" name="Oval 21">
            <a:extLst>
              <a:ext uri="{FF2B5EF4-FFF2-40B4-BE49-F238E27FC236}">
                <a16:creationId xmlns:a16="http://schemas.microsoft.com/office/drawing/2014/main" id="{EF5FAF95-28E9-4D03-884C-A89CBC8B61DC}"/>
              </a:ext>
            </a:extLst>
          </p:cNvPr>
          <p:cNvSpPr/>
          <p:nvPr userDrawn="1"/>
        </p:nvSpPr>
        <p:spPr>
          <a:xfrm>
            <a:off x="8123915" y="859665"/>
            <a:ext cx="3273552" cy="327355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7" name="Text Placeholder 15">
            <a:extLst>
              <a:ext uri="{FF2B5EF4-FFF2-40B4-BE49-F238E27FC236}">
                <a16:creationId xmlns:a16="http://schemas.microsoft.com/office/drawing/2014/main" id="{5F221D05-AC12-4B7C-A00B-E28F93E23D7A}"/>
              </a:ext>
            </a:extLst>
          </p:cNvPr>
          <p:cNvSpPr>
            <a:spLocks noGrp="1"/>
          </p:cNvSpPr>
          <p:nvPr>
            <p:ph type="body" sz="quarter" idx="26" hasCustomPrompt="1"/>
          </p:nvPr>
        </p:nvSpPr>
        <p:spPr>
          <a:xfrm>
            <a:off x="3851931" y="1382322"/>
            <a:ext cx="168109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$25</a:t>
            </a:r>
          </a:p>
        </p:txBody>
      </p:sp>
      <p:sp>
        <p:nvSpPr>
          <p:cNvPr id="28" name="Text Placeholder 2">
            <a:extLst>
              <a:ext uri="{FF2B5EF4-FFF2-40B4-BE49-F238E27FC236}">
                <a16:creationId xmlns:a16="http://schemas.microsoft.com/office/drawing/2014/main" id="{A3904B01-A725-4CE3-9321-D42F3E296703}"/>
              </a:ext>
            </a:extLst>
          </p:cNvPr>
          <p:cNvSpPr>
            <a:spLocks noGrp="1"/>
          </p:cNvSpPr>
          <p:nvPr>
            <p:ph type="body" idx="29" hasCustomPrompt="1"/>
          </p:nvPr>
        </p:nvSpPr>
        <p:spPr>
          <a:xfrm>
            <a:off x="3927524" y="2363691"/>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a:t>
            </a:r>
            <a:br>
              <a:rPr lang="en-US" noProof="0"/>
            </a:br>
            <a:r>
              <a:rPr lang="en-US" noProof="0"/>
              <a:t>Title</a:t>
            </a:r>
          </a:p>
        </p:txBody>
      </p:sp>
      <p:sp>
        <p:nvSpPr>
          <p:cNvPr id="29" name="Text Placeholder 2">
            <a:extLst>
              <a:ext uri="{FF2B5EF4-FFF2-40B4-BE49-F238E27FC236}">
                <a16:creationId xmlns:a16="http://schemas.microsoft.com/office/drawing/2014/main" id="{D9CE08AF-782B-4514-BE33-D3AED71A7344}"/>
              </a:ext>
            </a:extLst>
          </p:cNvPr>
          <p:cNvSpPr>
            <a:spLocks noGrp="1"/>
          </p:cNvSpPr>
          <p:nvPr>
            <p:ph type="body" idx="30" hasCustomPrompt="1"/>
          </p:nvPr>
        </p:nvSpPr>
        <p:spPr>
          <a:xfrm>
            <a:off x="3806132" y="1185842"/>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BILLION</a:t>
            </a:r>
          </a:p>
        </p:txBody>
      </p:sp>
      <p:sp>
        <p:nvSpPr>
          <p:cNvPr id="30" name="Text Placeholder 15">
            <a:extLst>
              <a:ext uri="{FF2B5EF4-FFF2-40B4-BE49-F238E27FC236}">
                <a16:creationId xmlns:a16="http://schemas.microsoft.com/office/drawing/2014/main" id="{614098B4-704D-42A8-B776-2C93C30C39DA}"/>
              </a:ext>
            </a:extLst>
          </p:cNvPr>
          <p:cNvSpPr>
            <a:spLocks noGrp="1"/>
          </p:cNvSpPr>
          <p:nvPr>
            <p:ph type="body" sz="quarter" idx="31" hasCustomPrompt="1"/>
          </p:nvPr>
        </p:nvSpPr>
        <p:spPr>
          <a:xfrm>
            <a:off x="6113495" y="1767897"/>
            <a:ext cx="168109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$50</a:t>
            </a:r>
          </a:p>
        </p:txBody>
      </p:sp>
      <p:sp>
        <p:nvSpPr>
          <p:cNvPr id="31" name="Text Placeholder 2">
            <a:extLst>
              <a:ext uri="{FF2B5EF4-FFF2-40B4-BE49-F238E27FC236}">
                <a16:creationId xmlns:a16="http://schemas.microsoft.com/office/drawing/2014/main" id="{CE6465F4-0B4D-4B43-BE59-BC984FE8EF05}"/>
              </a:ext>
            </a:extLst>
          </p:cNvPr>
          <p:cNvSpPr>
            <a:spLocks noGrp="1"/>
          </p:cNvSpPr>
          <p:nvPr>
            <p:ph type="body" idx="32" hasCustomPrompt="1"/>
          </p:nvPr>
        </p:nvSpPr>
        <p:spPr>
          <a:xfrm>
            <a:off x="6189088" y="2753338"/>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a:t>
            </a:r>
            <a:br>
              <a:rPr lang="en-US" noProof="0"/>
            </a:br>
            <a:r>
              <a:rPr lang="en-US" noProof="0"/>
              <a:t>Title</a:t>
            </a:r>
          </a:p>
        </p:txBody>
      </p:sp>
      <p:sp>
        <p:nvSpPr>
          <p:cNvPr id="32" name="Text Placeholder 2">
            <a:extLst>
              <a:ext uri="{FF2B5EF4-FFF2-40B4-BE49-F238E27FC236}">
                <a16:creationId xmlns:a16="http://schemas.microsoft.com/office/drawing/2014/main" id="{4DBC997E-F996-4F59-A610-3C8558F180CA}"/>
              </a:ext>
            </a:extLst>
          </p:cNvPr>
          <p:cNvSpPr>
            <a:spLocks noGrp="1"/>
          </p:cNvSpPr>
          <p:nvPr>
            <p:ph type="body" idx="33" hasCustomPrompt="1"/>
          </p:nvPr>
        </p:nvSpPr>
        <p:spPr>
          <a:xfrm>
            <a:off x="6067696" y="1537655"/>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BILLION</a:t>
            </a:r>
          </a:p>
        </p:txBody>
      </p:sp>
      <p:sp>
        <p:nvSpPr>
          <p:cNvPr id="33" name="Text Placeholder 15">
            <a:extLst>
              <a:ext uri="{FF2B5EF4-FFF2-40B4-BE49-F238E27FC236}">
                <a16:creationId xmlns:a16="http://schemas.microsoft.com/office/drawing/2014/main" id="{D2098E46-8023-469E-86ED-39848BCA69B9}"/>
              </a:ext>
            </a:extLst>
          </p:cNvPr>
          <p:cNvSpPr>
            <a:spLocks noGrp="1"/>
          </p:cNvSpPr>
          <p:nvPr>
            <p:ph type="body" sz="quarter" idx="34" hasCustomPrompt="1"/>
          </p:nvPr>
        </p:nvSpPr>
        <p:spPr>
          <a:xfrm>
            <a:off x="8714444" y="2049128"/>
            <a:ext cx="2010420"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$100</a:t>
            </a:r>
          </a:p>
        </p:txBody>
      </p:sp>
      <p:sp>
        <p:nvSpPr>
          <p:cNvPr id="34" name="Text Placeholder 2">
            <a:extLst>
              <a:ext uri="{FF2B5EF4-FFF2-40B4-BE49-F238E27FC236}">
                <a16:creationId xmlns:a16="http://schemas.microsoft.com/office/drawing/2014/main" id="{93715D94-9DBE-476D-B2A4-208BC6D40C35}"/>
              </a:ext>
            </a:extLst>
          </p:cNvPr>
          <p:cNvSpPr>
            <a:spLocks noGrp="1"/>
          </p:cNvSpPr>
          <p:nvPr>
            <p:ph type="body" idx="35" hasCustomPrompt="1"/>
          </p:nvPr>
        </p:nvSpPr>
        <p:spPr>
          <a:xfrm>
            <a:off x="8981735" y="3034569"/>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a:t>
            </a:r>
            <a:br>
              <a:rPr lang="en-US" noProof="0"/>
            </a:br>
            <a:r>
              <a:rPr lang="en-US" noProof="0"/>
              <a:t>Title</a:t>
            </a:r>
          </a:p>
        </p:txBody>
      </p:sp>
      <p:sp>
        <p:nvSpPr>
          <p:cNvPr id="35" name="Text Placeholder 2">
            <a:extLst>
              <a:ext uri="{FF2B5EF4-FFF2-40B4-BE49-F238E27FC236}">
                <a16:creationId xmlns:a16="http://schemas.microsoft.com/office/drawing/2014/main" id="{C6E1A50B-8AFF-497B-8AEC-C61D95DC0685}"/>
              </a:ext>
            </a:extLst>
          </p:cNvPr>
          <p:cNvSpPr>
            <a:spLocks noGrp="1"/>
          </p:cNvSpPr>
          <p:nvPr>
            <p:ph type="body" idx="36" hasCustomPrompt="1"/>
          </p:nvPr>
        </p:nvSpPr>
        <p:spPr>
          <a:xfrm>
            <a:off x="9089050" y="1818886"/>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BILLION</a:t>
            </a:r>
          </a:p>
        </p:txBody>
      </p:sp>
    </p:spTree>
    <p:extLst>
      <p:ext uri="{BB962C8B-B14F-4D97-AF65-F5344CB8AC3E}">
        <p14:creationId xmlns:p14="http://schemas.microsoft.com/office/powerpoint/2010/main" val="24430078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fld id="{B588F3AE-1C55-4D38-ACFF-5197B57EFC03}" type="datetime1">
              <a:rPr lang="en-US" noProof="0" smtClean="0"/>
              <a:t>6/6/2026</a:t>
            </a:fld>
            <a:endParaRPr lang="en-US" noProof="0"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096000" y="707529"/>
            <a:ext cx="5314072" cy="569086"/>
          </a:xfrm>
        </p:spPr>
        <p:txBody>
          <a:bodyPr lIns="0" tIns="0" rIns="0" bIns="0" anchor="b">
            <a:normAutofit/>
          </a:bodyPr>
          <a:lstStyle>
            <a:lvl1pPr algn="l">
              <a:defRPr sz="3600"/>
            </a:lvl1pPr>
          </a:lstStyle>
          <a:p>
            <a:r>
              <a:rPr lang="en-US" noProof="0"/>
              <a:t>CLICK TO EDIT TITLE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096000" y="1625821"/>
            <a:ext cx="5292725"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096000" y="1383372"/>
            <a:ext cx="6096000" cy="100800"/>
            <a:chOff x="646015" y="3248308"/>
            <a:chExt cx="3107749"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831851" y="3335524"/>
            <a:ext cx="4817836"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831850" y="2905291"/>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Text Placeholder 2">
            <a:extLst>
              <a:ext uri="{FF2B5EF4-FFF2-40B4-BE49-F238E27FC236}">
                <a16:creationId xmlns:a16="http://schemas.microsoft.com/office/drawing/2014/main" id="{ABD2EF23-562D-4049-92E3-48371C9E83A4}"/>
              </a:ext>
            </a:extLst>
          </p:cNvPr>
          <p:cNvSpPr>
            <a:spLocks noGrp="1"/>
          </p:cNvSpPr>
          <p:nvPr>
            <p:ph type="body" idx="30" hasCustomPrompt="1"/>
          </p:nvPr>
        </p:nvSpPr>
        <p:spPr>
          <a:xfrm>
            <a:off x="6098826" y="3335524"/>
            <a:ext cx="5311245"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4" name="Text Placeholder 2">
            <a:extLst>
              <a:ext uri="{FF2B5EF4-FFF2-40B4-BE49-F238E27FC236}">
                <a16:creationId xmlns:a16="http://schemas.microsoft.com/office/drawing/2014/main" id="{FB2A0B34-417C-46AC-95C0-9B2A2FCC8BFC}"/>
              </a:ext>
            </a:extLst>
          </p:cNvPr>
          <p:cNvSpPr>
            <a:spLocks noGrp="1"/>
          </p:cNvSpPr>
          <p:nvPr>
            <p:ph type="body" idx="31" hasCustomPrompt="1"/>
          </p:nvPr>
        </p:nvSpPr>
        <p:spPr>
          <a:xfrm>
            <a:off x="6098826" y="2905291"/>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12486236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fld id="{B8057F30-6D25-45B9-B20D-5165FE6C4428}" type="datetime1">
              <a:rPr lang="en-US" noProof="0" smtClean="0"/>
              <a:t>6/6/2026</a:t>
            </a:fld>
            <a:endParaRPr lang="en-US" noProof="0"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806105" y="707529"/>
            <a:ext cx="3704150" cy="569086"/>
          </a:xfrm>
        </p:spPr>
        <p:txBody>
          <a:bodyPr lIns="0" tIns="0" rIns="0" bIns="0" anchor="b">
            <a:normAutofit/>
          </a:bodyPr>
          <a:lstStyle>
            <a:lvl1pPr algn="l">
              <a:defRPr sz="3600"/>
            </a:lvl1pPr>
          </a:lstStyle>
          <a:p>
            <a:r>
              <a:rPr lang="en-US" noProof="0"/>
              <a:t>CLICK TO EDIT</a:t>
            </a:r>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a:off x="-6" y="1374243"/>
            <a:ext cx="4319045" cy="100800"/>
            <a:chOff x="646012" y="3239179"/>
            <a:chExt cx="2201856"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2" y="3290538"/>
              <a:ext cx="216563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2796480" y="3239179"/>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11" descr="Competitors logos quadrant">
            <a:extLst>
              <a:ext uri="{FF2B5EF4-FFF2-40B4-BE49-F238E27FC236}">
                <a16:creationId xmlns:a16="http://schemas.microsoft.com/office/drawing/2014/main" id="{58A093A6-410B-4E4B-BA54-D31E8313D9B1}"/>
              </a:ext>
            </a:extLst>
          </p:cNvPr>
          <p:cNvSpPr>
            <a:spLocks noGrp="1"/>
          </p:cNvSpPr>
          <p:nvPr>
            <p:ph type="pic" sz="quarter" idx="39" hasCustomPrompt="1"/>
          </p:nvPr>
        </p:nvSpPr>
        <p:spPr>
          <a:xfrm>
            <a:off x="3928670" y="2872719"/>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2</a:t>
            </a:r>
          </a:p>
          <a:p>
            <a:r>
              <a:rPr lang="en-US" noProof="0" dirty="0"/>
              <a:t>Logo</a:t>
            </a:r>
          </a:p>
        </p:txBody>
      </p:sp>
      <p:sp>
        <p:nvSpPr>
          <p:cNvPr id="22" name="Picture Placeholder 11" descr="Competitors logos quadrant">
            <a:extLst>
              <a:ext uri="{FF2B5EF4-FFF2-40B4-BE49-F238E27FC236}">
                <a16:creationId xmlns:a16="http://schemas.microsoft.com/office/drawing/2014/main" id="{C852F764-614E-4E0D-B231-E5EF9B5D3AFE}"/>
              </a:ext>
            </a:extLst>
          </p:cNvPr>
          <p:cNvSpPr>
            <a:spLocks noGrp="1"/>
          </p:cNvSpPr>
          <p:nvPr>
            <p:ph type="pic" sz="quarter" idx="40" hasCustomPrompt="1"/>
          </p:nvPr>
        </p:nvSpPr>
        <p:spPr>
          <a:xfrm>
            <a:off x="806105" y="2171148"/>
            <a:ext cx="1655064" cy="777240"/>
          </a:xfrm>
          <a:noFill/>
        </p:spPr>
        <p:txBody>
          <a:bodyPr anchor="ctr" anchorCtr="0">
            <a:noAutofit/>
          </a:bodyPr>
          <a:lstStyle>
            <a:lvl1pPr marL="0" indent="0" algn="ctr">
              <a:buNone/>
              <a:defRPr sz="2000" i="1">
                <a:solidFill>
                  <a:schemeClr val="tx1"/>
                </a:solidFill>
              </a:defRPr>
            </a:lvl1pPr>
          </a:lstStyle>
          <a:p>
            <a:r>
              <a:rPr lang="en-US" noProof="0" dirty="0"/>
              <a:t>Competitor 1</a:t>
            </a:r>
          </a:p>
          <a:p>
            <a:r>
              <a:rPr lang="en-US" noProof="0" dirty="0"/>
              <a:t>Logo</a:t>
            </a:r>
          </a:p>
        </p:txBody>
      </p:sp>
      <p:sp>
        <p:nvSpPr>
          <p:cNvPr id="25" name="Picture Placeholder 11" descr="Competitors logos quadrant">
            <a:extLst>
              <a:ext uri="{FF2B5EF4-FFF2-40B4-BE49-F238E27FC236}">
                <a16:creationId xmlns:a16="http://schemas.microsoft.com/office/drawing/2014/main" id="{0349F007-C349-4EF3-A61F-86C43BEB5478}"/>
              </a:ext>
            </a:extLst>
          </p:cNvPr>
          <p:cNvSpPr>
            <a:spLocks noGrp="1"/>
          </p:cNvSpPr>
          <p:nvPr>
            <p:ph type="pic" sz="quarter" idx="41" hasCustomPrompt="1"/>
          </p:nvPr>
        </p:nvSpPr>
        <p:spPr>
          <a:xfrm>
            <a:off x="2729582" y="4456262"/>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3</a:t>
            </a:r>
          </a:p>
          <a:p>
            <a:r>
              <a:rPr lang="en-US" noProof="0" dirty="0"/>
              <a:t>Logo</a:t>
            </a:r>
          </a:p>
        </p:txBody>
      </p:sp>
      <p:sp>
        <p:nvSpPr>
          <p:cNvPr id="26" name="Picture Placeholder 11" descr="Competitors logos quadrant">
            <a:extLst>
              <a:ext uri="{FF2B5EF4-FFF2-40B4-BE49-F238E27FC236}">
                <a16:creationId xmlns:a16="http://schemas.microsoft.com/office/drawing/2014/main" id="{FEA8BDDC-623F-4C67-AD04-E7801B537019}"/>
              </a:ext>
            </a:extLst>
          </p:cNvPr>
          <p:cNvSpPr>
            <a:spLocks noGrp="1"/>
          </p:cNvSpPr>
          <p:nvPr>
            <p:ph type="pic" sz="quarter" idx="42" hasCustomPrompt="1"/>
          </p:nvPr>
        </p:nvSpPr>
        <p:spPr>
          <a:xfrm>
            <a:off x="6829546" y="2770168"/>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4</a:t>
            </a:r>
          </a:p>
          <a:p>
            <a:r>
              <a:rPr lang="en-US" noProof="0" dirty="0"/>
              <a:t>Logo</a:t>
            </a:r>
          </a:p>
        </p:txBody>
      </p:sp>
      <p:sp>
        <p:nvSpPr>
          <p:cNvPr id="27" name="Picture Placeholder 11" descr="Competitors logos quadrant">
            <a:extLst>
              <a:ext uri="{FF2B5EF4-FFF2-40B4-BE49-F238E27FC236}">
                <a16:creationId xmlns:a16="http://schemas.microsoft.com/office/drawing/2014/main" id="{28B0D00B-97E7-4133-B35A-AC2EF334CD2B}"/>
              </a:ext>
            </a:extLst>
          </p:cNvPr>
          <p:cNvSpPr>
            <a:spLocks noGrp="1"/>
          </p:cNvSpPr>
          <p:nvPr>
            <p:ph type="pic" sz="quarter" idx="43" hasCustomPrompt="1"/>
          </p:nvPr>
        </p:nvSpPr>
        <p:spPr>
          <a:xfrm>
            <a:off x="6610067" y="4588832"/>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5</a:t>
            </a:r>
          </a:p>
          <a:p>
            <a:r>
              <a:rPr lang="en-US" noProof="0" dirty="0"/>
              <a:t>Logo</a:t>
            </a:r>
          </a:p>
        </p:txBody>
      </p:sp>
      <p:sp>
        <p:nvSpPr>
          <p:cNvPr id="28" name="Picture Placeholder 11" descr="Competitors logos quadrant">
            <a:extLst>
              <a:ext uri="{FF2B5EF4-FFF2-40B4-BE49-F238E27FC236}">
                <a16:creationId xmlns:a16="http://schemas.microsoft.com/office/drawing/2014/main" id="{8D1A7417-EFAD-46F6-ADA5-117D4C7B1A9D}"/>
              </a:ext>
            </a:extLst>
          </p:cNvPr>
          <p:cNvSpPr>
            <a:spLocks noGrp="1"/>
          </p:cNvSpPr>
          <p:nvPr>
            <p:ph type="pic" sz="quarter" idx="44" hasCustomPrompt="1"/>
          </p:nvPr>
        </p:nvSpPr>
        <p:spPr>
          <a:xfrm>
            <a:off x="9571158" y="4977452"/>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6</a:t>
            </a:r>
          </a:p>
          <a:p>
            <a:r>
              <a:rPr lang="en-US" noProof="0" dirty="0"/>
              <a:t>Logo</a:t>
            </a:r>
          </a:p>
        </p:txBody>
      </p:sp>
      <p:sp>
        <p:nvSpPr>
          <p:cNvPr id="29" name="Text Placeholder 7">
            <a:extLst>
              <a:ext uri="{FF2B5EF4-FFF2-40B4-BE49-F238E27FC236}">
                <a16:creationId xmlns:a16="http://schemas.microsoft.com/office/drawing/2014/main" id="{D4B80E14-BBC8-42CC-8777-FFF50D168A09}"/>
              </a:ext>
            </a:extLst>
          </p:cNvPr>
          <p:cNvSpPr>
            <a:spLocks noGrp="1"/>
          </p:cNvSpPr>
          <p:nvPr>
            <p:ph type="body" sz="quarter" idx="46" hasCustomPrompt="1"/>
          </p:nvPr>
        </p:nvSpPr>
        <p:spPr>
          <a:xfrm>
            <a:off x="789869" y="3642757"/>
            <a:ext cx="2741612" cy="248888"/>
          </a:xfrm>
        </p:spPr>
        <p:txBody>
          <a:bodyPr wrap="square" lIns="0" tIns="0" rIns="0" bIns="0">
            <a:noAutofit/>
          </a:bodyPr>
          <a:lstStyle>
            <a:lvl1pPr marL="0" indent="0">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More expensive</a:t>
            </a:r>
          </a:p>
        </p:txBody>
      </p:sp>
      <p:sp>
        <p:nvSpPr>
          <p:cNvPr id="30" name="Text Placeholder 7">
            <a:extLst>
              <a:ext uri="{FF2B5EF4-FFF2-40B4-BE49-F238E27FC236}">
                <a16:creationId xmlns:a16="http://schemas.microsoft.com/office/drawing/2014/main" id="{95033551-3DD0-4EBE-8DFD-9335F8BA9268}"/>
              </a:ext>
            </a:extLst>
          </p:cNvPr>
          <p:cNvSpPr>
            <a:spLocks noGrp="1"/>
          </p:cNvSpPr>
          <p:nvPr>
            <p:ph type="body" sz="quarter" idx="48" hasCustomPrompt="1"/>
          </p:nvPr>
        </p:nvSpPr>
        <p:spPr>
          <a:xfrm>
            <a:off x="6315481" y="5884080"/>
            <a:ext cx="2741612" cy="248888"/>
          </a:xfrm>
        </p:spPr>
        <p:txBody>
          <a:bodyPr wrap="square" lIns="0" tIns="0" rIns="0" bIns="0">
            <a:noAutofit/>
          </a:bodyPr>
          <a:lstStyle>
            <a:lvl1pPr marL="0" indent="0" algn="l">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Less convenient</a:t>
            </a:r>
          </a:p>
        </p:txBody>
      </p:sp>
      <p:sp>
        <p:nvSpPr>
          <p:cNvPr id="31" name="Text Placeholder 7">
            <a:extLst>
              <a:ext uri="{FF2B5EF4-FFF2-40B4-BE49-F238E27FC236}">
                <a16:creationId xmlns:a16="http://schemas.microsoft.com/office/drawing/2014/main" id="{CC507E62-D7F3-4E81-8DE2-5A7084588A33}"/>
              </a:ext>
            </a:extLst>
          </p:cNvPr>
          <p:cNvSpPr>
            <a:spLocks noGrp="1"/>
          </p:cNvSpPr>
          <p:nvPr>
            <p:ph type="body" sz="quarter" idx="49" hasCustomPrompt="1"/>
          </p:nvPr>
        </p:nvSpPr>
        <p:spPr>
          <a:xfrm>
            <a:off x="6315481" y="1343118"/>
            <a:ext cx="2741612" cy="248888"/>
          </a:xfrm>
        </p:spPr>
        <p:txBody>
          <a:bodyPr wrap="square" lIns="0" tIns="0" rIns="0" bIns="0">
            <a:noAutofit/>
          </a:bodyPr>
          <a:lstStyle>
            <a:lvl1pPr marL="0" indent="0" algn="l">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More convenient</a:t>
            </a:r>
          </a:p>
        </p:txBody>
      </p:sp>
      <p:sp>
        <p:nvSpPr>
          <p:cNvPr id="32" name="Picture Placeholder 13">
            <a:extLst>
              <a:ext uri="{FF2B5EF4-FFF2-40B4-BE49-F238E27FC236}">
                <a16:creationId xmlns:a16="http://schemas.microsoft.com/office/drawing/2014/main" id="{61EF622D-8E08-41C3-BEBA-2274C2AB487A}"/>
              </a:ext>
            </a:extLst>
          </p:cNvPr>
          <p:cNvSpPr>
            <a:spLocks noGrp="1"/>
          </p:cNvSpPr>
          <p:nvPr>
            <p:ph type="pic" sz="quarter" idx="50"/>
          </p:nvPr>
        </p:nvSpPr>
        <p:spPr>
          <a:xfrm>
            <a:off x="9417999" y="1977257"/>
            <a:ext cx="1481328" cy="758952"/>
          </a:xfrm>
          <a:noFill/>
          <a:ln>
            <a:noFill/>
          </a:ln>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33" name="Text Placeholder 7">
            <a:extLst>
              <a:ext uri="{FF2B5EF4-FFF2-40B4-BE49-F238E27FC236}">
                <a16:creationId xmlns:a16="http://schemas.microsoft.com/office/drawing/2014/main" id="{690ADA54-0156-49A9-AEF7-A4972EEB15AA}"/>
              </a:ext>
            </a:extLst>
          </p:cNvPr>
          <p:cNvSpPr>
            <a:spLocks noGrp="1"/>
          </p:cNvSpPr>
          <p:nvPr>
            <p:ph type="body" sz="quarter" idx="51" hasCustomPrompt="1"/>
          </p:nvPr>
        </p:nvSpPr>
        <p:spPr>
          <a:xfrm>
            <a:off x="8651686" y="3642757"/>
            <a:ext cx="2741612" cy="248888"/>
          </a:xfrm>
        </p:spPr>
        <p:txBody>
          <a:bodyPr lIns="0" tIns="0" rIns="0" bIns="0">
            <a:noAutofit/>
          </a:bodyPr>
          <a:lstStyle>
            <a:lvl1pPr marL="0" indent="0" algn="r">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Less expensive</a:t>
            </a:r>
          </a:p>
        </p:txBody>
      </p:sp>
      <p:grpSp>
        <p:nvGrpSpPr>
          <p:cNvPr id="4" name="Group 3">
            <a:extLst>
              <a:ext uri="{FF2B5EF4-FFF2-40B4-BE49-F238E27FC236}">
                <a16:creationId xmlns:a16="http://schemas.microsoft.com/office/drawing/2014/main" id="{32193FB7-0142-40DD-9186-F3156B0AE4B0}"/>
              </a:ext>
            </a:extLst>
          </p:cNvPr>
          <p:cNvGrpSpPr/>
          <p:nvPr userDrawn="1"/>
        </p:nvGrpSpPr>
        <p:grpSpPr>
          <a:xfrm>
            <a:off x="6045600" y="1376748"/>
            <a:ext cx="100800" cy="5481252"/>
            <a:chOff x="6045600" y="1376748"/>
            <a:chExt cx="100800" cy="5481252"/>
          </a:xfrm>
        </p:grpSpPr>
        <p:cxnSp>
          <p:nvCxnSpPr>
            <p:cNvPr id="3" name="Straight Connector 2">
              <a:extLst>
                <a:ext uri="{FF2B5EF4-FFF2-40B4-BE49-F238E27FC236}">
                  <a16:creationId xmlns:a16="http://schemas.microsoft.com/office/drawing/2014/main" id="{CD1389D4-2EB7-40E2-B21B-4EE70FCA2236}"/>
                </a:ext>
              </a:extLst>
            </p:cNvPr>
            <p:cNvCxnSpPr>
              <a:cxnSpLocks/>
            </p:cNvCxnSpPr>
            <p:nvPr userDrawn="1"/>
          </p:nvCxnSpPr>
          <p:spPr>
            <a:xfrm rot="16200000">
              <a:off x="3389377" y="4151376"/>
              <a:ext cx="54132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BA48E795-AD00-4819-94E4-A5211D331715}"/>
                </a:ext>
              </a:extLst>
            </p:cNvPr>
            <p:cNvSpPr/>
            <p:nvPr userDrawn="1"/>
          </p:nvSpPr>
          <p:spPr>
            <a:xfrm>
              <a:off x="6045600" y="1376748"/>
              <a:ext cx="100800" cy="10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grpSp>
        <p:nvGrpSpPr>
          <p:cNvPr id="37" name="Group 36">
            <a:extLst>
              <a:ext uri="{FF2B5EF4-FFF2-40B4-BE49-F238E27FC236}">
                <a16:creationId xmlns:a16="http://schemas.microsoft.com/office/drawing/2014/main" id="{41BD97BD-35F4-4534-8B74-24D44A99BC58}"/>
              </a:ext>
            </a:extLst>
          </p:cNvPr>
          <p:cNvGrpSpPr/>
          <p:nvPr userDrawn="1"/>
        </p:nvGrpSpPr>
        <p:grpSpPr>
          <a:xfrm rot="5400000">
            <a:off x="5669857" y="-1673474"/>
            <a:ext cx="100800" cy="11440514"/>
            <a:chOff x="6045600" y="1329588"/>
            <a:chExt cx="100800" cy="11440514"/>
          </a:xfrm>
        </p:grpSpPr>
        <p:cxnSp>
          <p:nvCxnSpPr>
            <p:cNvPr id="38" name="Straight Connector 37">
              <a:extLst>
                <a:ext uri="{FF2B5EF4-FFF2-40B4-BE49-F238E27FC236}">
                  <a16:creationId xmlns:a16="http://schemas.microsoft.com/office/drawing/2014/main" id="{D8351F13-467F-49F8-8279-C5B29A51798F}"/>
                </a:ext>
              </a:extLst>
            </p:cNvPr>
            <p:cNvCxnSpPr>
              <a:cxnSpLocks/>
            </p:cNvCxnSpPr>
            <p:nvPr userDrawn="1"/>
          </p:nvCxnSpPr>
          <p:spPr>
            <a:xfrm rot="16200000">
              <a:off x="408032" y="7082102"/>
              <a:ext cx="11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09AA12FA-7959-4581-B344-DF9E7B0AD37A}"/>
                </a:ext>
              </a:extLst>
            </p:cNvPr>
            <p:cNvSpPr/>
            <p:nvPr userDrawn="1"/>
          </p:nvSpPr>
          <p:spPr>
            <a:xfrm>
              <a:off x="6045600" y="1329588"/>
              <a:ext cx="100800" cy="10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16815896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Section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7" y="1512271"/>
            <a:ext cx="2828198" cy="12868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1" y="3148315"/>
            <a:ext cx="2216876" cy="2098138"/>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fld id="{C7665434-B0AE-4C09-A1CB-7C4E500F0910}" type="datetime1">
              <a:rPr lang="en-US" noProof="0" smtClean="0"/>
              <a:t>6/6/2026</a:t>
            </a:fld>
            <a:endParaRPr lang="en-US" noProof="0"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897696"/>
            <a:ext cx="3360726" cy="100800"/>
            <a:chOff x="0" y="3240138"/>
            <a:chExt cx="3360726"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27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25992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DA80730C-5AC9-41A0-ACC5-624F0652D685}"/>
              </a:ext>
            </a:extLst>
          </p:cNvPr>
          <p:cNvSpPr>
            <a:spLocks noGrp="1"/>
          </p:cNvSpPr>
          <p:nvPr>
            <p:ph type="body" sz="quarter" idx="26" hasCustomPrompt="1"/>
          </p:nvPr>
        </p:nvSpPr>
        <p:spPr>
          <a:xfrm>
            <a:off x="4475261" y="2631676"/>
            <a:ext cx="978408" cy="978408"/>
          </a:xfrm>
          <a:prstGeom prst="ellipse">
            <a:avLst/>
          </a:prstGeom>
          <a:ln w="6350">
            <a:solidFill>
              <a:schemeClr val="tx1"/>
            </a:solidFill>
          </a:ln>
        </p:spPr>
        <p:txBody>
          <a:bodyPr lIns="0" tIns="72000" rIns="0" bIns="0" anchor="ctr" anchorCtr="0">
            <a:noAutofit/>
          </a:bodyPr>
          <a:lstStyle>
            <a:lvl1pPr marL="0" indent="0" algn="ctr">
              <a:buNone/>
              <a:defRPr sz="7000" b="1">
                <a:ln w="6350">
                  <a:solidFill>
                    <a:schemeClr val="tx1"/>
                  </a:solidFill>
                </a:ln>
                <a:noFill/>
                <a:latin typeface="+mj-lt"/>
              </a:defRPr>
            </a:lvl1pPr>
          </a:lstStyle>
          <a:p>
            <a:pPr lvl="0"/>
            <a:r>
              <a:rPr lang="en-US" noProof="0"/>
              <a:t>1</a:t>
            </a:r>
          </a:p>
        </p:txBody>
      </p:sp>
      <p:sp>
        <p:nvSpPr>
          <p:cNvPr id="22" name="Text Placeholder 15">
            <a:extLst>
              <a:ext uri="{FF2B5EF4-FFF2-40B4-BE49-F238E27FC236}">
                <a16:creationId xmlns:a16="http://schemas.microsoft.com/office/drawing/2014/main" id="{515B23A8-23EB-4E6E-A24C-4154570D7DC0}"/>
              </a:ext>
            </a:extLst>
          </p:cNvPr>
          <p:cNvSpPr>
            <a:spLocks noGrp="1"/>
          </p:cNvSpPr>
          <p:nvPr>
            <p:ph type="body" sz="quarter" idx="28" hasCustomPrompt="1"/>
          </p:nvPr>
        </p:nvSpPr>
        <p:spPr>
          <a:xfrm>
            <a:off x="7436251" y="2015540"/>
            <a:ext cx="978408" cy="978408"/>
          </a:xfrm>
          <a:prstGeom prst="ellipse">
            <a:avLst/>
          </a:prstGeom>
          <a:ln w="6350">
            <a:solidFill>
              <a:schemeClr val="tx1"/>
            </a:solidFill>
          </a:ln>
        </p:spPr>
        <p:txBody>
          <a:bodyPr lIns="0" tIns="36000" rIns="0" bIns="0" anchor="ctr" anchorCtr="0">
            <a:noAutofit/>
          </a:bodyPr>
          <a:lstStyle>
            <a:lvl1pPr marL="0" indent="0" algn="ctr">
              <a:buNone/>
              <a:defRPr sz="7000" b="1">
                <a:ln w="6350">
                  <a:solidFill>
                    <a:schemeClr val="tx1"/>
                  </a:solidFill>
                </a:ln>
                <a:noFill/>
                <a:latin typeface="+mj-lt"/>
              </a:defRPr>
            </a:lvl1pPr>
          </a:lstStyle>
          <a:p>
            <a:pPr lvl="0"/>
            <a:r>
              <a:rPr lang="en-US" noProof="0"/>
              <a:t>2</a:t>
            </a:r>
          </a:p>
        </p:txBody>
      </p:sp>
      <p:sp>
        <p:nvSpPr>
          <p:cNvPr id="23" name="Text Placeholder 15">
            <a:extLst>
              <a:ext uri="{FF2B5EF4-FFF2-40B4-BE49-F238E27FC236}">
                <a16:creationId xmlns:a16="http://schemas.microsoft.com/office/drawing/2014/main" id="{C12919ED-FD55-4081-BB4A-2B2FDA3BED17}"/>
              </a:ext>
            </a:extLst>
          </p:cNvPr>
          <p:cNvSpPr>
            <a:spLocks noGrp="1"/>
          </p:cNvSpPr>
          <p:nvPr>
            <p:ph type="body" sz="quarter" idx="31" hasCustomPrompt="1"/>
          </p:nvPr>
        </p:nvSpPr>
        <p:spPr>
          <a:xfrm>
            <a:off x="10397240" y="1239687"/>
            <a:ext cx="978408" cy="978408"/>
          </a:xfrm>
          <a:prstGeom prst="ellipse">
            <a:avLst/>
          </a:prstGeom>
          <a:ln w="6350">
            <a:solidFill>
              <a:schemeClr val="tx1"/>
            </a:solidFill>
          </a:ln>
        </p:spPr>
        <p:txBody>
          <a:bodyPr lIns="0" tIns="36000" rIns="0" bIns="0" anchor="ctr" anchorCtr="0">
            <a:noAutofit/>
          </a:bodyPr>
          <a:lstStyle>
            <a:lvl1pPr marL="0" indent="0" algn="ctr">
              <a:buNone/>
              <a:defRPr sz="7000" b="1">
                <a:ln w="6350">
                  <a:solidFill>
                    <a:schemeClr val="tx1"/>
                  </a:solidFill>
                </a:ln>
                <a:noFill/>
                <a:latin typeface="+mj-lt"/>
              </a:defRPr>
            </a:lvl1pPr>
          </a:lstStyle>
          <a:p>
            <a:pPr lvl="0"/>
            <a:r>
              <a:rPr lang="en-US" noProof="0"/>
              <a:t>3</a:t>
            </a:r>
          </a:p>
        </p:txBody>
      </p:sp>
      <p:cxnSp>
        <p:nvCxnSpPr>
          <p:cNvPr id="24" name="Straight Connector 23">
            <a:extLst>
              <a:ext uri="{FF2B5EF4-FFF2-40B4-BE49-F238E27FC236}">
                <a16:creationId xmlns:a16="http://schemas.microsoft.com/office/drawing/2014/main" id="{56A6259C-432B-4405-9E82-995AF092FB7A}"/>
              </a:ext>
            </a:extLst>
          </p:cNvPr>
          <p:cNvCxnSpPr>
            <a:cxnSpLocks/>
          </p:cNvCxnSpPr>
          <p:nvPr userDrawn="1"/>
        </p:nvCxnSpPr>
        <p:spPr>
          <a:xfrm rot="16200000" flipV="1">
            <a:off x="4068065" y="1728891"/>
            <a:ext cx="1792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3BC485E-8BCE-479F-A7E9-7F9E193E6E96}"/>
              </a:ext>
            </a:extLst>
          </p:cNvPr>
          <p:cNvCxnSpPr>
            <a:cxnSpLocks/>
          </p:cNvCxnSpPr>
          <p:nvPr userDrawn="1"/>
        </p:nvCxnSpPr>
        <p:spPr>
          <a:xfrm>
            <a:off x="4964465" y="836613"/>
            <a:ext cx="59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5094BC6-BA16-4E05-868C-3AE971AF3DA4}"/>
              </a:ext>
            </a:extLst>
          </p:cNvPr>
          <p:cNvCxnSpPr>
            <a:cxnSpLocks/>
          </p:cNvCxnSpPr>
          <p:nvPr userDrawn="1"/>
        </p:nvCxnSpPr>
        <p:spPr>
          <a:xfrm rot="16200000" flipV="1">
            <a:off x="10688444" y="1030491"/>
            <a:ext cx="39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9130EC6-4A8D-447F-862E-E5A693E68C8C}"/>
              </a:ext>
            </a:extLst>
          </p:cNvPr>
          <p:cNvCxnSpPr>
            <a:cxnSpLocks/>
          </p:cNvCxnSpPr>
          <p:nvPr userDrawn="1"/>
        </p:nvCxnSpPr>
        <p:spPr>
          <a:xfrm flipV="1">
            <a:off x="7925455" y="837355"/>
            <a:ext cx="0" cy="1178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1B29C9C1-9494-4E8B-A0F3-611E947A19B3}"/>
              </a:ext>
            </a:extLst>
          </p:cNvPr>
          <p:cNvSpPr>
            <a:spLocks noGrp="1"/>
          </p:cNvSpPr>
          <p:nvPr>
            <p:ph type="body" idx="27" hasCustomPrompt="1"/>
          </p:nvPr>
        </p:nvSpPr>
        <p:spPr>
          <a:xfrm>
            <a:off x="3151266" y="4543170"/>
            <a:ext cx="2589369" cy="1280958"/>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0" name="Text Placeholder 2">
            <a:extLst>
              <a:ext uri="{FF2B5EF4-FFF2-40B4-BE49-F238E27FC236}">
                <a16:creationId xmlns:a16="http://schemas.microsoft.com/office/drawing/2014/main" id="{ABB09D16-148A-45C2-B0B8-1495E8DC7D64}"/>
              </a:ext>
            </a:extLst>
          </p:cNvPr>
          <p:cNvSpPr>
            <a:spLocks noGrp="1"/>
          </p:cNvSpPr>
          <p:nvPr>
            <p:ph type="body" idx="29" hasCustomPrompt="1"/>
          </p:nvPr>
        </p:nvSpPr>
        <p:spPr>
          <a:xfrm>
            <a:off x="3151265" y="424646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1" name="Text Placeholder 2">
            <a:extLst>
              <a:ext uri="{FF2B5EF4-FFF2-40B4-BE49-F238E27FC236}">
                <a16:creationId xmlns:a16="http://schemas.microsoft.com/office/drawing/2014/main" id="{67814C7C-3597-4B16-A4AC-D81985C587BD}"/>
              </a:ext>
            </a:extLst>
          </p:cNvPr>
          <p:cNvSpPr>
            <a:spLocks noGrp="1"/>
          </p:cNvSpPr>
          <p:nvPr>
            <p:ph type="body" idx="32" hasCustomPrompt="1"/>
          </p:nvPr>
        </p:nvSpPr>
        <p:spPr>
          <a:xfrm>
            <a:off x="3151265" y="388390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3" name="Text Placeholder 2">
            <a:extLst>
              <a:ext uri="{FF2B5EF4-FFF2-40B4-BE49-F238E27FC236}">
                <a16:creationId xmlns:a16="http://schemas.microsoft.com/office/drawing/2014/main" id="{EFE2A8C5-F462-436C-B748-BBE5D58CB8B4}"/>
              </a:ext>
            </a:extLst>
          </p:cNvPr>
          <p:cNvSpPr>
            <a:spLocks noGrp="1"/>
          </p:cNvSpPr>
          <p:nvPr>
            <p:ph type="body" idx="33" hasCustomPrompt="1"/>
          </p:nvPr>
        </p:nvSpPr>
        <p:spPr>
          <a:xfrm>
            <a:off x="6048861" y="3849559"/>
            <a:ext cx="2589369" cy="178695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4" name="Text Placeholder 2">
            <a:extLst>
              <a:ext uri="{FF2B5EF4-FFF2-40B4-BE49-F238E27FC236}">
                <a16:creationId xmlns:a16="http://schemas.microsoft.com/office/drawing/2014/main" id="{586DAC0D-9859-40A1-8456-F0B43D96718B}"/>
              </a:ext>
            </a:extLst>
          </p:cNvPr>
          <p:cNvSpPr>
            <a:spLocks noGrp="1"/>
          </p:cNvSpPr>
          <p:nvPr>
            <p:ph type="body" idx="34" hasCustomPrompt="1"/>
          </p:nvPr>
        </p:nvSpPr>
        <p:spPr>
          <a:xfrm>
            <a:off x="6048860" y="355285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5" name="Text Placeholder 2">
            <a:extLst>
              <a:ext uri="{FF2B5EF4-FFF2-40B4-BE49-F238E27FC236}">
                <a16:creationId xmlns:a16="http://schemas.microsoft.com/office/drawing/2014/main" id="{37B983EE-F89D-4F09-8A9F-2347FA364217}"/>
              </a:ext>
            </a:extLst>
          </p:cNvPr>
          <p:cNvSpPr>
            <a:spLocks noGrp="1"/>
          </p:cNvSpPr>
          <p:nvPr>
            <p:ph type="body" idx="35" hasCustomPrompt="1"/>
          </p:nvPr>
        </p:nvSpPr>
        <p:spPr>
          <a:xfrm>
            <a:off x="6048860" y="319029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6" name="Text Placeholder 2">
            <a:extLst>
              <a:ext uri="{FF2B5EF4-FFF2-40B4-BE49-F238E27FC236}">
                <a16:creationId xmlns:a16="http://schemas.microsoft.com/office/drawing/2014/main" id="{D30DD128-A937-4A2F-B070-523A5BAAE260}"/>
              </a:ext>
            </a:extLst>
          </p:cNvPr>
          <p:cNvSpPr>
            <a:spLocks noGrp="1"/>
          </p:cNvSpPr>
          <p:nvPr>
            <p:ph type="body" idx="36" hasCustomPrompt="1"/>
          </p:nvPr>
        </p:nvSpPr>
        <p:spPr>
          <a:xfrm>
            <a:off x="8975159" y="3147170"/>
            <a:ext cx="2589369" cy="2311934"/>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7" name="Text Placeholder 2">
            <a:extLst>
              <a:ext uri="{FF2B5EF4-FFF2-40B4-BE49-F238E27FC236}">
                <a16:creationId xmlns:a16="http://schemas.microsoft.com/office/drawing/2014/main" id="{5737B87C-E3C0-46B2-8B79-63EB60491503}"/>
              </a:ext>
            </a:extLst>
          </p:cNvPr>
          <p:cNvSpPr>
            <a:spLocks noGrp="1"/>
          </p:cNvSpPr>
          <p:nvPr>
            <p:ph type="body" idx="37" hasCustomPrompt="1"/>
          </p:nvPr>
        </p:nvSpPr>
        <p:spPr>
          <a:xfrm>
            <a:off x="8975158" y="285046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8" name="Text Placeholder 2">
            <a:extLst>
              <a:ext uri="{FF2B5EF4-FFF2-40B4-BE49-F238E27FC236}">
                <a16:creationId xmlns:a16="http://schemas.microsoft.com/office/drawing/2014/main" id="{22F76863-7DCD-4365-80F0-001D51F08779}"/>
              </a:ext>
            </a:extLst>
          </p:cNvPr>
          <p:cNvSpPr>
            <a:spLocks noGrp="1"/>
          </p:cNvSpPr>
          <p:nvPr>
            <p:ph type="body" idx="38" hasCustomPrompt="1"/>
          </p:nvPr>
        </p:nvSpPr>
        <p:spPr>
          <a:xfrm>
            <a:off x="8975158" y="248790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Tree>
    <p:extLst>
      <p:ext uri="{BB962C8B-B14F-4D97-AF65-F5344CB8AC3E}">
        <p14:creationId xmlns:p14="http://schemas.microsoft.com/office/powerpoint/2010/main" val="3308137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and Chart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fld id="{75CCBB99-98E4-4D17-95C8-916CDCACDA5A}" type="datetime1">
              <a:rPr lang="en-US" noProof="0" smtClean="0"/>
              <a:t>6/6/2026</a:t>
            </a:fld>
            <a:endParaRPr lang="en-US" noProof="0"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096000" y="707529"/>
            <a:ext cx="5314072" cy="569086"/>
          </a:xfrm>
        </p:spPr>
        <p:txBody>
          <a:bodyPr lIns="0" tIns="0" rIns="0" bIns="0" anchor="b">
            <a:normAutofit/>
          </a:bodyPr>
          <a:lstStyle>
            <a:lvl1pPr algn="l">
              <a:defRPr sz="3600"/>
            </a:lvl1pPr>
          </a:lstStyle>
          <a:p>
            <a:r>
              <a:rPr lang="en-US" noProof="0"/>
              <a:t>CLICK TO EDIT TITLE</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096000" y="1383372"/>
            <a:ext cx="6096000" cy="100800"/>
            <a:chOff x="646015" y="3248308"/>
            <a:chExt cx="3107749"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831850" y="2031832"/>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4" name="Text Placeholder 2">
            <a:extLst>
              <a:ext uri="{FF2B5EF4-FFF2-40B4-BE49-F238E27FC236}">
                <a16:creationId xmlns:a16="http://schemas.microsoft.com/office/drawing/2014/main" id="{FB2A0B34-417C-46AC-95C0-9B2A2FCC8BFC}"/>
              </a:ext>
            </a:extLst>
          </p:cNvPr>
          <p:cNvSpPr>
            <a:spLocks noGrp="1"/>
          </p:cNvSpPr>
          <p:nvPr>
            <p:ph type="body" idx="31" hasCustomPrompt="1"/>
          </p:nvPr>
        </p:nvSpPr>
        <p:spPr>
          <a:xfrm>
            <a:off x="6096000" y="2031832"/>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 name="Content Placeholder 2">
            <a:extLst>
              <a:ext uri="{FF2B5EF4-FFF2-40B4-BE49-F238E27FC236}">
                <a16:creationId xmlns:a16="http://schemas.microsoft.com/office/drawing/2014/main" id="{7D36F8EF-728B-45C1-87D8-4AD8FA8F3716}"/>
              </a:ext>
            </a:extLst>
          </p:cNvPr>
          <p:cNvSpPr>
            <a:spLocks noGrp="1"/>
          </p:cNvSpPr>
          <p:nvPr>
            <p:ph sz="quarter" idx="32"/>
          </p:nvPr>
        </p:nvSpPr>
        <p:spPr>
          <a:xfrm>
            <a:off x="803275" y="2524125"/>
            <a:ext cx="4970463" cy="2935288"/>
          </a:xfrm>
        </p:spPr>
        <p:txBody>
          <a:bodyPr>
            <a:norm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 name="Content Placeholder 2">
            <a:extLst>
              <a:ext uri="{FF2B5EF4-FFF2-40B4-BE49-F238E27FC236}">
                <a16:creationId xmlns:a16="http://schemas.microsoft.com/office/drawing/2014/main" id="{7395C5B4-6B03-4F70-96F8-3AE3A7817B52}"/>
              </a:ext>
            </a:extLst>
          </p:cNvPr>
          <p:cNvSpPr>
            <a:spLocks noGrp="1"/>
          </p:cNvSpPr>
          <p:nvPr>
            <p:ph sz="quarter" idx="33"/>
          </p:nvPr>
        </p:nvSpPr>
        <p:spPr>
          <a:xfrm>
            <a:off x="6096000" y="2524125"/>
            <a:ext cx="4970463" cy="2935288"/>
          </a:xfrm>
        </p:spPr>
        <p:txBody>
          <a:bodyPr>
            <a:norm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9024802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meline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fld id="{040C7097-6D69-40A6-9839-42C87E9B8D0D}" type="datetime1">
              <a:rPr lang="en-US" noProof="0" smtClean="0"/>
              <a:t>6/6/2026</a:t>
            </a:fld>
            <a:endParaRPr lang="en-US" noProof="0"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8736466" y="707529"/>
            <a:ext cx="2673606" cy="569086"/>
          </a:xfrm>
        </p:spPr>
        <p:txBody>
          <a:bodyPr lIns="0" tIns="0" rIns="0" bIns="0" anchor="b">
            <a:normAutofit/>
          </a:bodyPr>
          <a:lstStyle>
            <a:lvl1pPr algn="r">
              <a:defRPr sz="3600"/>
            </a:lvl1pPr>
          </a:lstStyle>
          <a:p>
            <a:r>
              <a:rPr lang="en-US" noProof="0"/>
              <a:t>TIMELINE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9147803" y="1625821"/>
            <a:ext cx="2262267" cy="2021536"/>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9186215" y="1375202"/>
            <a:ext cx="3005785" cy="100800"/>
            <a:chOff x="2729180" y="3240138"/>
            <a:chExt cx="1532346"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2729180" y="3290538"/>
              <a:ext cx="1504927"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4210138" y="324013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 Placeholder 15">
            <a:extLst>
              <a:ext uri="{FF2B5EF4-FFF2-40B4-BE49-F238E27FC236}">
                <a16:creationId xmlns:a16="http://schemas.microsoft.com/office/drawing/2014/main" id="{D0092E26-7A96-4712-98A7-FFDA7C3D7721}"/>
              </a:ext>
            </a:extLst>
          </p:cNvPr>
          <p:cNvSpPr>
            <a:spLocks noGrp="1"/>
          </p:cNvSpPr>
          <p:nvPr>
            <p:ph type="body" sz="quarter" idx="26" hasCustomPrompt="1"/>
          </p:nvPr>
        </p:nvSpPr>
        <p:spPr>
          <a:xfrm>
            <a:off x="2618284" y="685667"/>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5930241" y="1079309"/>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5930241" y="786637"/>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4" name="Straight Connector 13">
            <a:extLst>
              <a:ext uri="{FF2B5EF4-FFF2-40B4-BE49-F238E27FC236}">
                <a16:creationId xmlns:a16="http://schemas.microsoft.com/office/drawing/2014/main" id="{1AD3A3AB-488E-4090-9FD5-E005D5A9ECF5}"/>
              </a:ext>
            </a:extLst>
          </p:cNvPr>
          <p:cNvCxnSpPr>
            <a:cxnSpLocks/>
          </p:cNvCxnSpPr>
          <p:nvPr userDrawn="1"/>
        </p:nvCxnSpPr>
        <p:spPr>
          <a:xfrm rot="16200000">
            <a:off x="2094269" y="3429000"/>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BD6729DC-C5B3-485B-B5CD-F06FC3CAFD9A}"/>
              </a:ext>
            </a:extLst>
          </p:cNvPr>
          <p:cNvSpPr/>
          <p:nvPr userDrawn="1"/>
        </p:nvSpPr>
        <p:spPr>
          <a:xfrm>
            <a:off x="5372392" y="9598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9" name="Oval 28">
            <a:extLst>
              <a:ext uri="{FF2B5EF4-FFF2-40B4-BE49-F238E27FC236}">
                <a16:creationId xmlns:a16="http://schemas.microsoft.com/office/drawing/2014/main" id="{C4046DD7-8FB2-43D4-8E94-3D35DC3E2891}"/>
              </a:ext>
            </a:extLst>
          </p:cNvPr>
          <p:cNvSpPr/>
          <p:nvPr userDrawn="1"/>
        </p:nvSpPr>
        <p:spPr>
          <a:xfrm>
            <a:off x="5372392" y="53623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0" name="Oval 29">
            <a:extLst>
              <a:ext uri="{FF2B5EF4-FFF2-40B4-BE49-F238E27FC236}">
                <a16:creationId xmlns:a16="http://schemas.microsoft.com/office/drawing/2014/main" id="{A320A73A-D3CB-4E04-B7E2-F3696B8ACDEA}"/>
              </a:ext>
            </a:extLst>
          </p:cNvPr>
          <p:cNvSpPr/>
          <p:nvPr userDrawn="1"/>
        </p:nvSpPr>
        <p:spPr>
          <a:xfrm>
            <a:off x="5372392" y="24273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1" name="Oval 30">
            <a:extLst>
              <a:ext uri="{FF2B5EF4-FFF2-40B4-BE49-F238E27FC236}">
                <a16:creationId xmlns:a16="http://schemas.microsoft.com/office/drawing/2014/main" id="{3E2B01F0-78A8-41AE-95B8-811603402031}"/>
              </a:ext>
            </a:extLst>
          </p:cNvPr>
          <p:cNvSpPr/>
          <p:nvPr userDrawn="1"/>
        </p:nvSpPr>
        <p:spPr>
          <a:xfrm>
            <a:off x="5372392" y="38948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2" name="Text Placeholder 2">
            <a:extLst>
              <a:ext uri="{FF2B5EF4-FFF2-40B4-BE49-F238E27FC236}">
                <a16:creationId xmlns:a16="http://schemas.microsoft.com/office/drawing/2014/main" id="{A70E382B-B932-45B7-BD95-6D722A4A2480}"/>
              </a:ext>
            </a:extLst>
          </p:cNvPr>
          <p:cNvSpPr>
            <a:spLocks noGrp="1"/>
          </p:cNvSpPr>
          <p:nvPr>
            <p:ph type="body" idx="31" hasCustomPrompt="1"/>
          </p:nvPr>
        </p:nvSpPr>
        <p:spPr>
          <a:xfrm>
            <a:off x="5930241" y="2532448"/>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3" name="Text Placeholder 2">
            <a:extLst>
              <a:ext uri="{FF2B5EF4-FFF2-40B4-BE49-F238E27FC236}">
                <a16:creationId xmlns:a16="http://schemas.microsoft.com/office/drawing/2014/main" id="{2F096B52-06C2-46DF-BB33-70D931283F16}"/>
              </a:ext>
            </a:extLst>
          </p:cNvPr>
          <p:cNvSpPr>
            <a:spLocks noGrp="1"/>
          </p:cNvSpPr>
          <p:nvPr>
            <p:ph type="body" idx="32" hasCustomPrompt="1"/>
          </p:nvPr>
        </p:nvSpPr>
        <p:spPr>
          <a:xfrm>
            <a:off x="5930241" y="2239776"/>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5" name="Text Placeholder 2">
            <a:extLst>
              <a:ext uri="{FF2B5EF4-FFF2-40B4-BE49-F238E27FC236}">
                <a16:creationId xmlns:a16="http://schemas.microsoft.com/office/drawing/2014/main" id="{5D87FD43-95C9-4217-AD5F-FE02E28AD4CE}"/>
              </a:ext>
            </a:extLst>
          </p:cNvPr>
          <p:cNvSpPr>
            <a:spLocks noGrp="1"/>
          </p:cNvSpPr>
          <p:nvPr>
            <p:ph type="body" idx="33" hasCustomPrompt="1"/>
          </p:nvPr>
        </p:nvSpPr>
        <p:spPr>
          <a:xfrm>
            <a:off x="5930241" y="3985587"/>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7" name="Text Placeholder 2">
            <a:extLst>
              <a:ext uri="{FF2B5EF4-FFF2-40B4-BE49-F238E27FC236}">
                <a16:creationId xmlns:a16="http://schemas.microsoft.com/office/drawing/2014/main" id="{A6706CEB-523E-4248-9A66-5D139D8B0DE5}"/>
              </a:ext>
            </a:extLst>
          </p:cNvPr>
          <p:cNvSpPr>
            <a:spLocks noGrp="1"/>
          </p:cNvSpPr>
          <p:nvPr>
            <p:ph type="body" idx="34" hasCustomPrompt="1"/>
          </p:nvPr>
        </p:nvSpPr>
        <p:spPr>
          <a:xfrm>
            <a:off x="5930241" y="3692915"/>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2">
            <a:extLst>
              <a:ext uri="{FF2B5EF4-FFF2-40B4-BE49-F238E27FC236}">
                <a16:creationId xmlns:a16="http://schemas.microsoft.com/office/drawing/2014/main" id="{6ADC931C-F9B2-467E-A024-CB5BE74BAD85}"/>
              </a:ext>
            </a:extLst>
          </p:cNvPr>
          <p:cNvSpPr>
            <a:spLocks noGrp="1"/>
          </p:cNvSpPr>
          <p:nvPr>
            <p:ph type="body" idx="35" hasCustomPrompt="1"/>
          </p:nvPr>
        </p:nvSpPr>
        <p:spPr>
          <a:xfrm>
            <a:off x="5930241" y="5438727"/>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9" name="Text Placeholder 2">
            <a:extLst>
              <a:ext uri="{FF2B5EF4-FFF2-40B4-BE49-F238E27FC236}">
                <a16:creationId xmlns:a16="http://schemas.microsoft.com/office/drawing/2014/main" id="{0A301DE6-2E75-41F5-9314-B269815BA3F3}"/>
              </a:ext>
            </a:extLst>
          </p:cNvPr>
          <p:cNvSpPr>
            <a:spLocks noGrp="1"/>
          </p:cNvSpPr>
          <p:nvPr>
            <p:ph type="body" idx="36" hasCustomPrompt="1"/>
          </p:nvPr>
        </p:nvSpPr>
        <p:spPr>
          <a:xfrm>
            <a:off x="5930241" y="5146055"/>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0" name="Text Placeholder 15">
            <a:extLst>
              <a:ext uri="{FF2B5EF4-FFF2-40B4-BE49-F238E27FC236}">
                <a16:creationId xmlns:a16="http://schemas.microsoft.com/office/drawing/2014/main" id="{B9154606-4DE0-4DC7-830A-371423BE4201}"/>
              </a:ext>
            </a:extLst>
          </p:cNvPr>
          <p:cNvSpPr>
            <a:spLocks noGrp="1"/>
          </p:cNvSpPr>
          <p:nvPr>
            <p:ph type="body" sz="quarter" idx="37" hasCustomPrompt="1"/>
          </p:nvPr>
        </p:nvSpPr>
        <p:spPr>
          <a:xfrm>
            <a:off x="2618284" y="2153566"/>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
        <p:nvSpPr>
          <p:cNvPr id="41" name="Text Placeholder 15">
            <a:extLst>
              <a:ext uri="{FF2B5EF4-FFF2-40B4-BE49-F238E27FC236}">
                <a16:creationId xmlns:a16="http://schemas.microsoft.com/office/drawing/2014/main" id="{5AC8C127-0F88-413C-B7BA-2ED0F81E7D4E}"/>
              </a:ext>
            </a:extLst>
          </p:cNvPr>
          <p:cNvSpPr>
            <a:spLocks noGrp="1"/>
          </p:cNvSpPr>
          <p:nvPr>
            <p:ph type="body" sz="quarter" idx="38" hasCustomPrompt="1"/>
          </p:nvPr>
        </p:nvSpPr>
        <p:spPr>
          <a:xfrm>
            <a:off x="2618284" y="3621465"/>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
        <p:nvSpPr>
          <p:cNvPr id="42" name="Text Placeholder 15">
            <a:extLst>
              <a:ext uri="{FF2B5EF4-FFF2-40B4-BE49-F238E27FC236}">
                <a16:creationId xmlns:a16="http://schemas.microsoft.com/office/drawing/2014/main" id="{63C5707A-6E08-4B58-A5FE-40063DB6548E}"/>
              </a:ext>
            </a:extLst>
          </p:cNvPr>
          <p:cNvSpPr>
            <a:spLocks noGrp="1"/>
          </p:cNvSpPr>
          <p:nvPr>
            <p:ph type="body" sz="quarter" idx="39" hasCustomPrompt="1"/>
          </p:nvPr>
        </p:nvSpPr>
        <p:spPr>
          <a:xfrm>
            <a:off x="2618284" y="5089363"/>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Tree>
    <p:extLst>
      <p:ext uri="{BB962C8B-B14F-4D97-AF65-F5344CB8AC3E}">
        <p14:creationId xmlns:p14="http://schemas.microsoft.com/office/powerpoint/2010/main" val="27902138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e Char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1461974"/>
            <a:ext cx="4464049" cy="1177174"/>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092276"/>
            <a:ext cx="4443165" cy="1008841"/>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fld id="{E5C1D090-CBBC-4730-9A1C-B66228EE9AF2}" type="datetime1">
              <a:rPr lang="en-US" noProof="0" smtClean="0"/>
              <a:t>6/6/2026</a:t>
            </a:fld>
            <a:endParaRPr lang="en-US" noProof="0"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811097"/>
            <a:ext cx="3149152" cy="100800"/>
            <a:chOff x="-1228304" y="3250524"/>
            <a:chExt cx="3149152"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309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1820048" y="3250524"/>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9A5180A6-7D2B-4341-A749-16387D907EEF}"/>
              </a:ext>
            </a:extLst>
          </p:cNvPr>
          <p:cNvSpPr>
            <a:spLocks noGrp="1"/>
          </p:cNvSpPr>
          <p:nvPr>
            <p:ph type="body" idx="34" hasCustomPrompt="1"/>
          </p:nvPr>
        </p:nvSpPr>
        <p:spPr>
          <a:xfrm>
            <a:off x="1262770" y="4138611"/>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37" name="Text Placeholder 2">
            <a:extLst>
              <a:ext uri="{FF2B5EF4-FFF2-40B4-BE49-F238E27FC236}">
                <a16:creationId xmlns:a16="http://schemas.microsoft.com/office/drawing/2014/main" id="{79DFBEE7-50AA-4F4F-8B5D-AD23ECAD9919}"/>
              </a:ext>
            </a:extLst>
          </p:cNvPr>
          <p:cNvSpPr>
            <a:spLocks noGrp="1"/>
          </p:cNvSpPr>
          <p:nvPr>
            <p:ph type="body" idx="42" hasCustomPrompt="1"/>
          </p:nvPr>
        </p:nvSpPr>
        <p:spPr>
          <a:xfrm>
            <a:off x="1262769" y="4499972"/>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39" name="Text Placeholder 2">
            <a:extLst>
              <a:ext uri="{FF2B5EF4-FFF2-40B4-BE49-F238E27FC236}">
                <a16:creationId xmlns:a16="http://schemas.microsoft.com/office/drawing/2014/main" id="{306EAF0C-F17D-47D6-BAA1-16745F4F70D9}"/>
              </a:ext>
            </a:extLst>
          </p:cNvPr>
          <p:cNvSpPr>
            <a:spLocks noGrp="1"/>
          </p:cNvSpPr>
          <p:nvPr>
            <p:ph type="body" idx="45" hasCustomPrompt="1"/>
          </p:nvPr>
        </p:nvSpPr>
        <p:spPr>
          <a:xfrm>
            <a:off x="3193135" y="4138611"/>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0" name="Text Placeholder 2">
            <a:extLst>
              <a:ext uri="{FF2B5EF4-FFF2-40B4-BE49-F238E27FC236}">
                <a16:creationId xmlns:a16="http://schemas.microsoft.com/office/drawing/2014/main" id="{D091E31C-C1DC-4D72-8C9E-3B6BD91E72AF}"/>
              </a:ext>
            </a:extLst>
          </p:cNvPr>
          <p:cNvSpPr>
            <a:spLocks noGrp="1"/>
          </p:cNvSpPr>
          <p:nvPr>
            <p:ph type="body" idx="46" hasCustomPrompt="1"/>
          </p:nvPr>
        </p:nvSpPr>
        <p:spPr>
          <a:xfrm>
            <a:off x="3193134" y="4499972"/>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42" name="Text Placeholder 2">
            <a:extLst>
              <a:ext uri="{FF2B5EF4-FFF2-40B4-BE49-F238E27FC236}">
                <a16:creationId xmlns:a16="http://schemas.microsoft.com/office/drawing/2014/main" id="{F62E753C-C8BE-457D-9B22-6A8227347A67}"/>
              </a:ext>
            </a:extLst>
          </p:cNvPr>
          <p:cNvSpPr>
            <a:spLocks noGrp="1"/>
          </p:cNvSpPr>
          <p:nvPr>
            <p:ph type="body" idx="47" hasCustomPrompt="1"/>
          </p:nvPr>
        </p:nvSpPr>
        <p:spPr>
          <a:xfrm>
            <a:off x="5123499" y="4142294"/>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3" name="Text Placeholder 2">
            <a:extLst>
              <a:ext uri="{FF2B5EF4-FFF2-40B4-BE49-F238E27FC236}">
                <a16:creationId xmlns:a16="http://schemas.microsoft.com/office/drawing/2014/main" id="{BC1E8F6C-0BDD-4AFA-9E8D-5EF61AA59F50}"/>
              </a:ext>
            </a:extLst>
          </p:cNvPr>
          <p:cNvSpPr>
            <a:spLocks noGrp="1"/>
          </p:cNvSpPr>
          <p:nvPr>
            <p:ph type="body" idx="48" hasCustomPrompt="1"/>
          </p:nvPr>
        </p:nvSpPr>
        <p:spPr>
          <a:xfrm>
            <a:off x="5123498" y="4503655"/>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45" name="Text Placeholder 2">
            <a:extLst>
              <a:ext uri="{FF2B5EF4-FFF2-40B4-BE49-F238E27FC236}">
                <a16:creationId xmlns:a16="http://schemas.microsoft.com/office/drawing/2014/main" id="{C70C9772-55FF-4449-988F-6CDDE075E730}"/>
              </a:ext>
            </a:extLst>
          </p:cNvPr>
          <p:cNvSpPr>
            <a:spLocks noGrp="1"/>
          </p:cNvSpPr>
          <p:nvPr>
            <p:ph type="body" idx="49" hasCustomPrompt="1"/>
          </p:nvPr>
        </p:nvSpPr>
        <p:spPr>
          <a:xfrm>
            <a:off x="1262770" y="4826750"/>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6" name="Text Placeholder 2">
            <a:extLst>
              <a:ext uri="{FF2B5EF4-FFF2-40B4-BE49-F238E27FC236}">
                <a16:creationId xmlns:a16="http://schemas.microsoft.com/office/drawing/2014/main" id="{75EE6DCE-6A55-4D95-85F7-E22E3E268256}"/>
              </a:ext>
            </a:extLst>
          </p:cNvPr>
          <p:cNvSpPr>
            <a:spLocks noGrp="1"/>
          </p:cNvSpPr>
          <p:nvPr>
            <p:ph type="body" idx="50" hasCustomPrompt="1"/>
          </p:nvPr>
        </p:nvSpPr>
        <p:spPr>
          <a:xfrm>
            <a:off x="1262769" y="5188111"/>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48" name="Text Placeholder 2">
            <a:extLst>
              <a:ext uri="{FF2B5EF4-FFF2-40B4-BE49-F238E27FC236}">
                <a16:creationId xmlns:a16="http://schemas.microsoft.com/office/drawing/2014/main" id="{84DC7882-7541-4AEA-95FE-DDBCF6F9CA32}"/>
              </a:ext>
            </a:extLst>
          </p:cNvPr>
          <p:cNvSpPr>
            <a:spLocks noGrp="1"/>
          </p:cNvSpPr>
          <p:nvPr>
            <p:ph type="body" idx="51" hasCustomPrompt="1"/>
          </p:nvPr>
        </p:nvSpPr>
        <p:spPr>
          <a:xfrm>
            <a:off x="3193135" y="4826750"/>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9" name="Text Placeholder 2">
            <a:extLst>
              <a:ext uri="{FF2B5EF4-FFF2-40B4-BE49-F238E27FC236}">
                <a16:creationId xmlns:a16="http://schemas.microsoft.com/office/drawing/2014/main" id="{5542D500-4CD6-4FDE-9133-F8020797D9B5}"/>
              </a:ext>
            </a:extLst>
          </p:cNvPr>
          <p:cNvSpPr>
            <a:spLocks noGrp="1"/>
          </p:cNvSpPr>
          <p:nvPr>
            <p:ph type="body" idx="52" hasCustomPrompt="1"/>
          </p:nvPr>
        </p:nvSpPr>
        <p:spPr>
          <a:xfrm>
            <a:off x="3193134" y="5188111"/>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51" name="Text Placeholder 2">
            <a:extLst>
              <a:ext uri="{FF2B5EF4-FFF2-40B4-BE49-F238E27FC236}">
                <a16:creationId xmlns:a16="http://schemas.microsoft.com/office/drawing/2014/main" id="{500C362B-BA02-4F7D-86F6-3F6F2EF20D04}"/>
              </a:ext>
            </a:extLst>
          </p:cNvPr>
          <p:cNvSpPr>
            <a:spLocks noGrp="1"/>
          </p:cNvSpPr>
          <p:nvPr>
            <p:ph type="body" idx="53" hasCustomPrompt="1"/>
          </p:nvPr>
        </p:nvSpPr>
        <p:spPr>
          <a:xfrm>
            <a:off x="5123499" y="4830433"/>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52" name="Text Placeholder 2">
            <a:extLst>
              <a:ext uri="{FF2B5EF4-FFF2-40B4-BE49-F238E27FC236}">
                <a16:creationId xmlns:a16="http://schemas.microsoft.com/office/drawing/2014/main" id="{E213E497-634E-40E7-BF08-765CC21529E2}"/>
              </a:ext>
            </a:extLst>
          </p:cNvPr>
          <p:cNvSpPr>
            <a:spLocks noGrp="1"/>
          </p:cNvSpPr>
          <p:nvPr>
            <p:ph type="body" idx="54" hasCustomPrompt="1"/>
          </p:nvPr>
        </p:nvSpPr>
        <p:spPr>
          <a:xfrm>
            <a:off x="5123498" y="5191794"/>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8" name="Oval 7">
            <a:extLst>
              <a:ext uri="{FF2B5EF4-FFF2-40B4-BE49-F238E27FC236}">
                <a16:creationId xmlns:a16="http://schemas.microsoft.com/office/drawing/2014/main" id="{FA01C659-0131-449B-BA07-5BC568F00BF0}"/>
              </a:ext>
            </a:extLst>
          </p:cNvPr>
          <p:cNvSpPr/>
          <p:nvPr userDrawn="1"/>
        </p:nvSpPr>
        <p:spPr>
          <a:xfrm>
            <a:off x="790959" y="4258650"/>
            <a:ext cx="384048" cy="384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4" name="Oval 53">
            <a:extLst>
              <a:ext uri="{FF2B5EF4-FFF2-40B4-BE49-F238E27FC236}">
                <a16:creationId xmlns:a16="http://schemas.microsoft.com/office/drawing/2014/main" id="{69CB80EA-A8D6-4099-9412-0C14095755FF}"/>
              </a:ext>
            </a:extLst>
          </p:cNvPr>
          <p:cNvSpPr/>
          <p:nvPr userDrawn="1"/>
        </p:nvSpPr>
        <p:spPr>
          <a:xfrm>
            <a:off x="790959" y="4965077"/>
            <a:ext cx="384048" cy="384048"/>
          </a:xfrm>
          <a:prstGeom prst="ellipse">
            <a:avLst/>
          </a:prstGeom>
          <a:solidFill>
            <a:srgbClr val="225B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5" name="Oval 54">
            <a:extLst>
              <a:ext uri="{FF2B5EF4-FFF2-40B4-BE49-F238E27FC236}">
                <a16:creationId xmlns:a16="http://schemas.microsoft.com/office/drawing/2014/main" id="{2E20CCE5-B889-49FE-8FA6-A6F0F11A5D91}"/>
              </a:ext>
            </a:extLst>
          </p:cNvPr>
          <p:cNvSpPr/>
          <p:nvPr userDrawn="1"/>
        </p:nvSpPr>
        <p:spPr>
          <a:xfrm>
            <a:off x="2725217" y="4261982"/>
            <a:ext cx="384048" cy="38404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6" name="Oval 55">
            <a:extLst>
              <a:ext uri="{FF2B5EF4-FFF2-40B4-BE49-F238E27FC236}">
                <a16:creationId xmlns:a16="http://schemas.microsoft.com/office/drawing/2014/main" id="{769A77E3-4AFB-45BB-8FDC-4AD084EA9D23}"/>
              </a:ext>
            </a:extLst>
          </p:cNvPr>
          <p:cNvSpPr/>
          <p:nvPr userDrawn="1"/>
        </p:nvSpPr>
        <p:spPr>
          <a:xfrm>
            <a:off x="2725217" y="4968409"/>
            <a:ext cx="384048" cy="384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7" name="Oval 56">
            <a:extLst>
              <a:ext uri="{FF2B5EF4-FFF2-40B4-BE49-F238E27FC236}">
                <a16:creationId xmlns:a16="http://schemas.microsoft.com/office/drawing/2014/main" id="{53A8B986-3280-4EAC-846B-9167ECC55646}"/>
              </a:ext>
            </a:extLst>
          </p:cNvPr>
          <p:cNvSpPr/>
          <p:nvPr userDrawn="1"/>
        </p:nvSpPr>
        <p:spPr>
          <a:xfrm>
            <a:off x="4660323" y="4257848"/>
            <a:ext cx="384048" cy="384048"/>
          </a:xfrm>
          <a:prstGeom prst="ellipse">
            <a:avLst/>
          </a:prstGeom>
          <a:solidFill>
            <a:srgbClr val="B531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8" name="Oval 57">
            <a:extLst>
              <a:ext uri="{FF2B5EF4-FFF2-40B4-BE49-F238E27FC236}">
                <a16:creationId xmlns:a16="http://schemas.microsoft.com/office/drawing/2014/main" id="{0AE6D315-5EC0-4956-B7BF-B94D2AFE679B}"/>
              </a:ext>
            </a:extLst>
          </p:cNvPr>
          <p:cNvSpPr/>
          <p:nvPr userDrawn="1"/>
        </p:nvSpPr>
        <p:spPr>
          <a:xfrm>
            <a:off x="4660323" y="4964275"/>
            <a:ext cx="384048" cy="38404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Chart Placeholder 11">
            <a:extLst>
              <a:ext uri="{FF2B5EF4-FFF2-40B4-BE49-F238E27FC236}">
                <a16:creationId xmlns:a16="http://schemas.microsoft.com/office/drawing/2014/main" id="{9ED8422E-0C74-45EF-B794-252146C6639A}"/>
              </a:ext>
            </a:extLst>
          </p:cNvPr>
          <p:cNvSpPr>
            <a:spLocks noGrp="1"/>
          </p:cNvSpPr>
          <p:nvPr>
            <p:ph type="chart" sz="quarter" idx="55"/>
          </p:nvPr>
        </p:nvSpPr>
        <p:spPr>
          <a:xfrm>
            <a:off x="6924675" y="860425"/>
            <a:ext cx="4483100" cy="4573588"/>
          </a:xfrm>
        </p:spPr>
        <p:txBody>
          <a:bodyPr anchor="ctr" anchorCtr="0">
            <a:normAutofit/>
          </a:bodyPr>
          <a:lstStyle>
            <a:lvl1pPr marL="0" indent="0" algn="ctr">
              <a:buNone/>
              <a:defRPr sz="1200"/>
            </a:lvl1pPr>
          </a:lstStyle>
          <a:p>
            <a:r>
              <a:rPr lang="en-US" noProof="0"/>
              <a:t>Click icon to add chart</a:t>
            </a:r>
            <a:endParaRPr lang="en-US" noProof="0" dirty="0"/>
          </a:p>
        </p:txBody>
      </p:sp>
      <p:sp>
        <p:nvSpPr>
          <p:cNvPr id="35" name="Oval 34">
            <a:extLst>
              <a:ext uri="{FF2B5EF4-FFF2-40B4-BE49-F238E27FC236}">
                <a16:creationId xmlns:a16="http://schemas.microsoft.com/office/drawing/2014/main" id="{E8B7C827-F016-49F6-B775-FAC0E6420466}"/>
              </a:ext>
            </a:extLst>
          </p:cNvPr>
          <p:cNvSpPr/>
          <p:nvPr userDrawn="1"/>
        </p:nvSpPr>
        <p:spPr>
          <a:xfrm>
            <a:off x="6905624" y="905669"/>
            <a:ext cx="4483100" cy="4483100"/>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8" name="Oval 37">
            <a:extLst>
              <a:ext uri="{FF2B5EF4-FFF2-40B4-BE49-F238E27FC236}">
                <a16:creationId xmlns:a16="http://schemas.microsoft.com/office/drawing/2014/main" id="{C0F8D2C7-9093-4F92-B8A4-D819FEE69F1F}"/>
              </a:ext>
            </a:extLst>
          </p:cNvPr>
          <p:cNvSpPr/>
          <p:nvPr userDrawn="1"/>
        </p:nvSpPr>
        <p:spPr>
          <a:xfrm>
            <a:off x="8294757" y="2294802"/>
            <a:ext cx="1704834" cy="170483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41" name="Straight Connector 40">
            <a:extLst>
              <a:ext uri="{FF2B5EF4-FFF2-40B4-BE49-F238E27FC236}">
                <a16:creationId xmlns:a16="http://schemas.microsoft.com/office/drawing/2014/main" id="{0DE9D0C0-04C1-4621-8B2D-E65A25A8DCF3}"/>
              </a:ext>
            </a:extLst>
          </p:cNvPr>
          <p:cNvCxnSpPr>
            <a:cxnSpLocks/>
          </p:cNvCxnSpPr>
          <p:nvPr userDrawn="1"/>
        </p:nvCxnSpPr>
        <p:spPr>
          <a:xfrm rot="16200000">
            <a:off x="8675514" y="450000"/>
            <a:ext cx="90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45431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ppendix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Picture Placeholder 2">
            <a:extLst>
              <a:ext uri="{FF2B5EF4-FFF2-40B4-BE49-F238E27FC236}">
                <a16:creationId xmlns:a16="http://schemas.microsoft.com/office/drawing/2014/main" id="{96C5B5AA-0D95-4C33-8EBC-90401B51BDB4}"/>
              </a:ext>
            </a:extLst>
          </p:cNvPr>
          <p:cNvSpPr>
            <a:spLocks noGrp="1"/>
          </p:cNvSpPr>
          <p:nvPr>
            <p:ph type="pic" sz="quarter" idx="14"/>
          </p:nvPr>
        </p:nvSpPr>
        <p:spPr>
          <a:xfrm>
            <a:off x="6032" y="1912946"/>
            <a:ext cx="12185968" cy="3493008"/>
          </a:xfrm>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fld id="{0F1C35B3-4D11-44FD-B423-57666CFADC65}" type="datetime1">
              <a:rPr lang="en-US" noProof="0" smtClean="0"/>
              <a:t>6/6/2026</a:t>
            </a:fld>
            <a:endParaRPr lang="en-US" noProof="0"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3848934" y="457496"/>
            <a:ext cx="4494133" cy="804338"/>
          </a:xfrm>
        </p:spPr>
        <p:txBody>
          <a:bodyPr lIns="0" tIns="0" rIns="0" bIns="0" anchor="b">
            <a:normAutofit/>
          </a:bodyPr>
          <a:lstStyle>
            <a:lvl1pPr algn="ctr">
              <a:defRPr sz="3600"/>
            </a:lvl1pPr>
          </a:lstStyle>
          <a:p>
            <a:r>
              <a:rPr lang="en-US" noProof="0"/>
              <a:t>APPENDIX</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4" name="Group 3">
            <a:extLst>
              <a:ext uri="{FF2B5EF4-FFF2-40B4-BE49-F238E27FC236}">
                <a16:creationId xmlns:a16="http://schemas.microsoft.com/office/drawing/2014/main" id="{908B302A-0F76-466E-9FCE-DCEECCBCF6C9}"/>
              </a:ext>
            </a:extLst>
          </p:cNvPr>
          <p:cNvGrpSpPr/>
          <p:nvPr userDrawn="1"/>
        </p:nvGrpSpPr>
        <p:grpSpPr>
          <a:xfrm>
            <a:off x="4736152" y="1509426"/>
            <a:ext cx="2719696" cy="100800"/>
            <a:chOff x="4732222" y="1509426"/>
            <a:chExt cx="2719696" cy="100800"/>
          </a:xfrm>
        </p:grpSpPr>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4732222" y="1509426"/>
              <a:ext cx="2669296" cy="100800"/>
              <a:chOff x="1693969" y="3240138"/>
              <a:chExt cx="1740431" cy="100800"/>
            </a:xfrm>
          </p:grpSpPr>
          <p:cxnSp>
            <p:nvCxnSpPr>
              <p:cNvPr id="12" name="Straight Connector 11">
                <a:extLst>
                  <a:ext uri="{FF2B5EF4-FFF2-40B4-BE49-F238E27FC236}">
                    <a16:creationId xmlns:a16="http://schemas.microsoft.com/office/drawing/2014/main" id="{370B72A7-B625-48B8-88E6-BCE2A4DD531E}"/>
                  </a:ext>
                </a:extLst>
              </p:cNvPr>
              <p:cNvCxnSpPr/>
              <p:nvPr userDrawn="1"/>
            </p:nvCxnSpPr>
            <p:spPr>
              <a:xfrm>
                <a:off x="1693969" y="3290538"/>
                <a:ext cx="169003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21" name="Oval 20">
              <a:extLst>
                <a:ext uri="{FF2B5EF4-FFF2-40B4-BE49-F238E27FC236}">
                  <a16:creationId xmlns:a16="http://schemas.microsoft.com/office/drawing/2014/main" id="{427C0C4F-6341-4BE0-931E-AAA6EA2AF137}"/>
                </a:ext>
              </a:extLst>
            </p:cNvPr>
            <p:cNvSpPr/>
            <p:nvPr userDrawn="1"/>
          </p:nvSpPr>
          <p:spPr>
            <a:xfrm flipH="1">
              <a:off x="7351117" y="1509426"/>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9499582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stimonials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fld id="{25E342FE-F174-4BF5-801E-9053966793C4}" type="datetime1">
              <a:rPr lang="en-US" noProof="0" smtClean="0"/>
              <a:t>6/6/2026</a:t>
            </a:fld>
            <a:endParaRPr lang="en-US" noProof="0"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5104263" y="707529"/>
            <a:ext cx="6310887" cy="569086"/>
          </a:xfrm>
        </p:spPr>
        <p:txBody>
          <a:bodyPr lIns="0" tIns="0" rIns="0" bIns="0" anchor="b">
            <a:normAutofit/>
          </a:bodyPr>
          <a:lstStyle>
            <a:lvl1pPr algn="r">
              <a:defRPr sz="3600"/>
            </a:lvl1pPr>
          </a:lstStyle>
          <a:p>
            <a:r>
              <a:rPr lang="en-US" noProof="0"/>
              <a:t>TESTIMONIALS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7773282" y="1375202"/>
            <a:ext cx="4418718" cy="100800"/>
            <a:chOff x="675503" y="3240138"/>
            <a:chExt cx="2758897"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75503" y="3290538"/>
              <a:ext cx="270849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0" name="Text Placeholder 2">
            <a:extLst>
              <a:ext uri="{FF2B5EF4-FFF2-40B4-BE49-F238E27FC236}">
                <a16:creationId xmlns:a16="http://schemas.microsoft.com/office/drawing/2014/main" id="{4A98AB01-9578-4430-96AD-F434AF0CDA20}"/>
              </a:ext>
            </a:extLst>
          </p:cNvPr>
          <p:cNvSpPr>
            <a:spLocks noGrp="1"/>
          </p:cNvSpPr>
          <p:nvPr>
            <p:ph type="body" idx="34" hasCustomPrompt="1"/>
          </p:nvPr>
        </p:nvSpPr>
        <p:spPr>
          <a:xfrm>
            <a:off x="822459" y="4996962"/>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Customer Title</a:t>
            </a:r>
          </a:p>
        </p:txBody>
      </p:sp>
      <p:sp>
        <p:nvSpPr>
          <p:cNvPr id="41" name="Text Placeholder 2">
            <a:extLst>
              <a:ext uri="{FF2B5EF4-FFF2-40B4-BE49-F238E27FC236}">
                <a16:creationId xmlns:a16="http://schemas.microsoft.com/office/drawing/2014/main" id="{EF9D60F2-A1FB-4A95-997B-A4F1723AC1EC}"/>
              </a:ext>
            </a:extLst>
          </p:cNvPr>
          <p:cNvSpPr>
            <a:spLocks noGrp="1"/>
          </p:cNvSpPr>
          <p:nvPr>
            <p:ph type="body" idx="35" hasCustomPrompt="1"/>
          </p:nvPr>
        </p:nvSpPr>
        <p:spPr>
          <a:xfrm>
            <a:off x="822459" y="4191894"/>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a:t>
            </a:r>
            <a:br>
              <a:rPr lang="en-US" noProof="0"/>
            </a:br>
            <a:r>
              <a:rPr lang="en-US" noProof="0"/>
              <a:t>text</a:t>
            </a:r>
          </a:p>
        </p:txBody>
      </p:sp>
      <p:sp>
        <p:nvSpPr>
          <p:cNvPr id="42" name="Picture Placeholder 2">
            <a:extLst>
              <a:ext uri="{FF2B5EF4-FFF2-40B4-BE49-F238E27FC236}">
                <a16:creationId xmlns:a16="http://schemas.microsoft.com/office/drawing/2014/main" id="{76A56D2A-42F0-40C5-96D7-B1AC33152A85}"/>
              </a:ext>
            </a:extLst>
          </p:cNvPr>
          <p:cNvSpPr>
            <a:spLocks noGrp="1"/>
          </p:cNvSpPr>
          <p:nvPr>
            <p:ph type="pic" sz="quarter" idx="36"/>
          </p:nvPr>
        </p:nvSpPr>
        <p:spPr>
          <a:xfrm>
            <a:off x="2447783" y="4435460"/>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cxnSp>
        <p:nvCxnSpPr>
          <p:cNvPr id="43" name="Straight Connector 42">
            <a:extLst>
              <a:ext uri="{FF2B5EF4-FFF2-40B4-BE49-F238E27FC236}">
                <a16:creationId xmlns:a16="http://schemas.microsoft.com/office/drawing/2014/main" id="{CF6D1C91-9136-4678-A712-92BE9B3902C4}"/>
              </a:ext>
            </a:extLst>
          </p:cNvPr>
          <p:cNvCxnSpPr>
            <a:cxnSpLocks/>
          </p:cNvCxnSpPr>
          <p:nvPr userDrawn="1"/>
        </p:nvCxnSpPr>
        <p:spPr>
          <a:xfrm flipV="1">
            <a:off x="3000995" y="3984820"/>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F2D92A7B-1C40-4AEB-92C3-C35F8C01F1FA}"/>
              </a:ext>
            </a:extLst>
          </p:cNvPr>
          <p:cNvSpPr>
            <a:spLocks noGrp="1"/>
          </p:cNvSpPr>
          <p:nvPr>
            <p:ph type="body" sz="quarter" idx="49"/>
          </p:nvPr>
        </p:nvSpPr>
        <p:spPr>
          <a:xfrm>
            <a:off x="803253"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noProof="0"/>
              <a:t>Click to edit Master text styles</a:t>
            </a:r>
          </a:p>
        </p:txBody>
      </p:sp>
      <p:sp>
        <p:nvSpPr>
          <p:cNvPr id="24" name="Oval 23">
            <a:extLst>
              <a:ext uri="{FF2B5EF4-FFF2-40B4-BE49-F238E27FC236}">
                <a16:creationId xmlns:a16="http://schemas.microsoft.com/office/drawing/2014/main" id="{F2E312F1-B417-47B6-97E4-7CCA31034F82}"/>
              </a:ext>
            </a:extLst>
          </p:cNvPr>
          <p:cNvSpPr/>
          <p:nvPr userDrawn="1"/>
        </p:nvSpPr>
        <p:spPr>
          <a:xfrm>
            <a:off x="2950595" y="3930376"/>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8" name="Text Placeholder 2">
            <a:extLst>
              <a:ext uri="{FF2B5EF4-FFF2-40B4-BE49-F238E27FC236}">
                <a16:creationId xmlns:a16="http://schemas.microsoft.com/office/drawing/2014/main" id="{13DB5D84-04D8-4536-A06B-AED76E7C51D7}"/>
              </a:ext>
            </a:extLst>
          </p:cNvPr>
          <p:cNvSpPr>
            <a:spLocks noGrp="1"/>
          </p:cNvSpPr>
          <p:nvPr>
            <p:ph type="body" idx="50" hasCustomPrompt="1"/>
          </p:nvPr>
        </p:nvSpPr>
        <p:spPr>
          <a:xfrm>
            <a:off x="4586638" y="4996962"/>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Customer Title</a:t>
            </a:r>
          </a:p>
        </p:txBody>
      </p:sp>
      <p:sp>
        <p:nvSpPr>
          <p:cNvPr id="59" name="Text Placeholder 2">
            <a:extLst>
              <a:ext uri="{FF2B5EF4-FFF2-40B4-BE49-F238E27FC236}">
                <a16:creationId xmlns:a16="http://schemas.microsoft.com/office/drawing/2014/main" id="{3AB0AC7E-7919-422E-95A1-82E8B125756D}"/>
              </a:ext>
            </a:extLst>
          </p:cNvPr>
          <p:cNvSpPr>
            <a:spLocks noGrp="1"/>
          </p:cNvSpPr>
          <p:nvPr>
            <p:ph type="body" idx="51" hasCustomPrompt="1"/>
          </p:nvPr>
        </p:nvSpPr>
        <p:spPr>
          <a:xfrm>
            <a:off x="4586638" y="4191894"/>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a:t>
            </a:r>
            <a:br>
              <a:rPr lang="en-US" noProof="0"/>
            </a:br>
            <a:r>
              <a:rPr lang="en-US" noProof="0"/>
              <a:t>text</a:t>
            </a:r>
          </a:p>
        </p:txBody>
      </p:sp>
      <p:sp>
        <p:nvSpPr>
          <p:cNvPr id="60" name="Picture Placeholder 2">
            <a:extLst>
              <a:ext uri="{FF2B5EF4-FFF2-40B4-BE49-F238E27FC236}">
                <a16:creationId xmlns:a16="http://schemas.microsoft.com/office/drawing/2014/main" id="{B44FD76B-D1AE-458B-AF32-E4AA246B0881}"/>
              </a:ext>
            </a:extLst>
          </p:cNvPr>
          <p:cNvSpPr>
            <a:spLocks noGrp="1"/>
          </p:cNvSpPr>
          <p:nvPr>
            <p:ph type="pic" sz="quarter" idx="52"/>
          </p:nvPr>
        </p:nvSpPr>
        <p:spPr>
          <a:xfrm>
            <a:off x="6211962" y="4435460"/>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cxnSp>
        <p:nvCxnSpPr>
          <p:cNvPr id="61" name="Straight Connector 60">
            <a:extLst>
              <a:ext uri="{FF2B5EF4-FFF2-40B4-BE49-F238E27FC236}">
                <a16:creationId xmlns:a16="http://schemas.microsoft.com/office/drawing/2014/main" id="{07D22CD4-7F86-495D-B381-7D706058B916}"/>
              </a:ext>
            </a:extLst>
          </p:cNvPr>
          <p:cNvCxnSpPr>
            <a:cxnSpLocks/>
          </p:cNvCxnSpPr>
          <p:nvPr userDrawn="1"/>
        </p:nvCxnSpPr>
        <p:spPr>
          <a:xfrm flipV="1">
            <a:off x="6765174" y="3984820"/>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2" name="Text Placeholder 3">
            <a:extLst>
              <a:ext uri="{FF2B5EF4-FFF2-40B4-BE49-F238E27FC236}">
                <a16:creationId xmlns:a16="http://schemas.microsoft.com/office/drawing/2014/main" id="{1BA0EB90-BA97-4A18-AD3D-1E839B636DEB}"/>
              </a:ext>
            </a:extLst>
          </p:cNvPr>
          <p:cNvSpPr>
            <a:spLocks noGrp="1"/>
          </p:cNvSpPr>
          <p:nvPr>
            <p:ph type="body" sz="quarter" idx="53"/>
          </p:nvPr>
        </p:nvSpPr>
        <p:spPr>
          <a:xfrm>
            <a:off x="4567432"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noProof="0"/>
              <a:t>Click to edit Master text styles</a:t>
            </a:r>
          </a:p>
        </p:txBody>
      </p:sp>
      <p:sp>
        <p:nvSpPr>
          <p:cNvPr id="63" name="Oval 62">
            <a:extLst>
              <a:ext uri="{FF2B5EF4-FFF2-40B4-BE49-F238E27FC236}">
                <a16:creationId xmlns:a16="http://schemas.microsoft.com/office/drawing/2014/main" id="{ED057A87-963C-4F8A-BD4C-959BF8AF699B}"/>
              </a:ext>
            </a:extLst>
          </p:cNvPr>
          <p:cNvSpPr/>
          <p:nvPr userDrawn="1"/>
        </p:nvSpPr>
        <p:spPr>
          <a:xfrm>
            <a:off x="6714774" y="3930376"/>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64" name="Text Placeholder 2">
            <a:extLst>
              <a:ext uri="{FF2B5EF4-FFF2-40B4-BE49-F238E27FC236}">
                <a16:creationId xmlns:a16="http://schemas.microsoft.com/office/drawing/2014/main" id="{B6BAFE05-9EC0-4C3C-AB0F-89A83361452F}"/>
              </a:ext>
            </a:extLst>
          </p:cNvPr>
          <p:cNvSpPr>
            <a:spLocks noGrp="1"/>
          </p:cNvSpPr>
          <p:nvPr>
            <p:ph type="body" idx="54" hasCustomPrompt="1"/>
          </p:nvPr>
        </p:nvSpPr>
        <p:spPr>
          <a:xfrm>
            <a:off x="8350818" y="4992196"/>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Customer Title</a:t>
            </a:r>
          </a:p>
        </p:txBody>
      </p:sp>
      <p:sp>
        <p:nvSpPr>
          <p:cNvPr id="65" name="Text Placeholder 2">
            <a:extLst>
              <a:ext uri="{FF2B5EF4-FFF2-40B4-BE49-F238E27FC236}">
                <a16:creationId xmlns:a16="http://schemas.microsoft.com/office/drawing/2014/main" id="{290BF8E2-78CA-4427-9231-3C5EDC272DEE}"/>
              </a:ext>
            </a:extLst>
          </p:cNvPr>
          <p:cNvSpPr>
            <a:spLocks noGrp="1"/>
          </p:cNvSpPr>
          <p:nvPr>
            <p:ph type="body" idx="55" hasCustomPrompt="1"/>
          </p:nvPr>
        </p:nvSpPr>
        <p:spPr>
          <a:xfrm>
            <a:off x="8350818" y="4187128"/>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a:t>
            </a:r>
            <a:br>
              <a:rPr lang="en-US" noProof="0"/>
            </a:br>
            <a:r>
              <a:rPr lang="en-US" noProof="0"/>
              <a:t>text</a:t>
            </a:r>
          </a:p>
        </p:txBody>
      </p:sp>
      <p:sp>
        <p:nvSpPr>
          <p:cNvPr id="66" name="Picture Placeholder 2">
            <a:extLst>
              <a:ext uri="{FF2B5EF4-FFF2-40B4-BE49-F238E27FC236}">
                <a16:creationId xmlns:a16="http://schemas.microsoft.com/office/drawing/2014/main" id="{ACA8732F-AB9E-4253-BB5A-5ADD5BA9B153}"/>
              </a:ext>
            </a:extLst>
          </p:cNvPr>
          <p:cNvSpPr>
            <a:spLocks noGrp="1"/>
          </p:cNvSpPr>
          <p:nvPr>
            <p:ph type="pic" sz="quarter" idx="56"/>
          </p:nvPr>
        </p:nvSpPr>
        <p:spPr>
          <a:xfrm>
            <a:off x="9976142" y="4430694"/>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cxnSp>
        <p:nvCxnSpPr>
          <p:cNvPr id="67" name="Straight Connector 66">
            <a:extLst>
              <a:ext uri="{FF2B5EF4-FFF2-40B4-BE49-F238E27FC236}">
                <a16:creationId xmlns:a16="http://schemas.microsoft.com/office/drawing/2014/main" id="{BB9A566A-8C97-4AE6-B9EF-701587499889}"/>
              </a:ext>
            </a:extLst>
          </p:cNvPr>
          <p:cNvCxnSpPr>
            <a:cxnSpLocks/>
          </p:cNvCxnSpPr>
          <p:nvPr userDrawn="1"/>
        </p:nvCxnSpPr>
        <p:spPr>
          <a:xfrm flipV="1">
            <a:off x="10529354" y="3980054"/>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8" name="Text Placeholder 3">
            <a:extLst>
              <a:ext uri="{FF2B5EF4-FFF2-40B4-BE49-F238E27FC236}">
                <a16:creationId xmlns:a16="http://schemas.microsoft.com/office/drawing/2014/main" id="{45B69021-5E85-4B37-B529-366AC57512FD}"/>
              </a:ext>
            </a:extLst>
          </p:cNvPr>
          <p:cNvSpPr>
            <a:spLocks noGrp="1"/>
          </p:cNvSpPr>
          <p:nvPr>
            <p:ph type="body" sz="quarter" idx="57"/>
          </p:nvPr>
        </p:nvSpPr>
        <p:spPr>
          <a:xfrm>
            <a:off x="8331612"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noProof="0"/>
              <a:t>Click to edit Master text styles</a:t>
            </a:r>
          </a:p>
        </p:txBody>
      </p:sp>
      <p:sp>
        <p:nvSpPr>
          <p:cNvPr id="69" name="Oval 68">
            <a:extLst>
              <a:ext uri="{FF2B5EF4-FFF2-40B4-BE49-F238E27FC236}">
                <a16:creationId xmlns:a16="http://schemas.microsoft.com/office/drawing/2014/main" id="{E407CD49-808A-445A-96C0-E3083C9FB390}"/>
              </a:ext>
            </a:extLst>
          </p:cNvPr>
          <p:cNvSpPr/>
          <p:nvPr userDrawn="1"/>
        </p:nvSpPr>
        <p:spPr>
          <a:xfrm>
            <a:off x="10478954" y="3925610"/>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Tree>
    <p:extLst>
      <p:ext uri="{BB962C8B-B14F-4D97-AF65-F5344CB8AC3E}">
        <p14:creationId xmlns:p14="http://schemas.microsoft.com/office/powerpoint/2010/main" val="2802953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1FB73-4054-6419-D971-339083C080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50B5C3-6957-2CCE-A5FF-16AAE927DE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1D4A13-EB48-3D53-4518-6DCA6C08A6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5E4722-D22F-DF02-B73E-0FB0E4433F0C}"/>
              </a:ext>
            </a:extLst>
          </p:cNvPr>
          <p:cNvSpPr>
            <a:spLocks noGrp="1"/>
          </p:cNvSpPr>
          <p:nvPr>
            <p:ph type="dt" sz="half" idx="10"/>
          </p:nvPr>
        </p:nvSpPr>
        <p:spPr/>
        <p:txBody>
          <a:bodyPr/>
          <a:lstStyle/>
          <a:p>
            <a:fld id="{DADE241D-815F-4B6C-B75D-DE4713F82072}" type="datetime1">
              <a:rPr lang="en-US" smtClean="0"/>
              <a:t>6/6/2026</a:t>
            </a:fld>
            <a:endParaRPr lang="en-US"/>
          </a:p>
        </p:txBody>
      </p:sp>
      <p:sp>
        <p:nvSpPr>
          <p:cNvPr id="6" name="Footer Placeholder 5">
            <a:extLst>
              <a:ext uri="{FF2B5EF4-FFF2-40B4-BE49-F238E27FC236}">
                <a16:creationId xmlns:a16="http://schemas.microsoft.com/office/drawing/2014/main" id="{931965B1-99FE-326D-A60D-0145C32F843F}"/>
              </a:ext>
            </a:extLst>
          </p:cNvPr>
          <p:cNvSpPr>
            <a:spLocks noGrp="1"/>
          </p:cNvSpPr>
          <p:nvPr>
            <p:ph type="ftr" sz="quarter" idx="11"/>
          </p:nvPr>
        </p:nvSpPr>
        <p:spPr/>
        <p:txBody>
          <a:bodyPr/>
          <a:lstStyle/>
          <a:p>
            <a:r>
              <a:rPr lang="en-US"/>
              <a:t>Workshop on New Science and Applications at the SNS</a:t>
            </a:r>
          </a:p>
        </p:txBody>
      </p:sp>
      <p:sp>
        <p:nvSpPr>
          <p:cNvPr id="7" name="Slide Number Placeholder 6">
            <a:extLst>
              <a:ext uri="{FF2B5EF4-FFF2-40B4-BE49-F238E27FC236}">
                <a16:creationId xmlns:a16="http://schemas.microsoft.com/office/drawing/2014/main" id="{92B17503-638C-7AB2-299D-97408C5138F5}"/>
              </a:ext>
            </a:extLst>
          </p:cNvPr>
          <p:cNvSpPr>
            <a:spLocks noGrp="1"/>
          </p:cNvSpPr>
          <p:nvPr>
            <p:ph type="sldNum" sz="quarter" idx="12"/>
          </p:nvPr>
        </p:nvSpPr>
        <p:spPr/>
        <p:txBody>
          <a:bodyPr/>
          <a:lstStyle/>
          <a:p>
            <a:fld id="{BE6568CD-1F4D-4464-9E5C-B99AC5DCF47C}" type="slidenum">
              <a:rPr lang="en-US" smtClean="0"/>
              <a:t>‹#›</a:t>
            </a:fld>
            <a:endParaRPr lang="en-US"/>
          </a:p>
        </p:txBody>
      </p:sp>
    </p:spTree>
    <p:extLst>
      <p:ext uri="{BB962C8B-B14F-4D97-AF65-F5344CB8AC3E}">
        <p14:creationId xmlns:p14="http://schemas.microsoft.com/office/powerpoint/2010/main" val="21900785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ase Study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1980591"/>
            <a:ext cx="4187903" cy="1177174"/>
          </a:xfrm>
        </p:spPr>
        <p:txBody>
          <a:bodyPr lIns="0" tIns="0" rIns="0" bIns="0" anchor="b">
            <a:normAutofit/>
          </a:bodyPr>
          <a:lstStyle>
            <a:lvl1pPr>
              <a:defRPr sz="3600"/>
            </a:lvl1pPr>
          </a:lstStyle>
          <a:p>
            <a:r>
              <a:rPr lang="en-US" noProof="0"/>
              <a:t>CASE STUDY</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610893"/>
            <a:ext cx="4168311" cy="1897530"/>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fld id="{9550515E-1520-445A-BDC5-DFF906356C10}" type="datetime1">
              <a:rPr lang="en-US" noProof="0" smtClean="0"/>
              <a:t>6/6/2026</a:t>
            </a:fld>
            <a:endParaRPr lang="en-US" noProof="0"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3319328"/>
            <a:ext cx="3866400" cy="100800"/>
            <a:chOff x="-1228304" y="3240138"/>
            <a:chExt cx="3866400"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381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253729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5" name="Text Placeholder 2">
            <a:extLst>
              <a:ext uri="{FF2B5EF4-FFF2-40B4-BE49-F238E27FC236}">
                <a16:creationId xmlns:a16="http://schemas.microsoft.com/office/drawing/2014/main" id="{82DA762C-1D45-43AA-9DB3-3D8DBE3EACFE}"/>
              </a:ext>
            </a:extLst>
          </p:cNvPr>
          <p:cNvSpPr>
            <a:spLocks noGrp="1"/>
          </p:cNvSpPr>
          <p:nvPr>
            <p:ph type="body" idx="33" hasCustomPrompt="1"/>
          </p:nvPr>
        </p:nvSpPr>
        <p:spPr>
          <a:xfrm>
            <a:off x="5267325" y="1126345"/>
            <a:ext cx="6086475" cy="2662466"/>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2">
            <a:extLst>
              <a:ext uri="{FF2B5EF4-FFF2-40B4-BE49-F238E27FC236}">
                <a16:creationId xmlns:a16="http://schemas.microsoft.com/office/drawing/2014/main" id="{4C3C1BF4-C955-4D71-87E4-BE0F7B619575}"/>
              </a:ext>
            </a:extLst>
          </p:cNvPr>
          <p:cNvSpPr>
            <a:spLocks noGrp="1"/>
          </p:cNvSpPr>
          <p:nvPr>
            <p:ph type="body" idx="34" hasCustomPrompt="1"/>
          </p:nvPr>
        </p:nvSpPr>
        <p:spPr>
          <a:xfrm>
            <a:off x="5269967" y="3909256"/>
            <a:ext cx="6086475" cy="1822399"/>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17472725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obile Phon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fld id="{9040D2DE-516C-4DEC-8E1B-A0CCE0523BB9}" type="datetime1">
              <a:rPr lang="en-US" noProof="0" smtClean="0"/>
              <a:t>6/6/2026</a:t>
            </a:fld>
            <a:endParaRPr lang="en-US" noProof="0"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096000" y="1294387"/>
            <a:ext cx="5314072" cy="569086"/>
          </a:xfrm>
        </p:spPr>
        <p:txBody>
          <a:bodyPr lIns="0" tIns="0" rIns="0" bIns="0" anchor="b">
            <a:normAutofit/>
          </a:bodyPr>
          <a:lstStyle>
            <a:lvl1pPr algn="l">
              <a:defRPr sz="3600"/>
            </a:lvl1pPr>
          </a:lstStyle>
          <a:p>
            <a:r>
              <a:rPr lang="en-US" noProof="0"/>
              <a:t>CLICK TO EDIT TITLE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096000" y="2212679"/>
            <a:ext cx="5292725"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096000" y="1970230"/>
            <a:ext cx="6096000" cy="100800"/>
            <a:chOff x="646015" y="3248308"/>
            <a:chExt cx="3107749"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Text Placeholder 2">
            <a:extLst>
              <a:ext uri="{FF2B5EF4-FFF2-40B4-BE49-F238E27FC236}">
                <a16:creationId xmlns:a16="http://schemas.microsoft.com/office/drawing/2014/main" id="{ABD2EF23-562D-4049-92E3-48371C9E83A4}"/>
              </a:ext>
            </a:extLst>
          </p:cNvPr>
          <p:cNvSpPr>
            <a:spLocks noGrp="1"/>
          </p:cNvSpPr>
          <p:nvPr>
            <p:ph type="body" idx="30" hasCustomPrompt="1"/>
          </p:nvPr>
        </p:nvSpPr>
        <p:spPr>
          <a:xfrm>
            <a:off x="6098826" y="3335524"/>
            <a:ext cx="5311245"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 name="Rectangle 2">
            <a:extLst>
              <a:ext uri="{FF2B5EF4-FFF2-40B4-BE49-F238E27FC236}">
                <a16:creationId xmlns:a16="http://schemas.microsoft.com/office/drawing/2014/main" id="{496B07E0-C579-4C5F-9AD4-6AF791562924}"/>
              </a:ext>
            </a:extLst>
          </p:cNvPr>
          <p:cNvSpPr/>
          <p:nvPr userDrawn="1"/>
        </p:nvSpPr>
        <p:spPr>
          <a:xfrm>
            <a:off x="963549" y="1819285"/>
            <a:ext cx="4306824" cy="3648456"/>
          </a:xfrm>
          <a:prstGeom prst="rect">
            <a:avLst/>
          </a:prstGeom>
          <a:blipFill>
            <a:blip>
              <a:extLst>
                <a:ext uri="{96DAC541-7B7A-43D3-8B79-37D633B846F1}">
                  <asvg:svgBlip xmlns:asvg="http://schemas.microsoft.com/office/drawing/2016/SVG/main"/>
                </a:ext>
              </a:extLst>
            </a:blip>
            <a:srcRect/>
            <a:stretch>
              <a:fillRect t="-195" b="-1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1" name="Picture Placeholder 2">
            <a:extLst>
              <a:ext uri="{FF2B5EF4-FFF2-40B4-BE49-F238E27FC236}">
                <a16:creationId xmlns:a16="http://schemas.microsoft.com/office/drawing/2014/main" id="{D5639F99-011E-49CF-8ABD-A4DB4439FB47}"/>
              </a:ext>
            </a:extLst>
          </p:cNvPr>
          <p:cNvSpPr>
            <a:spLocks noGrp="1"/>
          </p:cNvSpPr>
          <p:nvPr>
            <p:ph type="pic" sz="quarter" idx="14"/>
          </p:nvPr>
        </p:nvSpPr>
        <p:spPr>
          <a:xfrm>
            <a:off x="3315505" y="1976894"/>
            <a:ext cx="1819656" cy="3108960"/>
          </a:xfrm>
          <a:ln w="254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2" name="Picture Placeholder 2">
            <a:extLst>
              <a:ext uri="{FF2B5EF4-FFF2-40B4-BE49-F238E27FC236}">
                <a16:creationId xmlns:a16="http://schemas.microsoft.com/office/drawing/2014/main" id="{028483B2-B562-448D-AEE1-556BC9366BBA}"/>
              </a:ext>
            </a:extLst>
          </p:cNvPr>
          <p:cNvSpPr>
            <a:spLocks noGrp="1"/>
          </p:cNvSpPr>
          <p:nvPr>
            <p:ph type="pic" sz="quarter" idx="31"/>
          </p:nvPr>
        </p:nvSpPr>
        <p:spPr>
          <a:xfrm>
            <a:off x="1102188" y="3517926"/>
            <a:ext cx="2057400" cy="1819656"/>
          </a:xfrm>
          <a:ln w="254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3685701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2737603-04DB-411C-B2D9-BDFF9AEE89D6}"/>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1" name="Text Placeholder 3">
            <a:extLst>
              <a:ext uri="{FF2B5EF4-FFF2-40B4-BE49-F238E27FC236}">
                <a16:creationId xmlns:a16="http://schemas.microsoft.com/office/drawing/2014/main" id="{605A03A4-E79C-49C5-A546-FF8E2D42E9D2}"/>
              </a:ext>
            </a:extLst>
          </p:cNvPr>
          <p:cNvSpPr>
            <a:spLocks noGrp="1"/>
          </p:cNvSpPr>
          <p:nvPr>
            <p:ph type="body" sz="half" idx="2"/>
          </p:nvPr>
        </p:nvSpPr>
        <p:spPr>
          <a:xfrm>
            <a:off x="883319" y="3054194"/>
            <a:ext cx="1645920" cy="618756"/>
          </a:xfrm>
        </p:spPr>
        <p:txBody>
          <a:bodyPr lIns="0" tIns="0" rIns="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2" name="Text Placeholder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384584" y="2023761"/>
            <a:ext cx="2469965"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3" name="Text Placeholder 3">
            <a:extLst>
              <a:ext uri="{FF2B5EF4-FFF2-40B4-BE49-F238E27FC236}">
                <a16:creationId xmlns:a16="http://schemas.microsoft.com/office/drawing/2014/main" id="{6C0E2C30-6E91-49DE-B7A1-6E32A19EC81D}"/>
              </a:ext>
            </a:extLst>
          </p:cNvPr>
          <p:cNvSpPr>
            <a:spLocks noGrp="1"/>
          </p:cNvSpPr>
          <p:nvPr>
            <p:ph type="body" sz="half" idx="36"/>
          </p:nvPr>
        </p:nvSpPr>
        <p:spPr>
          <a:xfrm>
            <a:off x="2596444" y="3054194"/>
            <a:ext cx="1389888" cy="618756"/>
          </a:xfrm>
        </p:spPr>
        <p:txBody>
          <a:bodyPr lIns="0" tIns="0" rIns="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24" name="Picture Placeholder 12">
            <a:extLst>
              <a:ext uri="{FF2B5EF4-FFF2-40B4-BE49-F238E27FC236}">
                <a16:creationId xmlns:a16="http://schemas.microsoft.com/office/drawing/2014/main" id="{70BE5E73-C067-492F-BE30-5E3DADAD40EF}"/>
              </a:ext>
            </a:extLst>
          </p:cNvPr>
          <p:cNvSpPr>
            <a:spLocks noGrp="1"/>
          </p:cNvSpPr>
          <p:nvPr>
            <p:ph type="pic" sz="quarter" idx="37"/>
          </p:nvPr>
        </p:nvSpPr>
        <p:spPr>
          <a:xfrm>
            <a:off x="875852" y="3731781"/>
            <a:ext cx="1636776" cy="1618488"/>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5" name="Picture Placeholder 12">
            <a:extLst>
              <a:ext uri="{FF2B5EF4-FFF2-40B4-BE49-F238E27FC236}">
                <a16:creationId xmlns:a16="http://schemas.microsoft.com/office/drawing/2014/main" id="{36A9B448-4FDC-41F7-941E-5BF5A129057A}"/>
              </a:ext>
            </a:extLst>
          </p:cNvPr>
          <p:cNvSpPr>
            <a:spLocks noGrp="1"/>
          </p:cNvSpPr>
          <p:nvPr>
            <p:ph type="pic" sz="quarter" idx="38"/>
          </p:nvPr>
        </p:nvSpPr>
        <p:spPr>
          <a:xfrm>
            <a:off x="2499831" y="3731781"/>
            <a:ext cx="1636776" cy="1618488"/>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6" name="Text Placeholder 3">
            <a:extLst>
              <a:ext uri="{FF2B5EF4-FFF2-40B4-BE49-F238E27FC236}">
                <a16:creationId xmlns:a16="http://schemas.microsoft.com/office/drawing/2014/main" id="{90B3A413-8776-4B3B-931F-C132DAB3A425}"/>
              </a:ext>
            </a:extLst>
          </p:cNvPr>
          <p:cNvSpPr>
            <a:spLocks noGrp="1"/>
          </p:cNvSpPr>
          <p:nvPr>
            <p:ph type="body" sz="half" idx="39"/>
          </p:nvPr>
        </p:nvSpPr>
        <p:spPr>
          <a:xfrm>
            <a:off x="4940427" y="3054194"/>
            <a:ext cx="2113508" cy="618756"/>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27" name="Text Placeholder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494328" y="2023761"/>
            <a:ext cx="1943702"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8" name="Picture Placeholder 12">
            <a:extLst>
              <a:ext uri="{FF2B5EF4-FFF2-40B4-BE49-F238E27FC236}">
                <a16:creationId xmlns:a16="http://schemas.microsoft.com/office/drawing/2014/main" id="{64125935-B0D3-4ABD-9BBA-A60E46D2C55C}"/>
              </a:ext>
            </a:extLst>
          </p:cNvPr>
          <p:cNvSpPr>
            <a:spLocks noGrp="1"/>
          </p:cNvSpPr>
          <p:nvPr>
            <p:ph type="pic" sz="quarter" idx="43"/>
          </p:nvPr>
        </p:nvSpPr>
        <p:spPr>
          <a:xfrm>
            <a:off x="4946407" y="3731781"/>
            <a:ext cx="2048256" cy="896112"/>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9" name="Text Placeholder 3">
            <a:extLst>
              <a:ext uri="{FF2B5EF4-FFF2-40B4-BE49-F238E27FC236}">
                <a16:creationId xmlns:a16="http://schemas.microsoft.com/office/drawing/2014/main" id="{47D3BA4D-FA26-44C8-B927-E42CC8E67B79}"/>
              </a:ext>
            </a:extLst>
          </p:cNvPr>
          <p:cNvSpPr>
            <a:spLocks noGrp="1"/>
          </p:cNvSpPr>
          <p:nvPr>
            <p:ph type="body" sz="half" idx="45"/>
          </p:nvPr>
        </p:nvSpPr>
        <p:spPr>
          <a:xfrm>
            <a:off x="7900319" y="3054194"/>
            <a:ext cx="2197045" cy="618756"/>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0" name="Text Placeholder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454220" y="2023761"/>
            <a:ext cx="1943702"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32" name="Text Placeholder 3">
            <a:extLst>
              <a:ext uri="{FF2B5EF4-FFF2-40B4-BE49-F238E27FC236}">
                <a16:creationId xmlns:a16="http://schemas.microsoft.com/office/drawing/2014/main" id="{55D1A91B-BB99-4DC7-B8F5-55514B49A9D1}"/>
              </a:ext>
            </a:extLst>
          </p:cNvPr>
          <p:cNvSpPr>
            <a:spLocks noGrp="1"/>
          </p:cNvSpPr>
          <p:nvPr>
            <p:ph type="body" sz="half" idx="49"/>
          </p:nvPr>
        </p:nvSpPr>
        <p:spPr>
          <a:xfrm>
            <a:off x="7900319" y="4671712"/>
            <a:ext cx="2223939"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3" name="Text Placeholder 3">
            <a:extLst>
              <a:ext uri="{FF2B5EF4-FFF2-40B4-BE49-F238E27FC236}">
                <a16:creationId xmlns:a16="http://schemas.microsoft.com/office/drawing/2014/main" id="{FFAB2C75-BBBF-4A4D-A633-7CEFFABAFE32}"/>
              </a:ext>
            </a:extLst>
          </p:cNvPr>
          <p:cNvSpPr>
            <a:spLocks noGrp="1"/>
          </p:cNvSpPr>
          <p:nvPr>
            <p:ph type="body" sz="half" idx="51"/>
          </p:nvPr>
        </p:nvSpPr>
        <p:spPr>
          <a:xfrm>
            <a:off x="4940427" y="4830765"/>
            <a:ext cx="2048256"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4" name="Text Placeholder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a:noAutofit/>
          </a:bodyPr>
          <a:lstStyle>
            <a:lvl1pPr marL="0" indent="0" algn="l">
              <a:buNone/>
              <a:defRPr sz="7000" b="1">
                <a:ln>
                  <a:solidFill>
                    <a:schemeClr val="tx1"/>
                  </a:solidFill>
                </a:ln>
                <a:noFill/>
                <a:latin typeface="+mj-lt"/>
                <a:ea typeface="Tahoma" panose="020B0604030504040204" pitchFamily="34" charset="0"/>
                <a:cs typeface="Tahoma" panose="020B0604030504040204" pitchFamily="34" charset="0"/>
              </a:defRPr>
            </a:lvl1pPr>
          </a:lstStyle>
          <a:p>
            <a:pPr lvl="0"/>
            <a:r>
              <a:rPr lang="en-US" noProof="0"/>
              <a:t>1</a:t>
            </a:r>
          </a:p>
        </p:txBody>
      </p:sp>
      <p:sp>
        <p:nvSpPr>
          <p:cNvPr id="36" name="Text Placeholder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1999493"/>
            <a:ext cx="558402" cy="896112"/>
          </a:xfrm>
        </p:spPr>
        <p:txBody>
          <a:bodyPr lIns="0" tIns="0" rIns="0" bIns="0">
            <a:noAutofit/>
          </a:bodyPr>
          <a:lstStyle>
            <a:lvl1pPr marL="0" indent="0" algn="l">
              <a:buNone/>
              <a:defRPr lang="ru-RU" sz="7000" b="1" kern="1200" dirty="0">
                <a:ln>
                  <a:solidFill>
                    <a:schemeClr val="tx1"/>
                  </a:solidFill>
                </a:ln>
                <a:noFill/>
                <a:latin typeface="+mj-lt"/>
                <a:ea typeface="Tahoma" panose="020B0604030504040204" pitchFamily="34" charset="0"/>
                <a:cs typeface="Tahoma" panose="020B060403050404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noProof="0"/>
              <a:t>1</a:t>
            </a:r>
          </a:p>
        </p:txBody>
      </p:sp>
      <p:sp>
        <p:nvSpPr>
          <p:cNvPr id="37" name="Text Placeholder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02966"/>
            <a:ext cx="558402" cy="896112"/>
          </a:xfrm>
        </p:spPr>
        <p:txBody>
          <a:bodyPr lIns="0" tIns="0" rIns="0" bIns="0">
            <a:noAutofit/>
          </a:bodyPr>
          <a:lstStyle>
            <a:lvl1pPr marL="0" indent="0" algn="l">
              <a:buNone/>
              <a:defRPr lang="ru-RU" sz="7000" b="1" kern="1200" dirty="0">
                <a:ln>
                  <a:solidFill>
                    <a:schemeClr val="tx1"/>
                  </a:solidFill>
                </a:ln>
                <a:noFill/>
                <a:latin typeface="+mj-lt"/>
                <a:ea typeface="Tahoma" panose="020B0604030504040204" pitchFamily="34" charset="0"/>
                <a:cs typeface="Tahoma" panose="020B060403050404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noProof="0"/>
              <a:t>1</a:t>
            </a:r>
          </a:p>
        </p:txBody>
      </p:sp>
      <p:sp>
        <p:nvSpPr>
          <p:cNvPr id="40" name="Text Placeholder 3">
            <a:extLst>
              <a:ext uri="{FF2B5EF4-FFF2-40B4-BE49-F238E27FC236}">
                <a16:creationId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anchor="t" anchorCtr="0">
            <a:normAutofit/>
          </a:bodyPr>
          <a:lstStyle>
            <a:lvl1pPr marL="0" indent="0" algn="r">
              <a:lnSpc>
                <a:spcPct val="100000"/>
              </a:lnSpc>
              <a:spcBef>
                <a:spcPts val="0"/>
              </a:spcBef>
              <a:buNone/>
              <a:defRPr lang="en-US" sz="1400" i="0" kern="120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38" name="Title 1">
            <a:extLst>
              <a:ext uri="{FF2B5EF4-FFF2-40B4-BE49-F238E27FC236}">
                <a16:creationId xmlns:a16="http://schemas.microsoft.com/office/drawing/2014/main" id="{7E5CF6DE-4761-4BA5-A429-30AC8BBAD45B}"/>
              </a:ext>
            </a:extLst>
          </p:cNvPr>
          <p:cNvSpPr>
            <a:spLocks noGrp="1"/>
          </p:cNvSpPr>
          <p:nvPr>
            <p:ph type="title" hasCustomPrompt="1"/>
          </p:nvPr>
        </p:nvSpPr>
        <p:spPr>
          <a:xfrm>
            <a:off x="839789" y="780001"/>
            <a:ext cx="10512424" cy="606677"/>
          </a:xfrm>
        </p:spPr>
        <p:txBody>
          <a:bodyPr lIns="0" tIns="0" rIns="0" bIns="0" anchor="t" anchorCtr="0">
            <a:normAutofit/>
          </a:bodyPr>
          <a:lstStyle>
            <a:lvl1pPr marL="0" algn="r" defTabSz="914400" rtl="0" eaLnBrk="1" latinLnBrk="0" hangingPunct="1">
              <a:lnSpc>
                <a:spcPct val="90000"/>
              </a:lnSpc>
              <a:spcBef>
                <a:spcPct val="0"/>
              </a:spcBef>
              <a:buNone/>
              <a:defRPr lang="ru-RU" sz="3600" b="1" kern="1200" dirty="0">
                <a:solidFill>
                  <a:schemeClr val="bg2"/>
                </a:solidFill>
                <a:latin typeface="+mj-lt"/>
                <a:ea typeface="+mj-ea"/>
                <a:cs typeface="+mj-cs"/>
              </a:defRPr>
            </a:lvl1pPr>
          </a:lstStyle>
          <a:p>
            <a:r>
              <a:rPr lang="en-US" noProof="0"/>
              <a:t>HOW TO USE THIS TEMPLATE</a:t>
            </a:r>
          </a:p>
        </p:txBody>
      </p:sp>
      <p:sp>
        <p:nvSpPr>
          <p:cNvPr id="41" name="Picture Placeholder 9">
            <a:extLst>
              <a:ext uri="{FF2B5EF4-FFF2-40B4-BE49-F238E27FC236}">
                <a16:creationId xmlns:a16="http://schemas.microsoft.com/office/drawing/2014/main" id="{8A4896B5-1C5E-47F0-8F0C-4EF97E356C86}"/>
              </a:ext>
            </a:extLst>
          </p:cNvPr>
          <p:cNvSpPr>
            <a:spLocks noGrp="1"/>
          </p:cNvSpPr>
          <p:nvPr>
            <p:ph type="pic" sz="quarter" idx="13"/>
          </p:nvPr>
        </p:nvSpPr>
        <p:spPr>
          <a:xfrm>
            <a:off x="7900319" y="3779907"/>
            <a:ext cx="1481328" cy="758952"/>
          </a:xfrm>
        </p:spPr>
        <p:txBody>
          <a:bodyPr anchor="ctr" anchorCtr="0">
            <a:normAutofit/>
          </a:bodyPr>
          <a:lstStyle>
            <a:lvl1pPr marL="0" indent="0" algn="ctr">
              <a:buNone/>
              <a:defRPr sz="1400"/>
            </a:lvl1pPr>
          </a:lstStyle>
          <a:p>
            <a:r>
              <a:rPr lang="en-US" noProof="0"/>
              <a:t>Click icon to add picture</a:t>
            </a:r>
            <a:endParaRPr lang="en-US" noProof="0" dirty="0"/>
          </a:p>
        </p:txBody>
      </p:sp>
      <p:grpSp>
        <p:nvGrpSpPr>
          <p:cNvPr id="31" name="Group 30">
            <a:extLst>
              <a:ext uri="{FF2B5EF4-FFF2-40B4-BE49-F238E27FC236}">
                <a16:creationId xmlns:a16="http://schemas.microsoft.com/office/drawing/2014/main" id="{D87F4783-C8BA-411C-A188-4A4DAED10C02}"/>
              </a:ext>
            </a:extLst>
          </p:cNvPr>
          <p:cNvGrpSpPr/>
          <p:nvPr userDrawn="1"/>
        </p:nvGrpSpPr>
        <p:grpSpPr>
          <a:xfrm flipH="1">
            <a:off x="4416000" y="1375202"/>
            <a:ext cx="7776000" cy="100800"/>
            <a:chOff x="-322289" y="3240138"/>
            <a:chExt cx="5070122" cy="100800"/>
          </a:xfrm>
        </p:grpSpPr>
        <p:cxnSp>
          <p:nvCxnSpPr>
            <p:cNvPr id="39" name="Straight Connector 38">
              <a:extLst>
                <a:ext uri="{FF2B5EF4-FFF2-40B4-BE49-F238E27FC236}">
                  <a16:creationId xmlns:a16="http://schemas.microsoft.com/office/drawing/2014/main" id="{959A2713-966D-4694-A067-D6BE1B2986D1}"/>
                </a:ext>
              </a:extLst>
            </p:cNvPr>
            <p:cNvCxnSpPr>
              <a:cxnSpLocks/>
            </p:cNvCxnSpPr>
            <p:nvPr userDrawn="1"/>
          </p:nvCxnSpPr>
          <p:spPr>
            <a:xfrm>
              <a:off x="-322289" y="3290538"/>
              <a:ext cx="507012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FCA15F19-C2FE-4F13-9359-69E884CA83B9}"/>
                </a:ext>
              </a:extLst>
            </p:cNvPr>
            <p:cNvSpPr/>
            <p:nvPr userDrawn="1"/>
          </p:nvSpPr>
          <p:spPr>
            <a:xfrm>
              <a:off x="4682109"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41567474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8196A9-689D-4410-BFC0-7ACB19755A0C}"/>
              </a:ext>
            </a:extLst>
          </p:cNvPr>
          <p:cNvSpPr/>
          <p:nvPr userDrawn="1"/>
        </p:nvSpPr>
        <p:spPr>
          <a:xfrm>
            <a:off x="0" y="0"/>
            <a:ext cx="12192000" cy="4416552"/>
          </a:xfrm>
          <a:prstGeom prst="rect">
            <a:avLst/>
          </a:prstGeom>
          <a:blipFill>
            <a:blip/>
            <a:srcRect/>
            <a:stretch>
              <a:fillRect l="-842" r="-8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a:extLst>
              <a:ext uri="{FF2B5EF4-FFF2-40B4-BE49-F238E27FC236}">
                <a16:creationId xmlns:a16="http://schemas.microsoft.com/office/drawing/2014/main" id="{129BFEAD-57CF-438A-8084-C5AC7F47E544}"/>
              </a:ext>
            </a:extLst>
          </p:cNvPr>
          <p:cNvSpPr>
            <a:spLocks noGrp="1"/>
          </p:cNvSpPr>
          <p:nvPr>
            <p:ph type="ctrTitle" hasCustomPrompt="1"/>
          </p:nvPr>
        </p:nvSpPr>
        <p:spPr>
          <a:xfrm>
            <a:off x="1524000" y="2462986"/>
            <a:ext cx="9144000" cy="1786094"/>
          </a:xfrm>
        </p:spPr>
        <p:txBody>
          <a:bodyPr anchor="b"/>
          <a:lstStyle>
            <a:lvl1pPr algn="ctr">
              <a:defRPr sz="6000"/>
            </a:lvl1pPr>
          </a:lstStyle>
          <a:p>
            <a:r>
              <a:rPr lang="en-US" noProof="0"/>
              <a:t>CLICK TO EDIT MASTER TITLE STYLE</a:t>
            </a:r>
          </a:p>
        </p:txBody>
      </p:sp>
      <p:sp>
        <p:nvSpPr>
          <p:cNvPr id="4" name="Date Placeholder 3">
            <a:extLst>
              <a:ext uri="{FF2B5EF4-FFF2-40B4-BE49-F238E27FC236}">
                <a16:creationId xmlns:a16="http://schemas.microsoft.com/office/drawing/2014/main" id="{7E17A3CB-B083-4E49-9123-A5E47559DCDB}"/>
              </a:ext>
            </a:extLst>
          </p:cNvPr>
          <p:cNvSpPr>
            <a:spLocks noGrp="1"/>
          </p:cNvSpPr>
          <p:nvPr>
            <p:ph type="dt" sz="half" idx="10"/>
          </p:nvPr>
        </p:nvSpPr>
        <p:spPr/>
        <p:txBody>
          <a:bodyPr/>
          <a:lstStyle/>
          <a:p>
            <a:fld id="{AAAF11D6-3A63-41AB-ACCD-60C3E01A0CF1}" type="datetime1">
              <a:rPr lang="en-US" noProof="0" smtClean="0"/>
              <a:t>6/6/2026</a:t>
            </a:fld>
            <a:endParaRPr lang="en-US" noProof="0" dirty="0"/>
          </a:p>
        </p:txBody>
      </p:sp>
      <p:sp>
        <p:nvSpPr>
          <p:cNvPr id="5" name="Footer Placeholder 4">
            <a:extLst>
              <a:ext uri="{FF2B5EF4-FFF2-40B4-BE49-F238E27FC236}">
                <a16:creationId xmlns:a16="http://schemas.microsoft.com/office/drawing/2014/main" id="{A8C4102C-4609-416C-A808-0FFE0051DAA1}"/>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6" name="Slide Number Placeholder 5">
            <a:extLst>
              <a:ext uri="{FF2B5EF4-FFF2-40B4-BE49-F238E27FC236}">
                <a16:creationId xmlns:a16="http://schemas.microsoft.com/office/drawing/2014/main" id="{2D7BCC5D-6F2C-472F-BD4C-4096793DFC2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7" name="Rectangle 6">
            <a:extLst>
              <a:ext uri="{FF2B5EF4-FFF2-40B4-BE49-F238E27FC236}">
                <a16:creationId xmlns:a16="http://schemas.microsoft.com/office/drawing/2014/main" id="{7BE854BB-FA44-4CAB-85DF-F5C412560348}"/>
              </a:ext>
            </a:extLst>
          </p:cNvPr>
          <p:cNvSpPr/>
          <p:nvPr userDrawn="1"/>
        </p:nvSpPr>
        <p:spPr>
          <a:xfrm>
            <a:off x="0" y="4416552"/>
            <a:ext cx="12192000" cy="2441448"/>
          </a:xfrm>
          <a:prstGeom prst="rect">
            <a:avLst/>
          </a:prstGeom>
          <a:gradFill flip="none" rotWithShape="1">
            <a:gsLst>
              <a:gs pos="0">
                <a:schemeClr val="accent2"/>
              </a:gs>
              <a:gs pos="34000">
                <a:srgbClr val="0F1722"/>
              </a:gs>
              <a:gs pos="69000">
                <a:srgbClr val="0F1722"/>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Subtitle 2">
            <a:extLst>
              <a:ext uri="{FF2B5EF4-FFF2-40B4-BE49-F238E27FC236}">
                <a16:creationId xmlns:a16="http://schemas.microsoft.com/office/drawing/2014/main" id="{389BFFF1-5465-4317-B9DB-C23A5B1D76EF}"/>
              </a:ext>
            </a:extLst>
          </p:cNvPr>
          <p:cNvSpPr>
            <a:spLocks noGrp="1"/>
          </p:cNvSpPr>
          <p:nvPr>
            <p:ph type="subTitle" idx="1"/>
          </p:nvPr>
        </p:nvSpPr>
        <p:spPr>
          <a:xfrm>
            <a:off x="1524000" y="4734696"/>
            <a:ext cx="9144000" cy="459798"/>
          </a:xfrm>
        </p:spPr>
        <p:txBody>
          <a:bodyPr lIns="0" tIns="0" rIns="0" bIns="0">
            <a:normAutofit/>
          </a:bodyPr>
          <a:lstStyle>
            <a:lvl1pPr marL="0" indent="0" algn="ctr">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grpSp>
        <p:nvGrpSpPr>
          <p:cNvPr id="15" name="Group 14">
            <a:extLst>
              <a:ext uri="{FF2B5EF4-FFF2-40B4-BE49-F238E27FC236}">
                <a16:creationId xmlns:a16="http://schemas.microsoft.com/office/drawing/2014/main" id="{676B4374-8F24-43DE-860D-E5C6EA850AB4}"/>
              </a:ext>
            </a:extLst>
          </p:cNvPr>
          <p:cNvGrpSpPr/>
          <p:nvPr userDrawn="1"/>
        </p:nvGrpSpPr>
        <p:grpSpPr>
          <a:xfrm>
            <a:off x="3619265" y="2253996"/>
            <a:ext cx="4953471" cy="100584"/>
            <a:chOff x="3631692" y="2253996"/>
            <a:chExt cx="4953471" cy="100584"/>
          </a:xfrm>
        </p:grpSpPr>
        <p:sp>
          <p:nvSpPr>
            <p:cNvPr id="11" name="Oval 10">
              <a:extLst>
                <a:ext uri="{FF2B5EF4-FFF2-40B4-BE49-F238E27FC236}">
                  <a16:creationId xmlns:a16="http://schemas.microsoft.com/office/drawing/2014/main" id="{585C7755-9394-4129-AB48-1AC32DA80C75}"/>
                </a:ext>
              </a:extLst>
            </p:cNvPr>
            <p:cNvSpPr/>
            <p:nvPr userDrawn="1"/>
          </p:nvSpPr>
          <p:spPr>
            <a:xfrm>
              <a:off x="3631692"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3" name="Straight Connector 12">
              <a:extLst>
                <a:ext uri="{FF2B5EF4-FFF2-40B4-BE49-F238E27FC236}">
                  <a16:creationId xmlns:a16="http://schemas.microsoft.com/office/drawing/2014/main" id="{64C71ABE-575A-48CF-82B1-EDE8535F3993}"/>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E3C1EA63-78B2-4715-B4DC-63D98AC7F354}"/>
                </a:ext>
              </a:extLst>
            </p:cNvPr>
            <p:cNvSpPr/>
            <p:nvPr userDrawn="1"/>
          </p:nvSpPr>
          <p:spPr>
            <a:xfrm>
              <a:off x="8484579"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6" name="Group 15">
            <a:extLst>
              <a:ext uri="{FF2B5EF4-FFF2-40B4-BE49-F238E27FC236}">
                <a16:creationId xmlns:a16="http://schemas.microsoft.com/office/drawing/2014/main" id="{E9BB74A1-0BEA-4AD8-8138-0641A45D8B40}"/>
              </a:ext>
            </a:extLst>
          </p:cNvPr>
          <p:cNvGrpSpPr/>
          <p:nvPr userDrawn="1"/>
        </p:nvGrpSpPr>
        <p:grpSpPr>
          <a:xfrm>
            <a:off x="4652581" y="5305363"/>
            <a:ext cx="2886839" cy="100584"/>
            <a:chOff x="3631690" y="2253996"/>
            <a:chExt cx="5028467" cy="100584"/>
          </a:xfrm>
        </p:grpSpPr>
        <p:sp>
          <p:nvSpPr>
            <p:cNvPr id="17" name="Oval 16">
              <a:extLst>
                <a:ext uri="{FF2B5EF4-FFF2-40B4-BE49-F238E27FC236}">
                  <a16:creationId xmlns:a16="http://schemas.microsoft.com/office/drawing/2014/main" id="{73D0026E-5270-4C52-A1AF-5631E8192DCD}"/>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A6085D92-5F70-4097-A2FF-C15B13788D08}"/>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BE68EB6C-48D0-4EBF-8541-926D16790F52}"/>
                </a:ext>
              </a:extLst>
            </p:cNvPr>
            <p:cNvSpPr/>
            <p:nvPr userDrawn="1"/>
          </p:nvSpPr>
          <p:spPr>
            <a:xfrm>
              <a:off x="8484578"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7315659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015858-8549-49EA-BB83-070E0D9D4890}"/>
              </a:ext>
            </a:extLst>
          </p:cNvPr>
          <p:cNvSpPr/>
          <p:nvPr userDrawn="1"/>
        </p:nvSpPr>
        <p:spPr>
          <a:xfrm>
            <a:off x="6083808" y="0"/>
            <a:ext cx="6108192" cy="6858000"/>
          </a:xfrm>
          <a:prstGeom prst="rect">
            <a:avLst/>
          </a:prstGeom>
          <a:gradFill flip="none" rotWithShape="1">
            <a:gsLst>
              <a:gs pos="0">
                <a:schemeClr val="accent2"/>
              </a:gs>
              <a:gs pos="36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206FBAC-B8FD-4768-B682-E0B93BA33105}"/>
              </a:ext>
            </a:extLst>
          </p:cNvPr>
          <p:cNvSpPr>
            <a:spLocks noGrp="1"/>
          </p:cNvSpPr>
          <p:nvPr>
            <p:ph type="title" hasCustomPrompt="1"/>
          </p:nvPr>
        </p:nvSpPr>
        <p:spPr>
          <a:xfrm>
            <a:off x="6769768" y="2133599"/>
            <a:ext cx="4618957" cy="2492461"/>
          </a:xfrm>
        </p:spPr>
        <p:txBody>
          <a:bodyPr lIns="0" tIns="0" rIns="0" bIns="0" anchor="b" anchorCtr="0">
            <a:noAutofit/>
          </a:bodyPr>
          <a:lstStyle>
            <a:lvl1pPr>
              <a:defRPr sz="6000"/>
            </a:lvl1pPr>
          </a:lstStyle>
          <a:p>
            <a:r>
              <a:rPr lang="en-US" noProof="0"/>
              <a:t>PITCH</a:t>
            </a:r>
            <a:br>
              <a:rPr lang="en-US" noProof="0"/>
            </a:br>
            <a:r>
              <a:rPr lang="en-US" noProof="0"/>
              <a:t>DECK</a:t>
            </a:r>
            <a:br>
              <a:rPr lang="en-US" noProof="0"/>
            </a:br>
            <a:r>
              <a:rPr lang="en-US" noProof="0"/>
              <a:t>TITLE</a:t>
            </a:r>
          </a:p>
        </p:txBody>
      </p:sp>
      <p:sp>
        <p:nvSpPr>
          <p:cNvPr id="4" name="Date Placeholder 3">
            <a:extLst>
              <a:ext uri="{FF2B5EF4-FFF2-40B4-BE49-F238E27FC236}">
                <a16:creationId xmlns:a16="http://schemas.microsoft.com/office/drawing/2014/main" id="{2472534F-03A6-408A-9BF1-303D0A440BA4}"/>
              </a:ext>
            </a:extLst>
          </p:cNvPr>
          <p:cNvSpPr>
            <a:spLocks noGrp="1"/>
          </p:cNvSpPr>
          <p:nvPr>
            <p:ph type="dt" sz="half" idx="10"/>
          </p:nvPr>
        </p:nvSpPr>
        <p:spPr/>
        <p:txBody>
          <a:bodyPr/>
          <a:lstStyle/>
          <a:p>
            <a:fld id="{FB0A4444-BD51-4537-A705-47C1D587325A}" type="datetime1">
              <a:rPr lang="en-US" noProof="0" smtClean="0"/>
              <a:t>6/6/2026</a:t>
            </a:fld>
            <a:endParaRPr lang="en-US" noProof="0" dirty="0"/>
          </a:p>
        </p:txBody>
      </p:sp>
      <p:sp>
        <p:nvSpPr>
          <p:cNvPr id="5" name="Footer Placeholder 4">
            <a:extLst>
              <a:ext uri="{FF2B5EF4-FFF2-40B4-BE49-F238E27FC236}">
                <a16:creationId xmlns:a16="http://schemas.microsoft.com/office/drawing/2014/main" id="{0A24E181-0C50-4F43-A5A7-6FDD1500C708}"/>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6" name="Slide Number Placeholder 5">
            <a:extLst>
              <a:ext uri="{FF2B5EF4-FFF2-40B4-BE49-F238E27FC236}">
                <a16:creationId xmlns:a16="http://schemas.microsoft.com/office/drawing/2014/main" id="{13A749CC-EB55-4FEF-AA4C-9A9C6E2AA9C0}"/>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grpSp>
        <p:nvGrpSpPr>
          <p:cNvPr id="9" name="Group 8">
            <a:extLst>
              <a:ext uri="{FF2B5EF4-FFF2-40B4-BE49-F238E27FC236}">
                <a16:creationId xmlns:a16="http://schemas.microsoft.com/office/drawing/2014/main" id="{6F3E26A6-6962-4A35-AA86-805537D45296}"/>
              </a:ext>
            </a:extLst>
          </p:cNvPr>
          <p:cNvGrpSpPr/>
          <p:nvPr userDrawn="1"/>
        </p:nvGrpSpPr>
        <p:grpSpPr>
          <a:xfrm>
            <a:off x="6769768" y="1947412"/>
            <a:ext cx="2520148" cy="102440"/>
            <a:chOff x="3631690" y="2252140"/>
            <a:chExt cx="4389743" cy="102440"/>
          </a:xfrm>
        </p:grpSpPr>
        <p:sp>
          <p:nvSpPr>
            <p:cNvPr id="10" name="Oval 9">
              <a:extLst>
                <a:ext uri="{FF2B5EF4-FFF2-40B4-BE49-F238E27FC236}">
                  <a16:creationId xmlns:a16="http://schemas.microsoft.com/office/drawing/2014/main" id="{681504C4-12AC-4251-8E47-0089784BDB9B}"/>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1" name="Straight Connector 10">
              <a:extLst>
                <a:ext uri="{FF2B5EF4-FFF2-40B4-BE49-F238E27FC236}">
                  <a16:creationId xmlns:a16="http://schemas.microsoft.com/office/drawing/2014/main" id="{192040D0-01C2-4643-8F84-3B8F334E545C}"/>
                </a:ext>
              </a:extLst>
            </p:cNvPr>
            <p:cNvCxnSpPr/>
            <p:nvPr userDrawn="1"/>
          </p:nvCxnSpPr>
          <p:spPr>
            <a:xfrm>
              <a:off x="3681984" y="2307679"/>
              <a:ext cx="4201365"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ED601E9-2BFC-460B-A2A8-69A787A4988E}"/>
                </a:ext>
              </a:extLst>
            </p:cNvPr>
            <p:cNvSpPr/>
            <p:nvPr userDrawn="1"/>
          </p:nvSpPr>
          <p:spPr>
            <a:xfrm>
              <a:off x="7845854" y="2252140"/>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 name="Group 12">
            <a:extLst>
              <a:ext uri="{FF2B5EF4-FFF2-40B4-BE49-F238E27FC236}">
                <a16:creationId xmlns:a16="http://schemas.microsoft.com/office/drawing/2014/main" id="{BB49A8A6-FEDB-4D20-B581-A84DB8EFE977}"/>
              </a:ext>
            </a:extLst>
          </p:cNvPr>
          <p:cNvGrpSpPr/>
          <p:nvPr userDrawn="1"/>
        </p:nvGrpSpPr>
        <p:grpSpPr>
          <a:xfrm>
            <a:off x="6769768" y="4654084"/>
            <a:ext cx="2520148" cy="100584"/>
            <a:chOff x="3631690" y="2253996"/>
            <a:chExt cx="4389742" cy="100584"/>
          </a:xfrm>
        </p:grpSpPr>
        <p:sp>
          <p:nvSpPr>
            <p:cNvPr id="14" name="Oval 13">
              <a:extLst>
                <a:ext uri="{FF2B5EF4-FFF2-40B4-BE49-F238E27FC236}">
                  <a16:creationId xmlns:a16="http://schemas.microsoft.com/office/drawing/2014/main" id="{C2F65998-5EC3-446A-8307-1CF81A348CE3}"/>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5" name="Straight Connector 14">
              <a:extLst>
                <a:ext uri="{FF2B5EF4-FFF2-40B4-BE49-F238E27FC236}">
                  <a16:creationId xmlns:a16="http://schemas.microsoft.com/office/drawing/2014/main" id="{7CC5D776-F60A-4A0C-AA7C-EFACDA2CEA88}"/>
                </a:ext>
              </a:extLst>
            </p:cNvPr>
            <p:cNvCxnSpPr/>
            <p:nvPr userDrawn="1"/>
          </p:nvCxnSpPr>
          <p:spPr>
            <a:xfrm>
              <a:off x="3681984" y="2307679"/>
              <a:ext cx="4201364"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AEAFE309-55C5-409C-92ED-748307C74318}"/>
                </a:ext>
              </a:extLst>
            </p:cNvPr>
            <p:cNvSpPr/>
            <p:nvPr userDrawn="1"/>
          </p:nvSpPr>
          <p:spPr>
            <a:xfrm>
              <a:off x="7845853"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Subtitle 2">
            <a:extLst>
              <a:ext uri="{FF2B5EF4-FFF2-40B4-BE49-F238E27FC236}">
                <a16:creationId xmlns:a16="http://schemas.microsoft.com/office/drawing/2014/main" id="{5B77B20B-76F5-4912-803D-5709F730D4FB}"/>
              </a:ext>
            </a:extLst>
          </p:cNvPr>
          <p:cNvSpPr>
            <a:spLocks noGrp="1"/>
          </p:cNvSpPr>
          <p:nvPr>
            <p:ph type="subTitle" idx="1"/>
          </p:nvPr>
        </p:nvSpPr>
        <p:spPr>
          <a:xfrm>
            <a:off x="6769767" y="4889444"/>
            <a:ext cx="4618957" cy="590626"/>
          </a:xfrm>
        </p:spPr>
        <p:txBody>
          <a:bodyPr lIns="0" tIns="0" rIns="0" bIns="0">
            <a:normAutofit/>
          </a:bodyPr>
          <a:lstStyle>
            <a:lvl1pPr marL="0" indent="0" algn="l">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9964723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fld id="{B2701189-7F45-43E8-8344-4F7625F4DACA}" type="datetime1">
              <a:rPr lang="en-US" noProof="0" smtClean="0"/>
              <a:t>6/6/2026</a:t>
            </a:fld>
            <a:endParaRPr lang="en-US" noProof="0"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6" name="Content Placeholder 2">
            <a:extLst>
              <a:ext uri="{FF2B5EF4-FFF2-40B4-BE49-F238E27FC236}">
                <a16:creationId xmlns:a16="http://schemas.microsoft.com/office/drawing/2014/main" id="{DEA943F6-C418-4339-8C7E-A12127BDE29C}"/>
              </a:ext>
            </a:extLst>
          </p:cNvPr>
          <p:cNvSpPr>
            <a:spLocks noGrp="1"/>
          </p:cNvSpPr>
          <p:nvPr>
            <p:ph idx="1"/>
          </p:nvPr>
        </p:nvSpPr>
        <p:spPr>
          <a:xfrm>
            <a:off x="838200" y="1187777"/>
            <a:ext cx="10515600" cy="453429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4445276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6FE9A2-5CE4-4652-97CE-3FF947D5485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fld id="{42F08816-DCEE-4000-9EF5-4057F0DFF12A}" type="datetime1">
              <a:rPr lang="en-US" noProof="0" smtClean="0"/>
              <a:t>6/6/2026</a:t>
            </a:fld>
            <a:endParaRPr lang="en-US" noProof="0"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7" name="Content Placeholder 2">
            <a:extLst>
              <a:ext uri="{FF2B5EF4-FFF2-40B4-BE49-F238E27FC236}">
                <a16:creationId xmlns:a16="http://schemas.microsoft.com/office/drawing/2014/main" id="{3FD6D4E1-CC57-4556-9CB7-31B375477219}"/>
              </a:ext>
            </a:extLst>
          </p:cNvPr>
          <p:cNvSpPr>
            <a:spLocks noGrp="1"/>
          </p:cNvSpPr>
          <p:nvPr>
            <p:ph sz="half" idx="1"/>
          </p:nvPr>
        </p:nvSpPr>
        <p:spPr>
          <a:xfrm>
            <a:off x="838200" y="1159497"/>
            <a:ext cx="5181600" cy="4543719"/>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a:extLst>
              <a:ext uri="{FF2B5EF4-FFF2-40B4-BE49-F238E27FC236}">
                <a16:creationId xmlns:a16="http://schemas.microsoft.com/office/drawing/2014/main" id="{2AE7A31C-D605-4363-B037-1938B9304C13}"/>
              </a:ext>
            </a:extLst>
          </p:cNvPr>
          <p:cNvSpPr>
            <a:spLocks noGrp="1"/>
          </p:cNvSpPr>
          <p:nvPr>
            <p:ph sz="half" idx="2"/>
          </p:nvPr>
        </p:nvSpPr>
        <p:spPr>
          <a:xfrm>
            <a:off x="6172200" y="1159497"/>
            <a:ext cx="5181600" cy="4543719"/>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5026334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B5E40D-C1A5-4C5A-BBA0-C3E41F028D0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fld id="{8513E939-7244-4E97-8831-2582E7710F7B}" type="datetime1">
              <a:rPr lang="en-US" noProof="0" smtClean="0"/>
              <a:t>6/6/2026</a:t>
            </a:fld>
            <a:endParaRPr lang="en-US" noProof="0"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7" name="Text Placeholder 2">
            <a:extLst>
              <a:ext uri="{FF2B5EF4-FFF2-40B4-BE49-F238E27FC236}">
                <a16:creationId xmlns:a16="http://schemas.microsoft.com/office/drawing/2014/main" id="{85C650EE-495E-44EB-870B-AC85B18EBDB8}"/>
              </a:ext>
            </a:extLst>
          </p:cNvPr>
          <p:cNvSpPr>
            <a:spLocks noGrp="1"/>
          </p:cNvSpPr>
          <p:nvPr>
            <p:ph type="body" idx="1"/>
          </p:nvPr>
        </p:nvSpPr>
        <p:spPr>
          <a:xfrm>
            <a:off x="839788" y="1256955"/>
            <a:ext cx="5157787"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8" name="Content Placeholder 3">
            <a:extLst>
              <a:ext uri="{FF2B5EF4-FFF2-40B4-BE49-F238E27FC236}">
                <a16:creationId xmlns:a16="http://schemas.microsoft.com/office/drawing/2014/main" id="{77DCC2A5-8A6A-431F-BD6C-93E32539A0F4}"/>
              </a:ext>
            </a:extLst>
          </p:cNvPr>
          <p:cNvSpPr>
            <a:spLocks noGrp="1"/>
          </p:cNvSpPr>
          <p:nvPr>
            <p:ph sz="half" idx="2"/>
          </p:nvPr>
        </p:nvSpPr>
        <p:spPr>
          <a:xfrm>
            <a:off x="839788" y="2203414"/>
            <a:ext cx="5157787" cy="3397631"/>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4">
            <a:extLst>
              <a:ext uri="{FF2B5EF4-FFF2-40B4-BE49-F238E27FC236}">
                <a16:creationId xmlns:a16="http://schemas.microsoft.com/office/drawing/2014/main" id="{7FE620E9-8AD3-4771-8897-E65B461E2801}"/>
              </a:ext>
            </a:extLst>
          </p:cNvPr>
          <p:cNvSpPr>
            <a:spLocks noGrp="1"/>
          </p:cNvSpPr>
          <p:nvPr>
            <p:ph type="body" sz="quarter" idx="3"/>
          </p:nvPr>
        </p:nvSpPr>
        <p:spPr>
          <a:xfrm>
            <a:off x="6172200" y="1256955"/>
            <a:ext cx="5183188"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0" name="Content Placeholder 5">
            <a:extLst>
              <a:ext uri="{FF2B5EF4-FFF2-40B4-BE49-F238E27FC236}">
                <a16:creationId xmlns:a16="http://schemas.microsoft.com/office/drawing/2014/main" id="{B75F265B-9F81-4A64-A8D4-7D0A31CEA45A}"/>
              </a:ext>
            </a:extLst>
          </p:cNvPr>
          <p:cNvSpPr>
            <a:spLocks noGrp="1"/>
          </p:cNvSpPr>
          <p:nvPr>
            <p:ph sz="quarter" idx="4"/>
          </p:nvPr>
        </p:nvSpPr>
        <p:spPr>
          <a:xfrm>
            <a:off x="6172200" y="2203414"/>
            <a:ext cx="5183188" cy="3397631"/>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516317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fld id="{94B42F21-1150-4EF4-BEE8-7D8DBD5EEAB4}" type="datetime1">
              <a:rPr lang="en-US" noProof="0" smtClean="0"/>
              <a:t>6/6/2026</a:t>
            </a:fld>
            <a:endParaRPr lang="en-US" noProof="0"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id="{8A02905C-2C7D-4445-B47F-3EBBA44657F7}"/>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9" name="Text Placeholder 3">
            <a:extLst>
              <a:ext uri="{FF2B5EF4-FFF2-40B4-BE49-F238E27FC236}">
                <a16:creationId xmlns:a16="http://schemas.microsoft.com/office/drawing/2014/main" id="{17BC8A51-D50F-4F98-9402-8FF90BD2D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Content Placeholder 2">
            <a:extLst>
              <a:ext uri="{FF2B5EF4-FFF2-40B4-BE49-F238E27FC236}">
                <a16:creationId xmlns:a16="http://schemas.microsoft.com/office/drawing/2014/main" id="{3AE79E65-3D1E-4444-9BD4-8578BF0C6484}"/>
              </a:ext>
            </a:extLst>
          </p:cNvPr>
          <p:cNvSpPr>
            <a:spLocks noGrp="1"/>
          </p:cNvSpPr>
          <p:nvPr>
            <p:ph idx="1"/>
          </p:nvPr>
        </p:nvSpPr>
        <p:spPr>
          <a:xfrm>
            <a:off x="5183188" y="457201"/>
            <a:ext cx="6172200" cy="5403850"/>
          </a:xfrm>
        </p:spPr>
        <p:txBody>
          <a:bodyPr>
            <a:normAutofit/>
          </a:bodyPr>
          <a:lstStyle>
            <a:lvl1pPr>
              <a:defRPr sz="2400">
                <a:solidFill>
                  <a:schemeClr val="bg2"/>
                </a:solidFill>
              </a:defRPr>
            </a:lvl1pPr>
            <a:lvl2pPr>
              <a:defRPr sz="2000">
                <a:solidFill>
                  <a:schemeClr val="bg2"/>
                </a:solidFill>
              </a:defRPr>
            </a:lvl2pPr>
            <a:lvl3pPr>
              <a:defRPr sz="1800">
                <a:solidFill>
                  <a:schemeClr val="bg2"/>
                </a:solidFill>
              </a:defRPr>
            </a:lvl3pPr>
            <a:lvl4pPr>
              <a:defRPr sz="1600">
                <a:solidFill>
                  <a:schemeClr val="bg2"/>
                </a:solidFill>
              </a:defRPr>
            </a:lvl4pPr>
            <a:lvl5pPr>
              <a:defRPr sz="1600">
                <a:solidFill>
                  <a:schemeClr val="bg2"/>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2257711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fld id="{8796F8FE-226E-40CE-A043-66EB71D90A41}" type="datetime1">
              <a:rPr lang="en-US" noProof="0" smtClean="0"/>
              <a:t>6/6/2026</a:t>
            </a:fld>
            <a:endParaRPr lang="en-US" noProof="0"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id="{8A02905C-2C7D-4445-B47F-3EBBA44657F7}"/>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9" name="Text Placeholder 3">
            <a:extLst>
              <a:ext uri="{FF2B5EF4-FFF2-40B4-BE49-F238E27FC236}">
                <a16:creationId xmlns:a16="http://schemas.microsoft.com/office/drawing/2014/main" id="{17BC8A51-D50F-4F98-9402-8FF90BD2D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1" name="Picture Placeholder 2">
            <a:extLst>
              <a:ext uri="{FF2B5EF4-FFF2-40B4-BE49-F238E27FC236}">
                <a16:creationId xmlns:a16="http://schemas.microsoft.com/office/drawing/2014/main" id="{1D23A006-AC57-4A0B-BC20-6D226A80CC78}"/>
              </a:ext>
            </a:extLst>
          </p:cNvPr>
          <p:cNvSpPr>
            <a:spLocks noGrp="1"/>
          </p:cNvSpPr>
          <p:nvPr>
            <p:ph type="pic" idx="1"/>
          </p:nvPr>
        </p:nvSpPr>
        <p:spPr>
          <a:xfrm>
            <a:off x="5183188" y="457201"/>
            <a:ext cx="6172200" cy="5403850"/>
          </a:xfrm>
        </p:spPr>
        <p:txBody>
          <a:bodyPr>
            <a:normAutofit/>
          </a:bodyPr>
          <a:lstStyle>
            <a:lvl1pPr marL="0" indent="0">
              <a:buNone/>
              <a:defRPr sz="24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636482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C0D58-6A17-06A5-C010-777A009909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D2A420-4ADF-8805-A4B5-31E8999662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76931D-02A8-9F88-3ACB-F9C56D0D49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A88C1B-36E5-2676-AA17-F7AFD0F7A6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2DBA5E-ACA5-77DF-A2AF-8A3DAC9699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93EE5E-A342-3987-452F-67C200CE4DD8}"/>
              </a:ext>
            </a:extLst>
          </p:cNvPr>
          <p:cNvSpPr>
            <a:spLocks noGrp="1"/>
          </p:cNvSpPr>
          <p:nvPr>
            <p:ph type="dt" sz="half" idx="10"/>
          </p:nvPr>
        </p:nvSpPr>
        <p:spPr/>
        <p:txBody>
          <a:bodyPr/>
          <a:lstStyle/>
          <a:p>
            <a:fld id="{A83A1957-0A33-4F53-B93F-02965B1652FF}" type="datetime1">
              <a:rPr lang="en-US" smtClean="0"/>
              <a:t>6/6/2026</a:t>
            </a:fld>
            <a:endParaRPr lang="en-US"/>
          </a:p>
        </p:txBody>
      </p:sp>
      <p:sp>
        <p:nvSpPr>
          <p:cNvPr id="8" name="Footer Placeholder 7">
            <a:extLst>
              <a:ext uri="{FF2B5EF4-FFF2-40B4-BE49-F238E27FC236}">
                <a16:creationId xmlns:a16="http://schemas.microsoft.com/office/drawing/2014/main" id="{D7EE40C9-5C5C-5834-D77D-51C9183DA65A}"/>
              </a:ext>
            </a:extLst>
          </p:cNvPr>
          <p:cNvSpPr>
            <a:spLocks noGrp="1"/>
          </p:cNvSpPr>
          <p:nvPr>
            <p:ph type="ftr" sz="quarter" idx="11"/>
          </p:nvPr>
        </p:nvSpPr>
        <p:spPr/>
        <p:txBody>
          <a:bodyPr/>
          <a:lstStyle/>
          <a:p>
            <a:r>
              <a:rPr lang="en-US"/>
              <a:t>Workshop on New Science and Applications at the SNS</a:t>
            </a:r>
          </a:p>
        </p:txBody>
      </p:sp>
      <p:sp>
        <p:nvSpPr>
          <p:cNvPr id="9" name="Slide Number Placeholder 8">
            <a:extLst>
              <a:ext uri="{FF2B5EF4-FFF2-40B4-BE49-F238E27FC236}">
                <a16:creationId xmlns:a16="http://schemas.microsoft.com/office/drawing/2014/main" id="{A2819817-5F1B-F430-67F0-FEA9B474116C}"/>
              </a:ext>
            </a:extLst>
          </p:cNvPr>
          <p:cNvSpPr>
            <a:spLocks noGrp="1"/>
          </p:cNvSpPr>
          <p:nvPr>
            <p:ph type="sldNum" sz="quarter" idx="12"/>
          </p:nvPr>
        </p:nvSpPr>
        <p:spPr/>
        <p:txBody>
          <a:bodyPr/>
          <a:lstStyle/>
          <a:p>
            <a:fld id="{BE6568CD-1F4D-4464-9E5C-B99AC5DCF47C}" type="slidenum">
              <a:rPr lang="en-US" smtClean="0"/>
              <a:t>‹#›</a:t>
            </a:fld>
            <a:endParaRPr lang="en-US"/>
          </a:p>
        </p:txBody>
      </p:sp>
    </p:spTree>
    <p:extLst>
      <p:ext uri="{BB962C8B-B14F-4D97-AF65-F5344CB8AC3E}">
        <p14:creationId xmlns:p14="http://schemas.microsoft.com/office/powerpoint/2010/main" val="11779218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05564D-C546-470F-B93C-274AA86CE0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fld id="{CC52E207-D631-4249-B7AE-628A31A50A5E}" type="datetime1">
              <a:rPr lang="en-US" noProof="0" smtClean="0"/>
              <a:t>6/6/2026</a:t>
            </a:fld>
            <a:endParaRPr lang="en-US" noProof="0"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ext Placeholder 7">
            <a:extLst>
              <a:ext uri="{FF2B5EF4-FFF2-40B4-BE49-F238E27FC236}">
                <a16:creationId xmlns:a16="http://schemas.microsoft.com/office/drawing/2014/main" id="{FE102DC0-E499-4C34-9CD9-CDABF71081B3}"/>
              </a:ext>
            </a:extLst>
          </p:cNvPr>
          <p:cNvSpPr>
            <a:spLocks noGrp="1"/>
          </p:cNvSpPr>
          <p:nvPr>
            <p:ph type="body" sz="quarter" idx="13"/>
          </p:nvPr>
        </p:nvSpPr>
        <p:spPr>
          <a:xfrm>
            <a:off x="1470819" y="2355057"/>
            <a:ext cx="9250363" cy="2147887"/>
          </a:xfrm>
        </p:spPr>
        <p:txBody>
          <a:bodyPr anchor="ctr">
            <a:normAutofit/>
          </a:bodyPr>
          <a:lstStyle>
            <a:lvl1pPr marL="0" indent="0" algn="ctr">
              <a:buNone/>
              <a:defRPr sz="6000"/>
            </a:lvl1pPr>
          </a:lstStyle>
          <a:p>
            <a:pPr lvl="0"/>
            <a:r>
              <a:rPr lang="en-US" noProof="0"/>
              <a:t>Click to edit Master text styles</a:t>
            </a:r>
          </a:p>
        </p:txBody>
      </p:sp>
    </p:spTree>
    <p:extLst>
      <p:ext uri="{BB962C8B-B14F-4D97-AF65-F5344CB8AC3E}">
        <p14:creationId xmlns:p14="http://schemas.microsoft.com/office/powerpoint/2010/main" val="5525154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05564D-C546-470F-B93C-274AA86CE0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fld id="{0E3644B3-4CBC-4486-A111-B22CAECC9A82}" type="datetime1">
              <a:rPr lang="en-US" noProof="0" smtClean="0"/>
              <a:t>6/6/2026</a:t>
            </a:fld>
            <a:endParaRPr lang="en-US" noProof="0"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Tree>
    <p:extLst>
      <p:ext uri="{BB962C8B-B14F-4D97-AF65-F5344CB8AC3E}">
        <p14:creationId xmlns:p14="http://schemas.microsoft.com/office/powerpoint/2010/main" val="22310972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9E60A5F-CE74-4F00-A5C2-F9742DDFFF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fld id="{0528DF5E-3A5E-41A3-B5C7-C712A3DFBB53}" type="datetime1">
              <a:rPr lang="en-US" noProof="0" smtClean="0"/>
              <a:t>6/6/2026</a:t>
            </a:fld>
            <a:endParaRPr lang="en-US" noProof="0"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Tree>
    <p:extLst>
      <p:ext uri="{BB962C8B-B14F-4D97-AF65-F5344CB8AC3E}">
        <p14:creationId xmlns:p14="http://schemas.microsoft.com/office/powerpoint/2010/main" val="30168737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21BC06-5F7B-4B79-9C24-C362C1872440}" type="datetime1">
              <a:rPr lang="en-US" noProof="0" smtClean="0"/>
              <a:t>6/6/2026</a:t>
            </a:fld>
            <a:endParaRPr lang="en-US" noProof="0" dirty="0"/>
          </a:p>
        </p:txBody>
      </p:sp>
      <p:sp>
        <p:nvSpPr>
          <p:cNvPr id="5" name="Footer Placeholder 4"/>
          <p:cNvSpPr>
            <a:spLocks noGrp="1"/>
          </p:cNvSpPr>
          <p:nvPr>
            <p:ph type="ftr" sz="quarter" idx="11"/>
          </p:nvPr>
        </p:nvSpPr>
        <p:spPr/>
        <p:txBody>
          <a:bodyPr/>
          <a:lstStyle/>
          <a:p>
            <a:r>
              <a:rPr lang="en-US" noProof="0"/>
              <a:t>Workshop on New Science and Applications at the SNS</a:t>
            </a:r>
            <a:endParaRPr lang="en-US" noProof="0" dirty="0"/>
          </a:p>
        </p:txBody>
      </p:sp>
      <p:sp>
        <p:nvSpPr>
          <p:cNvPr id="6" name="Slide Number Placeholder 5"/>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8" name="Rectangle 17">
            <a:extLst>
              <a:ext uri="{FF2B5EF4-FFF2-40B4-BE49-F238E27FC236}">
                <a16:creationId xmlns:a16="http://schemas.microsoft.com/office/drawing/2014/main" id="{DD5ED585-B0DC-4EB6-ABCA-4FB5E80E07B2}"/>
              </a:ext>
            </a:extLst>
          </p:cNvPr>
          <p:cNvSpPr/>
          <p:nvPr userDrawn="1"/>
        </p:nvSpPr>
        <p:spPr>
          <a:xfrm>
            <a:off x="0" y="0"/>
            <a:ext cx="12192000" cy="4416552"/>
          </a:xfrm>
          <a:prstGeom prst="rect">
            <a:avLst/>
          </a:prstGeom>
          <a:blipFill>
            <a:blip/>
            <a:srcRect/>
            <a:stretch>
              <a:fillRect l="-842" r="-8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8" name="Rectangle 27">
            <a:extLst>
              <a:ext uri="{FF2B5EF4-FFF2-40B4-BE49-F238E27FC236}">
                <a16:creationId xmlns:a16="http://schemas.microsoft.com/office/drawing/2014/main" id="{46C07D1E-36C7-4CE0-93E3-C7C615986358}"/>
              </a:ext>
            </a:extLst>
          </p:cNvPr>
          <p:cNvSpPr/>
          <p:nvPr userDrawn="1"/>
        </p:nvSpPr>
        <p:spPr>
          <a:xfrm>
            <a:off x="0" y="4416552"/>
            <a:ext cx="12192000" cy="2441448"/>
          </a:xfrm>
          <a:prstGeom prst="rect">
            <a:avLst/>
          </a:prstGeom>
          <a:gradFill flip="none" rotWithShape="1">
            <a:gsLst>
              <a:gs pos="0">
                <a:schemeClr val="accent2"/>
              </a:gs>
              <a:gs pos="34000">
                <a:srgbClr val="0F1722"/>
              </a:gs>
              <a:gs pos="69000">
                <a:srgbClr val="0F1722"/>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9" name="Group 28">
            <a:extLst>
              <a:ext uri="{FF2B5EF4-FFF2-40B4-BE49-F238E27FC236}">
                <a16:creationId xmlns:a16="http://schemas.microsoft.com/office/drawing/2014/main" id="{D75BABF8-3E81-4B34-9504-06C1935E1082}"/>
              </a:ext>
            </a:extLst>
          </p:cNvPr>
          <p:cNvGrpSpPr/>
          <p:nvPr userDrawn="1"/>
        </p:nvGrpSpPr>
        <p:grpSpPr>
          <a:xfrm>
            <a:off x="3619265" y="2253996"/>
            <a:ext cx="4953471" cy="100584"/>
            <a:chOff x="3631692" y="2253996"/>
            <a:chExt cx="4953471" cy="100584"/>
          </a:xfrm>
        </p:grpSpPr>
        <p:sp>
          <p:nvSpPr>
            <p:cNvPr id="30" name="Oval 29">
              <a:extLst>
                <a:ext uri="{FF2B5EF4-FFF2-40B4-BE49-F238E27FC236}">
                  <a16:creationId xmlns:a16="http://schemas.microsoft.com/office/drawing/2014/main" id="{022F94F5-AE56-4B44-8661-6AAE08B11327}"/>
                </a:ext>
              </a:extLst>
            </p:cNvPr>
            <p:cNvSpPr/>
            <p:nvPr userDrawn="1"/>
          </p:nvSpPr>
          <p:spPr>
            <a:xfrm>
              <a:off x="3631692"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31" name="Straight Connector 30">
              <a:extLst>
                <a:ext uri="{FF2B5EF4-FFF2-40B4-BE49-F238E27FC236}">
                  <a16:creationId xmlns:a16="http://schemas.microsoft.com/office/drawing/2014/main" id="{67763360-A482-4F9B-AF95-47821A94AB77}"/>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23037BDD-4D79-4245-A23C-5722000F8A33}"/>
                </a:ext>
              </a:extLst>
            </p:cNvPr>
            <p:cNvSpPr/>
            <p:nvPr userDrawn="1"/>
          </p:nvSpPr>
          <p:spPr>
            <a:xfrm>
              <a:off x="8484579"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3" name="Group 32">
            <a:extLst>
              <a:ext uri="{FF2B5EF4-FFF2-40B4-BE49-F238E27FC236}">
                <a16:creationId xmlns:a16="http://schemas.microsoft.com/office/drawing/2014/main" id="{35FF4A83-FDF5-41FF-A379-F404EB297C7E}"/>
              </a:ext>
            </a:extLst>
          </p:cNvPr>
          <p:cNvGrpSpPr/>
          <p:nvPr userDrawn="1"/>
        </p:nvGrpSpPr>
        <p:grpSpPr>
          <a:xfrm>
            <a:off x="4652581" y="5305363"/>
            <a:ext cx="2886839" cy="100584"/>
            <a:chOff x="3631690" y="2253996"/>
            <a:chExt cx="5028467" cy="100584"/>
          </a:xfrm>
        </p:grpSpPr>
        <p:sp>
          <p:nvSpPr>
            <p:cNvPr id="34" name="Oval 33">
              <a:extLst>
                <a:ext uri="{FF2B5EF4-FFF2-40B4-BE49-F238E27FC236}">
                  <a16:creationId xmlns:a16="http://schemas.microsoft.com/office/drawing/2014/main" id="{037C51FA-56A6-477F-9871-43899A737D5E}"/>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35" name="Straight Connector 34">
              <a:extLst>
                <a:ext uri="{FF2B5EF4-FFF2-40B4-BE49-F238E27FC236}">
                  <a16:creationId xmlns:a16="http://schemas.microsoft.com/office/drawing/2014/main" id="{F52EEE3B-6C92-491A-BCE3-D9CD0A198551}"/>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C7A16B66-312B-47ED-B72C-068931A559A1}"/>
                </a:ext>
              </a:extLst>
            </p:cNvPr>
            <p:cNvSpPr/>
            <p:nvPr userDrawn="1"/>
          </p:nvSpPr>
          <p:spPr>
            <a:xfrm>
              <a:off x="8484578"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25123166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95B571-6D78-43FB-B483-36038C1482C1}" type="datetime1">
              <a:rPr lang="en-US" noProof="0" smtClean="0"/>
              <a:t>6/6/2026</a:t>
            </a:fld>
            <a:endParaRPr lang="en-US" noProof="0" dirty="0"/>
          </a:p>
        </p:txBody>
      </p:sp>
      <p:sp>
        <p:nvSpPr>
          <p:cNvPr id="5" name="Footer Placeholder 4"/>
          <p:cNvSpPr>
            <a:spLocks noGrp="1"/>
          </p:cNvSpPr>
          <p:nvPr>
            <p:ph type="ftr" sz="quarter" idx="11"/>
          </p:nvPr>
        </p:nvSpPr>
        <p:spPr/>
        <p:txBody>
          <a:bodyPr/>
          <a:lstStyle/>
          <a:p>
            <a:r>
              <a:rPr lang="en-US" noProof="0"/>
              <a:t>Workshop on New Science and Applications at the SNS</a:t>
            </a:r>
            <a:endParaRPr lang="en-US" noProof="0" dirty="0"/>
          </a:p>
        </p:txBody>
      </p:sp>
      <p:sp>
        <p:nvSpPr>
          <p:cNvPr id="6" name="Slide Number Placeholder 5"/>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7" name="Rectangle 6">
            <a:extLst>
              <a:ext uri="{FF2B5EF4-FFF2-40B4-BE49-F238E27FC236}">
                <a16:creationId xmlns:a16="http://schemas.microsoft.com/office/drawing/2014/main" id="{3070DB24-98EE-4CFD-8D61-537D0399945B}"/>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Tree>
    <p:extLst>
      <p:ext uri="{BB962C8B-B14F-4D97-AF65-F5344CB8AC3E}">
        <p14:creationId xmlns:p14="http://schemas.microsoft.com/office/powerpoint/2010/main" val="6679453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91423A-4DEB-4544-B78F-235FCA3C3F75}" type="datetime1">
              <a:rPr lang="en-US" noProof="0" smtClean="0"/>
              <a:t>6/6/2026</a:t>
            </a:fld>
            <a:endParaRPr lang="en-US" noProof="0" dirty="0"/>
          </a:p>
        </p:txBody>
      </p:sp>
      <p:sp>
        <p:nvSpPr>
          <p:cNvPr id="5" name="Footer Placeholder 4"/>
          <p:cNvSpPr>
            <a:spLocks noGrp="1"/>
          </p:cNvSpPr>
          <p:nvPr>
            <p:ph type="ftr" sz="quarter" idx="11"/>
          </p:nvPr>
        </p:nvSpPr>
        <p:spPr/>
        <p:txBody>
          <a:bodyPr/>
          <a:lstStyle/>
          <a:p>
            <a:r>
              <a:rPr lang="en-US" noProof="0"/>
              <a:t>Workshop on New Science and Applications at the SNS</a:t>
            </a:r>
            <a:endParaRPr lang="en-US" noProof="0" dirty="0"/>
          </a:p>
        </p:txBody>
      </p:sp>
      <p:sp>
        <p:nvSpPr>
          <p:cNvPr id="6" name="Slide Number Placeholder 5"/>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7" name="Rectangle 6">
            <a:extLst>
              <a:ext uri="{FF2B5EF4-FFF2-40B4-BE49-F238E27FC236}">
                <a16:creationId xmlns:a16="http://schemas.microsoft.com/office/drawing/2014/main" id="{3AF6003A-F6E0-4172-9B8F-4268170EDCF5}"/>
              </a:ext>
            </a:extLst>
          </p:cNvPr>
          <p:cNvSpPr/>
          <p:nvPr userDrawn="1"/>
        </p:nvSpPr>
        <p:spPr>
          <a:xfrm>
            <a:off x="6083808" y="0"/>
            <a:ext cx="6108192" cy="6858000"/>
          </a:xfrm>
          <a:prstGeom prst="rect">
            <a:avLst/>
          </a:prstGeom>
          <a:gradFill flip="none" rotWithShape="1">
            <a:gsLst>
              <a:gs pos="0">
                <a:schemeClr val="accent2"/>
              </a:gs>
              <a:gs pos="36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8" name="Group 7">
            <a:extLst>
              <a:ext uri="{FF2B5EF4-FFF2-40B4-BE49-F238E27FC236}">
                <a16:creationId xmlns:a16="http://schemas.microsoft.com/office/drawing/2014/main" id="{6A9963BD-EBED-4802-8606-9868082B271F}"/>
              </a:ext>
            </a:extLst>
          </p:cNvPr>
          <p:cNvGrpSpPr/>
          <p:nvPr userDrawn="1"/>
        </p:nvGrpSpPr>
        <p:grpSpPr>
          <a:xfrm>
            <a:off x="6769768" y="1947412"/>
            <a:ext cx="2520148" cy="102440"/>
            <a:chOff x="3631690" y="2252140"/>
            <a:chExt cx="4389743" cy="102440"/>
          </a:xfrm>
        </p:grpSpPr>
        <p:sp>
          <p:nvSpPr>
            <p:cNvPr id="9" name="Oval 8">
              <a:extLst>
                <a:ext uri="{FF2B5EF4-FFF2-40B4-BE49-F238E27FC236}">
                  <a16:creationId xmlns:a16="http://schemas.microsoft.com/office/drawing/2014/main" id="{27EEB927-6DCF-408A-96CC-B94D3F9D9202}"/>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0" name="Straight Connector 9">
              <a:extLst>
                <a:ext uri="{FF2B5EF4-FFF2-40B4-BE49-F238E27FC236}">
                  <a16:creationId xmlns:a16="http://schemas.microsoft.com/office/drawing/2014/main" id="{A60241F5-E734-4F8F-A5ED-FD523009B33A}"/>
                </a:ext>
              </a:extLst>
            </p:cNvPr>
            <p:cNvCxnSpPr/>
            <p:nvPr userDrawn="1"/>
          </p:nvCxnSpPr>
          <p:spPr>
            <a:xfrm>
              <a:off x="3681984" y="2307679"/>
              <a:ext cx="4201365"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01578D83-65AC-4362-A858-FFCF837EAD11}"/>
                </a:ext>
              </a:extLst>
            </p:cNvPr>
            <p:cNvSpPr/>
            <p:nvPr userDrawn="1"/>
          </p:nvSpPr>
          <p:spPr>
            <a:xfrm>
              <a:off x="7845854" y="2252140"/>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2" name="Group 11">
            <a:extLst>
              <a:ext uri="{FF2B5EF4-FFF2-40B4-BE49-F238E27FC236}">
                <a16:creationId xmlns:a16="http://schemas.microsoft.com/office/drawing/2014/main" id="{830E7EBF-D169-47FF-94F9-F6A65C13F926}"/>
              </a:ext>
            </a:extLst>
          </p:cNvPr>
          <p:cNvGrpSpPr/>
          <p:nvPr userDrawn="1"/>
        </p:nvGrpSpPr>
        <p:grpSpPr>
          <a:xfrm>
            <a:off x="6769768" y="4654084"/>
            <a:ext cx="2520148" cy="100584"/>
            <a:chOff x="3631690" y="2253996"/>
            <a:chExt cx="4389742" cy="100584"/>
          </a:xfrm>
        </p:grpSpPr>
        <p:sp>
          <p:nvSpPr>
            <p:cNvPr id="13" name="Oval 12">
              <a:extLst>
                <a:ext uri="{FF2B5EF4-FFF2-40B4-BE49-F238E27FC236}">
                  <a16:creationId xmlns:a16="http://schemas.microsoft.com/office/drawing/2014/main" id="{481DF723-2F6F-4148-A6CB-8A91A9C3D290}"/>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4" name="Straight Connector 13">
              <a:extLst>
                <a:ext uri="{FF2B5EF4-FFF2-40B4-BE49-F238E27FC236}">
                  <a16:creationId xmlns:a16="http://schemas.microsoft.com/office/drawing/2014/main" id="{1C997115-D90F-4821-BBD7-1797C39C025C}"/>
                </a:ext>
              </a:extLst>
            </p:cNvPr>
            <p:cNvCxnSpPr/>
            <p:nvPr userDrawn="1"/>
          </p:nvCxnSpPr>
          <p:spPr>
            <a:xfrm>
              <a:off x="3681984" y="2307679"/>
              <a:ext cx="4201364"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0614FEE1-AFB5-498D-A56A-6C650DE39125}"/>
                </a:ext>
              </a:extLst>
            </p:cNvPr>
            <p:cNvSpPr/>
            <p:nvPr userDrawn="1"/>
          </p:nvSpPr>
          <p:spPr>
            <a:xfrm>
              <a:off x="7845853"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35217909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968DD5-4A65-4838-834C-D08064514A9A}" type="datetime1">
              <a:rPr lang="en-US" noProof="0" smtClean="0"/>
              <a:t>6/6/2026</a:t>
            </a:fld>
            <a:endParaRPr lang="en-US" noProof="0" dirty="0"/>
          </a:p>
        </p:txBody>
      </p:sp>
      <p:sp>
        <p:nvSpPr>
          <p:cNvPr id="6" name="Footer Placeholder 5"/>
          <p:cNvSpPr>
            <a:spLocks noGrp="1"/>
          </p:cNvSpPr>
          <p:nvPr>
            <p:ph type="ftr" sz="quarter" idx="11"/>
          </p:nvPr>
        </p:nvSpPr>
        <p:spPr/>
        <p:txBody>
          <a:bodyPr/>
          <a:lstStyle/>
          <a:p>
            <a:r>
              <a:rPr lang="en-US" noProof="0"/>
              <a:t>Workshop on New Science and Applications at the SNS</a:t>
            </a:r>
            <a:endParaRPr lang="en-US" noProof="0" dirty="0"/>
          </a:p>
        </p:txBody>
      </p:sp>
      <p:sp>
        <p:nvSpPr>
          <p:cNvPr id="7" name="Slide Number Placeholder 6"/>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Rectangle 7">
            <a:extLst>
              <a:ext uri="{FF2B5EF4-FFF2-40B4-BE49-F238E27FC236}">
                <a16:creationId xmlns:a16="http://schemas.microsoft.com/office/drawing/2014/main" id="{079F3BD9-86CD-49D4-A166-708A159A4322}"/>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Tree>
    <p:extLst>
      <p:ext uri="{BB962C8B-B14F-4D97-AF65-F5344CB8AC3E}">
        <p14:creationId xmlns:p14="http://schemas.microsoft.com/office/powerpoint/2010/main" val="26913285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0FDFD2-7DA8-44C2-9839-D1232CA7AC66}" type="datetime1">
              <a:rPr lang="en-US" noProof="0" smtClean="0"/>
              <a:t>6/6/2026</a:t>
            </a:fld>
            <a:endParaRPr lang="en-US" noProof="0" dirty="0"/>
          </a:p>
        </p:txBody>
      </p:sp>
      <p:sp>
        <p:nvSpPr>
          <p:cNvPr id="8" name="Footer Placeholder 7"/>
          <p:cNvSpPr>
            <a:spLocks noGrp="1"/>
          </p:cNvSpPr>
          <p:nvPr>
            <p:ph type="ftr" sz="quarter" idx="11"/>
          </p:nvPr>
        </p:nvSpPr>
        <p:spPr/>
        <p:txBody>
          <a:bodyPr/>
          <a:lstStyle/>
          <a:p>
            <a:r>
              <a:rPr lang="en-US" noProof="0"/>
              <a:t>Workshop on New Science and Applications at the SNS</a:t>
            </a:r>
            <a:endParaRPr lang="en-US" noProof="0" dirty="0"/>
          </a:p>
        </p:txBody>
      </p:sp>
      <p:sp>
        <p:nvSpPr>
          <p:cNvPr id="9" name="Slide Number Placeholder 8"/>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10" name="Rectangle 9">
            <a:extLst>
              <a:ext uri="{FF2B5EF4-FFF2-40B4-BE49-F238E27FC236}">
                <a16:creationId xmlns:a16="http://schemas.microsoft.com/office/drawing/2014/main" id="{87D67200-F01C-4EEF-AABC-582900560CD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Tree>
    <p:extLst>
      <p:ext uri="{BB962C8B-B14F-4D97-AF65-F5344CB8AC3E}">
        <p14:creationId xmlns:p14="http://schemas.microsoft.com/office/powerpoint/2010/main" val="36367524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17ED04-4B10-49AA-B646-0F467FDC0FBA}" type="datetime1">
              <a:rPr lang="en-US" noProof="0" smtClean="0"/>
              <a:t>6/6/2026</a:t>
            </a:fld>
            <a:endParaRPr lang="en-US" noProof="0" dirty="0"/>
          </a:p>
        </p:txBody>
      </p:sp>
      <p:sp>
        <p:nvSpPr>
          <p:cNvPr id="4" name="Footer Placeholder 3"/>
          <p:cNvSpPr>
            <a:spLocks noGrp="1"/>
          </p:cNvSpPr>
          <p:nvPr>
            <p:ph type="ftr" sz="quarter" idx="11"/>
          </p:nvPr>
        </p:nvSpPr>
        <p:spPr/>
        <p:txBody>
          <a:bodyPr/>
          <a:lstStyle/>
          <a:p>
            <a:r>
              <a:rPr lang="en-US" noProof="0"/>
              <a:t>Workshop on New Science and Applications at the SNS</a:t>
            </a:r>
            <a:endParaRPr lang="en-US" noProof="0" dirty="0"/>
          </a:p>
        </p:txBody>
      </p:sp>
      <p:sp>
        <p:nvSpPr>
          <p:cNvPr id="5" name="Slide Number Placeholder 4"/>
          <p:cNvSpPr>
            <a:spLocks noGrp="1"/>
          </p:cNvSpPr>
          <p:nvPr>
            <p:ph type="sldNum" sz="quarter" idx="12"/>
          </p:nvPr>
        </p:nvSpPr>
        <p:spPr/>
        <p:txBody>
          <a:bodyPr/>
          <a:lstStyle/>
          <a:p>
            <a:fld id="{8D581BC7-E183-40DB-AC97-C19EA4EB8894}" type="slidenum">
              <a:rPr lang="en-US" noProof="0" smtClean="0"/>
              <a:pPr/>
              <a:t>‹#›</a:t>
            </a:fld>
            <a:endParaRPr lang="en-US" noProof="0" dirty="0"/>
          </a:p>
        </p:txBody>
      </p:sp>
    </p:spTree>
    <p:extLst>
      <p:ext uri="{BB962C8B-B14F-4D97-AF65-F5344CB8AC3E}">
        <p14:creationId xmlns:p14="http://schemas.microsoft.com/office/powerpoint/2010/main" val="10679591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AB016E-6092-4DD2-9524-2E745FADF99C}" type="datetime1">
              <a:rPr lang="en-US" noProof="0" smtClean="0"/>
              <a:t>6/6/2026</a:t>
            </a:fld>
            <a:endParaRPr lang="en-US" noProof="0" dirty="0"/>
          </a:p>
        </p:txBody>
      </p:sp>
      <p:sp>
        <p:nvSpPr>
          <p:cNvPr id="3" name="Footer Placeholder 2"/>
          <p:cNvSpPr>
            <a:spLocks noGrp="1"/>
          </p:cNvSpPr>
          <p:nvPr>
            <p:ph type="ftr" sz="quarter" idx="11"/>
          </p:nvPr>
        </p:nvSpPr>
        <p:spPr/>
        <p:txBody>
          <a:bodyPr/>
          <a:lstStyle/>
          <a:p>
            <a:r>
              <a:rPr lang="en-US" noProof="0"/>
              <a:t>Workshop on New Science and Applications at the SNS</a:t>
            </a:r>
            <a:endParaRPr lang="en-US" noProof="0" dirty="0"/>
          </a:p>
        </p:txBody>
      </p:sp>
      <p:sp>
        <p:nvSpPr>
          <p:cNvPr id="4" name="Slide Number Placeholder 3"/>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5" name="Rectangle 4">
            <a:extLst>
              <a:ext uri="{FF2B5EF4-FFF2-40B4-BE49-F238E27FC236}">
                <a16:creationId xmlns:a16="http://schemas.microsoft.com/office/drawing/2014/main" id="{6DC9A773-C84D-4EAD-A20D-AD9522302E7E}"/>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Tree>
    <p:extLst>
      <p:ext uri="{BB962C8B-B14F-4D97-AF65-F5344CB8AC3E}">
        <p14:creationId xmlns:p14="http://schemas.microsoft.com/office/powerpoint/2010/main" val="2853635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DA005-271B-C154-2C54-E658724AF4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284663-1F8B-0D33-84C6-21F26365B0B9}"/>
              </a:ext>
            </a:extLst>
          </p:cNvPr>
          <p:cNvSpPr>
            <a:spLocks noGrp="1"/>
          </p:cNvSpPr>
          <p:nvPr>
            <p:ph type="dt" sz="half" idx="10"/>
          </p:nvPr>
        </p:nvSpPr>
        <p:spPr/>
        <p:txBody>
          <a:bodyPr/>
          <a:lstStyle/>
          <a:p>
            <a:fld id="{D83C2F5F-0959-485E-B4C4-7F1AA2A9E907}" type="datetime1">
              <a:rPr lang="en-US" smtClean="0"/>
              <a:t>6/6/2026</a:t>
            </a:fld>
            <a:endParaRPr lang="en-US"/>
          </a:p>
        </p:txBody>
      </p:sp>
      <p:sp>
        <p:nvSpPr>
          <p:cNvPr id="4" name="Footer Placeholder 3">
            <a:extLst>
              <a:ext uri="{FF2B5EF4-FFF2-40B4-BE49-F238E27FC236}">
                <a16:creationId xmlns:a16="http://schemas.microsoft.com/office/drawing/2014/main" id="{D9A40D10-A115-8D54-CC3E-00D38DF787DE}"/>
              </a:ext>
            </a:extLst>
          </p:cNvPr>
          <p:cNvSpPr>
            <a:spLocks noGrp="1"/>
          </p:cNvSpPr>
          <p:nvPr>
            <p:ph type="ftr" sz="quarter" idx="11"/>
          </p:nvPr>
        </p:nvSpPr>
        <p:spPr/>
        <p:txBody>
          <a:bodyPr/>
          <a:lstStyle/>
          <a:p>
            <a:r>
              <a:rPr lang="en-US"/>
              <a:t>Workshop on New Science and Applications at the SNS</a:t>
            </a:r>
          </a:p>
        </p:txBody>
      </p:sp>
      <p:sp>
        <p:nvSpPr>
          <p:cNvPr id="5" name="Slide Number Placeholder 4">
            <a:extLst>
              <a:ext uri="{FF2B5EF4-FFF2-40B4-BE49-F238E27FC236}">
                <a16:creationId xmlns:a16="http://schemas.microsoft.com/office/drawing/2014/main" id="{8A069B23-6AFF-679E-832C-309EB4CD9731}"/>
              </a:ext>
            </a:extLst>
          </p:cNvPr>
          <p:cNvSpPr>
            <a:spLocks noGrp="1"/>
          </p:cNvSpPr>
          <p:nvPr>
            <p:ph type="sldNum" sz="quarter" idx="12"/>
          </p:nvPr>
        </p:nvSpPr>
        <p:spPr/>
        <p:txBody>
          <a:bodyPr/>
          <a:lstStyle/>
          <a:p>
            <a:fld id="{BE6568CD-1F4D-4464-9E5C-B99AC5DCF47C}" type="slidenum">
              <a:rPr lang="en-US" smtClean="0"/>
              <a:t>‹#›</a:t>
            </a:fld>
            <a:endParaRPr lang="en-US"/>
          </a:p>
        </p:txBody>
      </p:sp>
    </p:spTree>
    <p:extLst>
      <p:ext uri="{BB962C8B-B14F-4D97-AF65-F5344CB8AC3E}">
        <p14:creationId xmlns:p14="http://schemas.microsoft.com/office/powerpoint/2010/main" val="260597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C33D6B-F932-4196-8A70-0D42E35C2E7C}" type="datetime1">
              <a:rPr lang="en-US" noProof="0" smtClean="0"/>
              <a:t>6/6/2026</a:t>
            </a:fld>
            <a:endParaRPr lang="en-US" noProof="0" dirty="0"/>
          </a:p>
        </p:txBody>
      </p:sp>
      <p:sp>
        <p:nvSpPr>
          <p:cNvPr id="6" name="Footer Placeholder 5"/>
          <p:cNvSpPr>
            <a:spLocks noGrp="1"/>
          </p:cNvSpPr>
          <p:nvPr>
            <p:ph type="ftr" sz="quarter" idx="11"/>
          </p:nvPr>
        </p:nvSpPr>
        <p:spPr/>
        <p:txBody>
          <a:bodyPr/>
          <a:lstStyle/>
          <a:p>
            <a:r>
              <a:rPr lang="en-US" noProof="0"/>
              <a:t>Workshop on New Science and Applications at the SNS</a:t>
            </a:r>
            <a:endParaRPr lang="en-US" noProof="0" dirty="0"/>
          </a:p>
        </p:txBody>
      </p:sp>
      <p:sp>
        <p:nvSpPr>
          <p:cNvPr id="7" name="Slide Number Placeholder 6"/>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Rectangle 7">
            <a:extLst>
              <a:ext uri="{FF2B5EF4-FFF2-40B4-BE49-F238E27FC236}">
                <a16:creationId xmlns:a16="http://schemas.microsoft.com/office/drawing/2014/main" id="{A072C519-BF60-4CFD-8326-B1CC9D207630}"/>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Tree>
    <p:extLst>
      <p:ext uri="{BB962C8B-B14F-4D97-AF65-F5344CB8AC3E}">
        <p14:creationId xmlns:p14="http://schemas.microsoft.com/office/powerpoint/2010/main" val="22638540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noProof="0"/>
              <a:t>Workshop on New Science and Applications at the SNS</a:t>
            </a:r>
            <a:endParaRPr lang="en-US" noProof="0" dirty="0"/>
          </a:p>
        </p:txBody>
      </p:sp>
      <p:sp>
        <p:nvSpPr>
          <p:cNvPr id="7" name="Slide Number Placeholder 6"/>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5" name="Date Placeholder 4"/>
          <p:cNvSpPr>
            <a:spLocks noGrp="1"/>
          </p:cNvSpPr>
          <p:nvPr>
            <p:ph type="dt" sz="half" idx="10"/>
          </p:nvPr>
        </p:nvSpPr>
        <p:spPr/>
        <p:txBody>
          <a:bodyPr/>
          <a:lstStyle/>
          <a:p>
            <a:fld id="{62E0ABFB-9584-4358-A8F9-6F52A59DB04E}" type="datetime1">
              <a:rPr lang="en-US" noProof="0" smtClean="0"/>
              <a:t>6/6/2026</a:t>
            </a:fld>
            <a:endParaRPr lang="en-US" noProof="0" dirty="0"/>
          </a:p>
        </p:txBody>
      </p:sp>
      <p:sp>
        <p:nvSpPr>
          <p:cNvPr id="8" name="Rectangle 7">
            <a:extLst>
              <a:ext uri="{FF2B5EF4-FFF2-40B4-BE49-F238E27FC236}">
                <a16:creationId xmlns:a16="http://schemas.microsoft.com/office/drawing/2014/main" id="{54BAE881-DC72-4C16-8C00-78B51C9CD4E3}"/>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Tree>
    <p:extLst>
      <p:ext uri="{BB962C8B-B14F-4D97-AF65-F5344CB8AC3E}">
        <p14:creationId xmlns:p14="http://schemas.microsoft.com/office/powerpoint/2010/main" val="7580543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CA87A0-87A4-489C-B2BE-D3E004C9EDCC}" type="datetime1">
              <a:rPr lang="en-US" noProof="0" smtClean="0"/>
              <a:t>6/6/2026</a:t>
            </a:fld>
            <a:endParaRPr lang="en-US" noProof="0" dirty="0"/>
          </a:p>
        </p:txBody>
      </p:sp>
      <p:sp>
        <p:nvSpPr>
          <p:cNvPr id="5" name="Footer Placeholder 4"/>
          <p:cNvSpPr>
            <a:spLocks noGrp="1"/>
          </p:cNvSpPr>
          <p:nvPr>
            <p:ph type="ftr" sz="quarter" idx="11"/>
          </p:nvPr>
        </p:nvSpPr>
        <p:spPr/>
        <p:txBody>
          <a:bodyPr/>
          <a:lstStyle/>
          <a:p>
            <a:r>
              <a:rPr lang="en-US" noProof="0"/>
              <a:t>Workshop on New Science and Applications at the SNS</a:t>
            </a:r>
            <a:endParaRPr lang="en-US" noProof="0" dirty="0"/>
          </a:p>
        </p:txBody>
      </p:sp>
      <p:sp>
        <p:nvSpPr>
          <p:cNvPr id="6" name="Slide Number Placeholder 5"/>
          <p:cNvSpPr>
            <a:spLocks noGrp="1"/>
          </p:cNvSpPr>
          <p:nvPr>
            <p:ph type="sldNum" sz="quarter" idx="12"/>
          </p:nvPr>
        </p:nvSpPr>
        <p:spPr/>
        <p:txBody>
          <a:bodyPr/>
          <a:lstStyle/>
          <a:p>
            <a:fld id="{8D581BC7-E183-40DB-AC97-C19EA4EB8894}" type="slidenum">
              <a:rPr lang="en-US" noProof="0" smtClean="0"/>
              <a:pPr/>
              <a:t>‹#›</a:t>
            </a:fld>
            <a:endParaRPr lang="en-US" noProof="0" dirty="0"/>
          </a:p>
        </p:txBody>
      </p:sp>
    </p:spTree>
    <p:extLst>
      <p:ext uri="{BB962C8B-B14F-4D97-AF65-F5344CB8AC3E}">
        <p14:creationId xmlns:p14="http://schemas.microsoft.com/office/powerpoint/2010/main" val="21316912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6FCE7E-096D-494C-963A-E6238168A3E2}" type="datetime1">
              <a:rPr lang="en-US" noProof="0" smtClean="0"/>
              <a:t>6/6/2026</a:t>
            </a:fld>
            <a:endParaRPr lang="en-US" noProof="0" dirty="0"/>
          </a:p>
        </p:txBody>
      </p:sp>
      <p:sp>
        <p:nvSpPr>
          <p:cNvPr id="5" name="Footer Placeholder 4"/>
          <p:cNvSpPr>
            <a:spLocks noGrp="1"/>
          </p:cNvSpPr>
          <p:nvPr>
            <p:ph type="ftr" sz="quarter" idx="11"/>
          </p:nvPr>
        </p:nvSpPr>
        <p:spPr/>
        <p:txBody>
          <a:bodyPr/>
          <a:lstStyle/>
          <a:p>
            <a:r>
              <a:rPr lang="en-US" noProof="0"/>
              <a:t>Workshop on New Science and Applications at the SNS</a:t>
            </a:r>
            <a:endParaRPr lang="en-US" noProof="0" dirty="0"/>
          </a:p>
        </p:txBody>
      </p:sp>
      <p:sp>
        <p:nvSpPr>
          <p:cNvPr id="6" name="Slide Number Placeholder 5"/>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313397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63553D-8481-48E6-95E9-367E23F74CF5}" type="datetime1">
              <a:rPr lang="en-US" noProof="0" smtClean="0"/>
              <a:t>6/6/2026</a:t>
            </a:fld>
            <a:endParaRPr lang="en-US" noProof="0" dirty="0"/>
          </a:p>
        </p:txBody>
      </p:sp>
      <p:sp>
        <p:nvSpPr>
          <p:cNvPr id="5" name="Footer Placeholder 4"/>
          <p:cNvSpPr>
            <a:spLocks noGrp="1"/>
          </p:cNvSpPr>
          <p:nvPr>
            <p:ph type="ftr" sz="quarter" idx="11"/>
          </p:nvPr>
        </p:nvSpPr>
        <p:spPr/>
        <p:txBody>
          <a:bodyPr/>
          <a:lstStyle/>
          <a:p>
            <a:r>
              <a:rPr lang="en-US" noProof="0"/>
              <a:t>Workshop on New Science and Applications at the SNS</a:t>
            </a:r>
            <a:endParaRPr lang="en-US" noProof="0" dirty="0"/>
          </a:p>
        </p:txBody>
      </p:sp>
      <p:sp>
        <p:nvSpPr>
          <p:cNvPr id="6" name="Slide Number Placeholder 5"/>
          <p:cNvSpPr>
            <a:spLocks noGrp="1"/>
          </p:cNvSpPr>
          <p:nvPr>
            <p:ph type="sldNum" sz="quarter" idx="12"/>
          </p:nvPr>
        </p:nvSpPr>
        <p:spPr/>
        <p:txBody>
          <a:bodyPr/>
          <a:lstStyle/>
          <a:p>
            <a:fld id="{8D581BC7-E183-40DB-AC97-C19EA4EB8894}" type="slidenum">
              <a:rPr lang="en-US" noProof="0" smtClean="0"/>
              <a:pPr/>
              <a:t>‹#›</a:t>
            </a:fld>
            <a:endParaRPr lang="en-US" noProof="0" dirty="0"/>
          </a:p>
        </p:txBody>
      </p:sp>
    </p:spTree>
    <p:extLst>
      <p:ext uri="{BB962C8B-B14F-4D97-AF65-F5344CB8AC3E}">
        <p14:creationId xmlns:p14="http://schemas.microsoft.com/office/powerpoint/2010/main" val="11285075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7EDE31-880D-48E4-9219-0AA12CF6A74E}" type="datetime1">
              <a:rPr lang="en-US" noProof="0" smtClean="0"/>
              <a:t>6/6/2026</a:t>
            </a:fld>
            <a:endParaRPr lang="en-US" noProof="0" dirty="0"/>
          </a:p>
        </p:txBody>
      </p:sp>
      <p:sp>
        <p:nvSpPr>
          <p:cNvPr id="5" name="Footer Placeholder 4"/>
          <p:cNvSpPr>
            <a:spLocks noGrp="1"/>
          </p:cNvSpPr>
          <p:nvPr>
            <p:ph type="ftr" sz="quarter" idx="11"/>
          </p:nvPr>
        </p:nvSpPr>
        <p:spPr/>
        <p:txBody>
          <a:bodyPr/>
          <a:lstStyle/>
          <a:p>
            <a:r>
              <a:rPr lang="en-US" noProof="0"/>
              <a:t>Workshop on New Science and Applications at the SNS</a:t>
            </a:r>
            <a:endParaRPr lang="en-US" noProof="0" dirty="0"/>
          </a:p>
        </p:txBody>
      </p:sp>
      <p:sp>
        <p:nvSpPr>
          <p:cNvPr id="6" name="Slide Number Placeholder 5"/>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890742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FCFEB6-7A3F-450F-8B2C-CDECEF5E382A}" type="datetime1">
              <a:rPr lang="en-US" noProof="0" smtClean="0"/>
              <a:t>6/6/2026</a:t>
            </a:fld>
            <a:endParaRPr lang="en-US" noProof="0" dirty="0"/>
          </a:p>
        </p:txBody>
      </p:sp>
      <p:sp>
        <p:nvSpPr>
          <p:cNvPr id="5" name="Footer Placeholder 4"/>
          <p:cNvSpPr>
            <a:spLocks noGrp="1"/>
          </p:cNvSpPr>
          <p:nvPr>
            <p:ph type="ftr" sz="quarter" idx="11"/>
          </p:nvPr>
        </p:nvSpPr>
        <p:spPr/>
        <p:txBody>
          <a:bodyPr/>
          <a:lstStyle/>
          <a:p>
            <a:r>
              <a:rPr lang="en-US" noProof="0"/>
              <a:t>Workshop on New Science and Applications at the SNS</a:t>
            </a:r>
            <a:endParaRPr lang="en-US" noProof="0" dirty="0"/>
          </a:p>
        </p:txBody>
      </p:sp>
      <p:sp>
        <p:nvSpPr>
          <p:cNvPr id="6" name="Slide Number Placeholder 5"/>
          <p:cNvSpPr>
            <a:spLocks noGrp="1"/>
          </p:cNvSpPr>
          <p:nvPr>
            <p:ph type="sldNum" sz="quarter" idx="12"/>
          </p:nvPr>
        </p:nvSpPr>
        <p:spPr/>
        <p:txBody>
          <a:bodyPr/>
          <a:lstStyle/>
          <a:p>
            <a:fld id="{8D581BC7-E183-40DB-AC97-C19EA4EB8894}" type="slidenum">
              <a:rPr lang="en-US" noProof="0" smtClean="0"/>
              <a:pPr/>
              <a:t>‹#›</a:t>
            </a:fld>
            <a:endParaRPr lang="en-US" noProof="0" dirty="0"/>
          </a:p>
        </p:txBody>
      </p:sp>
    </p:spTree>
    <p:extLst>
      <p:ext uri="{BB962C8B-B14F-4D97-AF65-F5344CB8AC3E}">
        <p14:creationId xmlns:p14="http://schemas.microsoft.com/office/powerpoint/2010/main" val="20573394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6022EC-68FE-403D-8318-BD854A07AFF5}" type="datetime1">
              <a:rPr lang="en-US" noProof="0" smtClean="0"/>
              <a:t>6/6/2026</a:t>
            </a:fld>
            <a:endParaRPr lang="en-US" noProof="0" dirty="0"/>
          </a:p>
        </p:txBody>
      </p:sp>
      <p:sp>
        <p:nvSpPr>
          <p:cNvPr id="5" name="Footer Placeholder 4"/>
          <p:cNvSpPr>
            <a:spLocks noGrp="1"/>
          </p:cNvSpPr>
          <p:nvPr>
            <p:ph type="ftr" sz="quarter" idx="11"/>
          </p:nvPr>
        </p:nvSpPr>
        <p:spPr/>
        <p:txBody>
          <a:bodyPr/>
          <a:lstStyle/>
          <a:p>
            <a:r>
              <a:rPr lang="en-US" noProof="0"/>
              <a:t>Workshop on New Science and Applications at the SNS</a:t>
            </a:r>
            <a:endParaRPr lang="en-US" noProof="0" dirty="0"/>
          </a:p>
        </p:txBody>
      </p:sp>
      <p:sp>
        <p:nvSpPr>
          <p:cNvPr id="6" name="Slide Number Placeholder 5"/>
          <p:cNvSpPr>
            <a:spLocks noGrp="1"/>
          </p:cNvSpPr>
          <p:nvPr>
            <p:ph type="sldNum" sz="quarter" idx="12"/>
          </p:nvPr>
        </p:nvSpPr>
        <p:spPr/>
        <p:txBody>
          <a:bodyPr/>
          <a:lstStyle/>
          <a:p>
            <a:fld id="{8D581BC7-E183-40DB-AC97-C19EA4EB8894}" type="slidenum">
              <a:rPr lang="en-US" noProof="0" smtClean="0"/>
              <a:pPr/>
              <a:t>‹#›</a:t>
            </a:fld>
            <a:endParaRPr lang="en-US" noProof="0" dirty="0"/>
          </a:p>
        </p:txBody>
      </p:sp>
    </p:spTree>
    <p:extLst>
      <p:ext uri="{BB962C8B-B14F-4D97-AF65-F5344CB8AC3E}">
        <p14:creationId xmlns:p14="http://schemas.microsoft.com/office/powerpoint/2010/main" val="9906034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A1D6A2-7042-482B-AEF7-857DC450E58B}" type="datetime1">
              <a:rPr lang="en-US" noProof="0" smtClean="0"/>
              <a:t>6/6/2026</a:t>
            </a:fld>
            <a:endParaRPr lang="en-US" noProof="0" dirty="0"/>
          </a:p>
        </p:txBody>
      </p:sp>
      <p:sp>
        <p:nvSpPr>
          <p:cNvPr id="5" name="Footer Placeholder 4"/>
          <p:cNvSpPr>
            <a:spLocks noGrp="1"/>
          </p:cNvSpPr>
          <p:nvPr>
            <p:ph type="ftr" sz="quarter" idx="11"/>
          </p:nvPr>
        </p:nvSpPr>
        <p:spPr/>
        <p:txBody>
          <a:bodyPr/>
          <a:lstStyle/>
          <a:p>
            <a:r>
              <a:rPr lang="en-US" noProof="0"/>
              <a:t>Workshop on New Science and Applications at the SNS</a:t>
            </a:r>
            <a:endParaRPr lang="en-US" noProof="0" dirty="0"/>
          </a:p>
        </p:txBody>
      </p:sp>
      <p:sp>
        <p:nvSpPr>
          <p:cNvPr id="6" name="Slide Number Placeholder 5"/>
          <p:cNvSpPr>
            <a:spLocks noGrp="1"/>
          </p:cNvSpPr>
          <p:nvPr>
            <p:ph type="sldNum" sz="quarter" idx="12"/>
          </p:nvPr>
        </p:nvSpPr>
        <p:spPr/>
        <p:txBody>
          <a:bodyPr/>
          <a:lstStyle/>
          <a:p>
            <a:fld id="{8D581BC7-E183-40DB-AC97-C19EA4EB8894}" type="slidenum">
              <a:rPr lang="en-US" noProof="0" smtClean="0"/>
              <a:pPr/>
              <a:t>‹#›</a:t>
            </a:fld>
            <a:endParaRPr lang="en-US" noProof="0" dirty="0"/>
          </a:p>
        </p:txBody>
      </p:sp>
    </p:spTree>
    <p:extLst>
      <p:ext uri="{BB962C8B-B14F-4D97-AF65-F5344CB8AC3E}">
        <p14:creationId xmlns:p14="http://schemas.microsoft.com/office/powerpoint/2010/main" val="22325891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Slide with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8196A9-689D-4410-BFC0-7ACB19755A0C}"/>
              </a:ext>
            </a:extLst>
          </p:cNvPr>
          <p:cNvSpPr/>
          <p:nvPr userDrawn="1"/>
        </p:nvSpPr>
        <p:spPr>
          <a:xfrm>
            <a:off x="0" y="0"/>
            <a:ext cx="12192000" cy="4416552"/>
          </a:xfrm>
          <a:prstGeom prst="rect">
            <a:avLst/>
          </a:prstGeom>
          <a:blipFill>
            <a:blip/>
            <a:srcRect/>
            <a:stretch>
              <a:fillRect l="-842" r="-8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a:extLst>
              <a:ext uri="{FF2B5EF4-FFF2-40B4-BE49-F238E27FC236}">
                <a16:creationId xmlns:a16="http://schemas.microsoft.com/office/drawing/2014/main" id="{129BFEAD-57CF-438A-8084-C5AC7F47E544}"/>
              </a:ext>
            </a:extLst>
          </p:cNvPr>
          <p:cNvSpPr>
            <a:spLocks noGrp="1"/>
          </p:cNvSpPr>
          <p:nvPr>
            <p:ph type="ctrTitle" hasCustomPrompt="1"/>
          </p:nvPr>
        </p:nvSpPr>
        <p:spPr>
          <a:xfrm>
            <a:off x="1524000" y="2462986"/>
            <a:ext cx="9144000" cy="1786094"/>
          </a:xfrm>
        </p:spPr>
        <p:txBody>
          <a:bodyPr anchor="b"/>
          <a:lstStyle>
            <a:lvl1pPr algn="ctr">
              <a:defRPr sz="6000"/>
            </a:lvl1pPr>
          </a:lstStyle>
          <a:p>
            <a:r>
              <a:rPr lang="en-US" noProof="0"/>
              <a:t>CLICK TO EDIT MASTER TITLE STYLE</a:t>
            </a:r>
          </a:p>
        </p:txBody>
      </p:sp>
      <p:sp>
        <p:nvSpPr>
          <p:cNvPr id="4" name="Date Placeholder 3">
            <a:extLst>
              <a:ext uri="{FF2B5EF4-FFF2-40B4-BE49-F238E27FC236}">
                <a16:creationId xmlns:a16="http://schemas.microsoft.com/office/drawing/2014/main" id="{7E17A3CB-B083-4E49-9123-A5E47559DCDB}"/>
              </a:ext>
            </a:extLst>
          </p:cNvPr>
          <p:cNvSpPr>
            <a:spLocks noGrp="1"/>
          </p:cNvSpPr>
          <p:nvPr>
            <p:ph type="dt" sz="half" idx="10"/>
          </p:nvPr>
        </p:nvSpPr>
        <p:spPr/>
        <p:txBody>
          <a:bodyPr/>
          <a:lstStyle/>
          <a:p>
            <a:fld id="{B2FF914B-B69F-473C-9A6F-0FF95D776D22}" type="datetime1">
              <a:rPr lang="en-US" noProof="0" smtClean="0"/>
              <a:t>6/6/2026</a:t>
            </a:fld>
            <a:endParaRPr lang="en-US" noProof="0" dirty="0"/>
          </a:p>
        </p:txBody>
      </p:sp>
      <p:sp>
        <p:nvSpPr>
          <p:cNvPr id="5" name="Footer Placeholder 4">
            <a:extLst>
              <a:ext uri="{FF2B5EF4-FFF2-40B4-BE49-F238E27FC236}">
                <a16:creationId xmlns:a16="http://schemas.microsoft.com/office/drawing/2014/main" id="{A8C4102C-4609-416C-A808-0FFE0051DAA1}"/>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6" name="Slide Number Placeholder 5">
            <a:extLst>
              <a:ext uri="{FF2B5EF4-FFF2-40B4-BE49-F238E27FC236}">
                <a16:creationId xmlns:a16="http://schemas.microsoft.com/office/drawing/2014/main" id="{2D7BCC5D-6F2C-472F-BD4C-4096793DFC2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7" name="Rectangle 6">
            <a:extLst>
              <a:ext uri="{FF2B5EF4-FFF2-40B4-BE49-F238E27FC236}">
                <a16:creationId xmlns:a16="http://schemas.microsoft.com/office/drawing/2014/main" id="{7BE854BB-FA44-4CAB-85DF-F5C412560348}"/>
              </a:ext>
            </a:extLst>
          </p:cNvPr>
          <p:cNvSpPr/>
          <p:nvPr userDrawn="1"/>
        </p:nvSpPr>
        <p:spPr>
          <a:xfrm>
            <a:off x="0" y="4416552"/>
            <a:ext cx="12192000" cy="2441448"/>
          </a:xfrm>
          <a:prstGeom prst="rect">
            <a:avLst/>
          </a:prstGeom>
          <a:gradFill flip="none" rotWithShape="1">
            <a:gsLst>
              <a:gs pos="0">
                <a:schemeClr val="accent2"/>
              </a:gs>
              <a:gs pos="34000">
                <a:srgbClr val="0F1722"/>
              </a:gs>
              <a:gs pos="69000">
                <a:srgbClr val="0F1722"/>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Subtitle 2">
            <a:extLst>
              <a:ext uri="{FF2B5EF4-FFF2-40B4-BE49-F238E27FC236}">
                <a16:creationId xmlns:a16="http://schemas.microsoft.com/office/drawing/2014/main" id="{389BFFF1-5465-4317-B9DB-C23A5B1D76EF}"/>
              </a:ext>
            </a:extLst>
          </p:cNvPr>
          <p:cNvSpPr>
            <a:spLocks noGrp="1"/>
          </p:cNvSpPr>
          <p:nvPr>
            <p:ph type="subTitle" idx="1"/>
          </p:nvPr>
        </p:nvSpPr>
        <p:spPr>
          <a:xfrm>
            <a:off x="1524000" y="4734696"/>
            <a:ext cx="9144000" cy="459798"/>
          </a:xfrm>
        </p:spPr>
        <p:txBody>
          <a:bodyPr lIns="0" tIns="0" rIns="0" bIns="0">
            <a:normAutofit/>
          </a:bodyPr>
          <a:lstStyle>
            <a:lvl1pPr marL="0" indent="0" algn="ctr">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0" name="Picture Placeholder 9">
            <a:extLst>
              <a:ext uri="{FF2B5EF4-FFF2-40B4-BE49-F238E27FC236}">
                <a16:creationId xmlns:a16="http://schemas.microsoft.com/office/drawing/2014/main" id="{EA313B4B-5B98-4B33-885A-DF7669E72D7A}"/>
              </a:ext>
            </a:extLst>
          </p:cNvPr>
          <p:cNvSpPr>
            <a:spLocks noGrp="1"/>
          </p:cNvSpPr>
          <p:nvPr>
            <p:ph type="pic" sz="quarter" idx="13"/>
          </p:nvPr>
        </p:nvSpPr>
        <p:spPr>
          <a:xfrm>
            <a:off x="5355336" y="1172982"/>
            <a:ext cx="1481328" cy="758952"/>
          </a:xfrm>
        </p:spPr>
        <p:txBody>
          <a:bodyPr anchor="ctr" anchorCtr="0">
            <a:normAutofit/>
          </a:bodyPr>
          <a:lstStyle>
            <a:lvl1pPr marL="0" indent="0" algn="ctr">
              <a:buNone/>
              <a:defRPr sz="14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676B4374-8F24-43DE-860D-E5C6EA850AB4}"/>
              </a:ext>
            </a:extLst>
          </p:cNvPr>
          <p:cNvGrpSpPr/>
          <p:nvPr userDrawn="1"/>
        </p:nvGrpSpPr>
        <p:grpSpPr>
          <a:xfrm>
            <a:off x="3619265" y="2253996"/>
            <a:ext cx="4953471" cy="100584"/>
            <a:chOff x="3631692" y="2253996"/>
            <a:chExt cx="4953471" cy="100584"/>
          </a:xfrm>
        </p:grpSpPr>
        <p:sp>
          <p:nvSpPr>
            <p:cNvPr id="11" name="Oval 10">
              <a:extLst>
                <a:ext uri="{FF2B5EF4-FFF2-40B4-BE49-F238E27FC236}">
                  <a16:creationId xmlns:a16="http://schemas.microsoft.com/office/drawing/2014/main" id="{585C7755-9394-4129-AB48-1AC32DA80C75}"/>
                </a:ext>
              </a:extLst>
            </p:cNvPr>
            <p:cNvSpPr/>
            <p:nvPr userDrawn="1"/>
          </p:nvSpPr>
          <p:spPr>
            <a:xfrm>
              <a:off x="3631692"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3" name="Straight Connector 12">
              <a:extLst>
                <a:ext uri="{FF2B5EF4-FFF2-40B4-BE49-F238E27FC236}">
                  <a16:creationId xmlns:a16="http://schemas.microsoft.com/office/drawing/2014/main" id="{64C71ABE-575A-48CF-82B1-EDE8535F3993}"/>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E3C1EA63-78B2-4715-B4DC-63D98AC7F354}"/>
                </a:ext>
              </a:extLst>
            </p:cNvPr>
            <p:cNvSpPr/>
            <p:nvPr userDrawn="1"/>
          </p:nvSpPr>
          <p:spPr>
            <a:xfrm>
              <a:off x="8484579"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6" name="Group 15">
            <a:extLst>
              <a:ext uri="{FF2B5EF4-FFF2-40B4-BE49-F238E27FC236}">
                <a16:creationId xmlns:a16="http://schemas.microsoft.com/office/drawing/2014/main" id="{E9BB74A1-0BEA-4AD8-8138-0641A45D8B40}"/>
              </a:ext>
            </a:extLst>
          </p:cNvPr>
          <p:cNvGrpSpPr/>
          <p:nvPr userDrawn="1"/>
        </p:nvGrpSpPr>
        <p:grpSpPr>
          <a:xfrm>
            <a:off x="4652581" y="5305363"/>
            <a:ext cx="2886839" cy="100584"/>
            <a:chOff x="3631690" y="2253996"/>
            <a:chExt cx="5028467" cy="100584"/>
          </a:xfrm>
        </p:grpSpPr>
        <p:sp>
          <p:nvSpPr>
            <p:cNvPr id="17" name="Oval 16">
              <a:extLst>
                <a:ext uri="{FF2B5EF4-FFF2-40B4-BE49-F238E27FC236}">
                  <a16:creationId xmlns:a16="http://schemas.microsoft.com/office/drawing/2014/main" id="{73D0026E-5270-4C52-A1AF-5631E8192DCD}"/>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A6085D92-5F70-4097-A2FF-C15B13788D08}"/>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BE68EB6C-48D0-4EBF-8541-926D16790F52}"/>
                </a:ext>
              </a:extLst>
            </p:cNvPr>
            <p:cNvSpPr/>
            <p:nvPr userDrawn="1"/>
          </p:nvSpPr>
          <p:spPr>
            <a:xfrm>
              <a:off x="8484578"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3524607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A20E36-BD7D-6B22-C3C1-E6281FF781E2}"/>
              </a:ext>
            </a:extLst>
          </p:cNvPr>
          <p:cNvSpPr>
            <a:spLocks noGrp="1"/>
          </p:cNvSpPr>
          <p:nvPr>
            <p:ph type="dt" sz="half" idx="10"/>
          </p:nvPr>
        </p:nvSpPr>
        <p:spPr/>
        <p:txBody>
          <a:bodyPr/>
          <a:lstStyle/>
          <a:p>
            <a:fld id="{B1E98A19-7CEA-4154-9784-84E4D57F39D0}" type="datetime1">
              <a:rPr lang="en-US" smtClean="0"/>
              <a:t>6/6/2026</a:t>
            </a:fld>
            <a:endParaRPr lang="en-US"/>
          </a:p>
        </p:txBody>
      </p:sp>
      <p:sp>
        <p:nvSpPr>
          <p:cNvPr id="3" name="Footer Placeholder 2">
            <a:extLst>
              <a:ext uri="{FF2B5EF4-FFF2-40B4-BE49-F238E27FC236}">
                <a16:creationId xmlns:a16="http://schemas.microsoft.com/office/drawing/2014/main" id="{2D692610-EDCB-F839-9F2A-086906F3915F}"/>
              </a:ext>
            </a:extLst>
          </p:cNvPr>
          <p:cNvSpPr>
            <a:spLocks noGrp="1"/>
          </p:cNvSpPr>
          <p:nvPr>
            <p:ph type="ftr" sz="quarter" idx="11"/>
          </p:nvPr>
        </p:nvSpPr>
        <p:spPr/>
        <p:txBody>
          <a:bodyPr/>
          <a:lstStyle/>
          <a:p>
            <a:r>
              <a:rPr lang="en-US"/>
              <a:t>Workshop on New Science and Applications at the SNS</a:t>
            </a:r>
          </a:p>
        </p:txBody>
      </p:sp>
      <p:sp>
        <p:nvSpPr>
          <p:cNvPr id="4" name="Slide Number Placeholder 3">
            <a:extLst>
              <a:ext uri="{FF2B5EF4-FFF2-40B4-BE49-F238E27FC236}">
                <a16:creationId xmlns:a16="http://schemas.microsoft.com/office/drawing/2014/main" id="{CA8AAC7E-868B-6050-7A67-70078CF9E355}"/>
              </a:ext>
            </a:extLst>
          </p:cNvPr>
          <p:cNvSpPr>
            <a:spLocks noGrp="1"/>
          </p:cNvSpPr>
          <p:nvPr>
            <p:ph type="sldNum" sz="quarter" idx="12"/>
          </p:nvPr>
        </p:nvSpPr>
        <p:spPr/>
        <p:txBody>
          <a:bodyPr/>
          <a:lstStyle/>
          <a:p>
            <a:fld id="{BE6568CD-1F4D-4464-9E5C-B99AC5DCF47C}" type="slidenum">
              <a:rPr lang="en-US" smtClean="0"/>
              <a:t>‹#›</a:t>
            </a:fld>
            <a:endParaRPr lang="en-US"/>
          </a:p>
        </p:txBody>
      </p:sp>
    </p:spTree>
    <p:extLst>
      <p:ext uri="{BB962C8B-B14F-4D97-AF65-F5344CB8AC3E}">
        <p14:creationId xmlns:p14="http://schemas.microsoft.com/office/powerpoint/2010/main" val="30541745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itle and Conten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091023"/>
            <a:ext cx="5021940" cy="8043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244567"/>
            <a:ext cx="4205904"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fld id="{B517E90F-B879-4DE5-91EE-96B8468BC293}" type="datetime1">
              <a:rPr lang="en-US" noProof="0" smtClean="0"/>
              <a:t>6/6/2026</a:t>
            </a:fld>
            <a:endParaRPr lang="en-US" noProof="0"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a:xfrm>
            <a:off x="3359009" y="6169364"/>
            <a:ext cx="6297612" cy="365125"/>
          </a:xfrm>
        </p:spPr>
        <p:txBody>
          <a:bodyPr/>
          <a:lstStyle/>
          <a:p>
            <a:r>
              <a:rPr lang="en-US" noProof="0"/>
              <a:t>Workshop on New Science and Applications at the SNS</a:t>
            </a:r>
            <a:endParaRPr lang="en-US" noProof="0"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a:xfrm>
            <a:off x="8203507" y="6169363"/>
            <a:ext cx="683339" cy="365125"/>
          </a:xfrm>
        </p:spPr>
        <p:txBody>
          <a:bodyPr/>
          <a:lstStyle>
            <a:lvl1pPr>
              <a:defRPr>
                <a:solidFill>
                  <a:schemeClr val="tx1"/>
                </a:solidFill>
              </a:defRPr>
            </a:lvl1pPr>
          </a:lstStyle>
          <a:p>
            <a:fld id="{8D581BC7-E183-40DB-AC97-C19EA4EB8894}" type="slidenum">
              <a:rPr lang="en-US" smtClean="0"/>
              <a:pPr/>
              <a:t>‹#›</a:t>
            </a:fld>
            <a:endParaRPr lang="en-US"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993948"/>
            <a:ext cx="3434400" cy="100800"/>
            <a:chOff x="0" y="3240138"/>
            <a:chExt cx="3434400"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6" name="Text Placeholder 2">
            <a:extLst>
              <a:ext uri="{FF2B5EF4-FFF2-40B4-BE49-F238E27FC236}">
                <a16:creationId xmlns:a16="http://schemas.microsoft.com/office/drawing/2014/main" id="{BB522941-5C7D-4701-9AD7-BB4C11C6EBCE}"/>
              </a:ext>
            </a:extLst>
          </p:cNvPr>
          <p:cNvSpPr>
            <a:spLocks noGrp="1"/>
          </p:cNvSpPr>
          <p:nvPr>
            <p:ph type="body" idx="14" hasCustomPrompt="1"/>
          </p:nvPr>
        </p:nvSpPr>
        <p:spPr>
          <a:xfrm>
            <a:off x="815720" y="3869349"/>
            <a:ext cx="4215201" cy="1328330"/>
          </a:xfrm>
        </p:spPr>
        <p:txBody>
          <a:bodyPr lIns="0" tIns="0" rIns="0" bIns="0">
            <a:normAutofit/>
          </a:bodyPr>
          <a:lstStyle>
            <a:lvl1pPr marL="0" indent="0">
              <a:lnSpc>
                <a:spcPct val="100000"/>
              </a:lnSpc>
              <a:spcBef>
                <a:spcPts val="600"/>
              </a:spcBef>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Picture Placeholder 7">
            <a:extLst>
              <a:ext uri="{FF2B5EF4-FFF2-40B4-BE49-F238E27FC236}">
                <a16:creationId xmlns:a16="http://schemas.microsoft.com/office/drawing/2014/main" id="{DE71F7A0-F439-470D-A1B8-556C960D112C}"/>
              </a:ext>
            </a:extLst>
          </p:cNvPr>
          <p:cNvSpPr>
            <a:spLocks noGrp="1"/>
          </p:cNvSpPr>
          <p:nvPr>
            <p:ph type="pic" sz="quarter" idx="15"/>
          </p:nvPr>
        </p:nvSpPr>
        <p:spPr>
          <a:xfrm>
            <a:off x="6103003" y="2490534"/>
            <a:ext cx="6083300" cy="2587752"/>
          </a:xfrm>
        </p:spPr>
        <p:txBody>
          <a:bodyPr anchor="ctr" anchorCtr="0">
            <a:normAutofit/>
          </a:bodyPr>
          <a:lstStyle>
            <a:lvl1pPr marL="0" indent="0" algn="ctr">
              <a:buNone/>
              <a:defRPr sz="1800"/>
            </a:lvl1pPr>
          </a:lstStyle>
          <a:p>
            <a:r>
              <a:rPr lang="en-US" noProof="0"/>
              <a:t>Click icon to add picture</a:t>
            </a:r>
            <a:endParaRPr lang="en-US" noProof="0" dirty="0"/>
          </a:p>
        </p:txBody>
      </p:sp>
    </p:spTree>
    <p:extLst>
      <p:ext uri="{BB962C8B-B14F-4D97-AF65-F5344CB8AC3E}">
        <p14:creationId xmlns:p14="http://schemas.microsoft.com/office/powerpoint/2010/main" val="6954042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Numbers 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fld id="{5F356733-1EDA-4545-A50A-B4474C4A004D}" type="datetime1">
              <a:rPr lang="en-US" noProof="0" smtClean="0"/>
              <a:t>6/6/2026</a:t>
            </a:fld>
            <a:endParaRPr lang="en-US" noProof="0"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p:nvPr>
        </p:nvSpPr>
        <p:spPr>
          <a:xfrm>
            <a:off x="4292016" y="707529"/>
            <a:ext cx="7118056" cy="569086"/>
          </a:xfrm>
        </p:spPr>
        <p:txBody>
          <a:bodyPr lIns="0" tIns="0" rIns="0" bIns="0" anchor="b">
            <a:normAutofit/>
          </a:bodyPr>
          <a:lstStyle>
            <a:lvl1pPr algn="l">
              <a:defRPr sz="3600"/>
            </a:lvl1pPr>
          </a:lstStyle>
          <a:p>
            <a:r>
              <a:rPr lang="en-US" noProof="0"/>
              <a:t>Click to edit Master title style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4292016" y="1625821"/>
            <a:ext cx="7096709"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4314481" y="1375202"/>
            <a:ext cx="7877519" cy="100800"/>
            <a:chOff x="245550" y="3240138"/>
            <a:chExt cx="4015976" cy="100800"/>
          </a:xfrm>
        </p:grpSpPr>
        <p:cxnSp>
          <p:nvCxnSpPr>
            <p:cNvPr id="12" name="Straight Connector 11">
              <a:extLst>
                <a:ext uri="{FF2B5EF4-FFF2-40B4-BE49-F238E27FC236}">
                  <a16:creationId xmlns:a16="http://schemas.microsoft.com/office/drawing/2014/main" id="{370B72A7-B625-48B8-88E6-BCE2A4DD531E}"/>
                </a:ext>
              </a:extLst>
            </p:cNvPr>
            <p:cNvCxnSpPr>
              <a:cxnSpLocks/>
              <a:endCxn id="13" idx="6"/>
            </p:cNvCxnSpPr>
            <p:nvPr userDrawn="1"/>
          </p:nvCxnSpPr>
          <p:spPr>
            <a:xfrm>
              <a:off x="245550" y="3290538"/>
              <a:ext cx="401597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4210138" y="324013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 Placeholder 15">
            <a:extLst>
              <a:ext uri="{FF2B5EF4-FFF2-40B4-BE49-F238E27FC236}">
                <a16:creationId xmlns:a16="http://schemas.microsoft.com/office/drawing/2014/main" id="{D0092E26-7A96-4712-98A7-FFDA7C3D7721}"/>
              </a:ext>
            </a:extLst>
          </p:cNvPr>
          <p:cNvSpPr>
            <a:spLocks noGrp="1"/>
          </p:cNvSpPr>
          <p:nvPr>
            <p:ph type="body" sz="quarter" idx="26" hasCustomPrompt="1"/>
          </p:nvPr>
        </p:nvSpPr>
        <p:spPr>
          <a:xfrm>
            <a:off x="783723" y="3301941"/>
            <a:ext cx="3408243" cy="978408"/>
          </a:xfrm>
          <a:prstGeom prst="rect">
            <a:avLst/>
          </a:prstGeom>
          <a:ln w="6350">
            <a:noFill/>
          </a:ln>
        </p:spPr>
        <p:txBody>
          <a:bodyPr lIns="0" tIns="0" rIns="0" bIns="0" anchor="ctr" anchorCtr="0">
            <a:noAutofit/>
          </a:bodyPr>
          <a:lstStyle>
            <a:lvl1pPr marL="0" indent="0" algn="l">
              <a:buNone/>
              <a:defRPr sz="7000" b="1">
                <a:ln w="6350">
                  <a:solidFill>
                    <a:schemeClr val="tx1"/>
                  </a:solidFill>
                </a:ln>
                <a:noFill/>
                <a:latin typeface="+mj-lt"/>
              </a:defRPr>
            </a:lvl1pPr>
          </a:lstStyle>
          <a:p>
            <a:pPr lvl="0"/>
            <a:r>
              <a:rPr lang="en-US" noProof="0"/>
              <a:t>$12,345</a:t>
            </a:r>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5716329" y="3394494"/>
            <a:ext cx="5678300" cy="978407"/>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4292016" y="3394494"/>
            <a:ext cx="1399099" cy="978407"/>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6" name="Text Placeholder 15">
            <a:extLst>
              <a:ext uri="{FF2B5EF4-FFF2-40B4-BE49-F238E27FC236}">
                <a16:creationId xmlns:a16="http://schemas.microsoft.com/office/drawing/2014/main" id="{EA5D8D7D-F37C-49AD-98F0-641CE42B8A83}"/>
              </a:ext>
            </a:extLst>
          </p:cNvPr>
          <p:cNvSpPr>
            <a:spLocks noGrp="1"/>
          </p:cNvSpPr>
          <p:nvPr>
            <p:ph type="body" sz="quarter" idx="30" hasCustomPrompt="1"/>
          </p:nvPr>
        </p:nvSpPr>
        <p:spPr>
          <a:xfrm>
            <a:off x="783723" y="4594663"/>
            <a:ext cx="3408243" cy="978408"/>
          </a:xfrm>
          <a:prstGeom prst="rect">
            <a:avLst/>
          </a:prstGeom>
          <a:ln w="6350">
            <a:noFill/>
          </a:ln>
        </p:spPr>
        <p:txBody>
          <a:bodyPr lIns="0" tIns="0" rIns="0" bIns="0" anchor="ctr" anchorCtr="0">
            <a:noAutofit/>
          </a:bodyPr>
          <a:lstStyle>
            <a:lvl1pPr marL="0" indent="0" algn="l">
              <a:buNone/>
              <a:defRPr sz="7000" b="1">
                <a:ln w="6350">
                  <a:solidFill>
                    <a:schemeClr val="tx1"/>
                  </a:solidFill>
                </a:ln>
                <a:noFill/>
                <a:latin typeface="+mj-lt"/>
              </a:defRPr>
            </a:lvl1pPr>
          </a:lstStyle>
          <a:p>
            <a:pPr lvl="0"/>
            <a:r>
              <a:rPr lang="en-US" noProof="0"/>
              <a:t>$6,789</a:t>
            </a:r>
          </a:p>
        </p:txBody>
      </p:sp>
      <p:sp>
        <p:nvSpPr>
          <p:cNvPr id="27" name="Text Placeholder 2">
            <a:extLst>
              <a:ext uri="{FF2B5EF4-FFF2-40B4-BE49-F238E27FC236}">
                <a16:creationId xmlns:a16="http://schemas.microsoft.com/office/drawing/2014/main" id="{521FF93D-8384-4E22-8645-BDE6AB983488}"/>
              </a:ext>
            </a:extLst>
          </p:cNvPr>
          <p:cNvSpPr>
            <a:spLocks noGrp="1"/>
          </p:cNvSpPr>
          <p:nvPr>
            <p:ph type="body" idx="31" hasCustomPrompt="1"/>
          </p:nvPr>
        </p:nvSpPr>
        <p:spPr>
          <a:xfrm>
            <a:off x="5716329" y="4687216"/>
            <a:ext cx="5678300" cy="978407"/>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8" name="Text Placeholder 2">
            <a:extLst>
              <a:ext uri="{FF2B5EF4-FFF2-40B4-BE49-F238E27FC236}">
                <a16:creationId xmlns:a16="http://schemas.microsoft.com/office/drawing/2014/main" id="{BA358F36-EA77-462E-9158-AFDF1D449A1A}"/>
              </a:ext>
            </a:extLst>
          </p:cNvPr>
          <p:cNvSpPr>
            <a:spLocks noGrp="1"/>
          </p:cNvSpPr>
          <p:nvPr>
            <p:ph type="body" idx="32" hasCustomPrompt="1"/>
          </p:nvPr>
        </p:nvSpPr>
        <p:spPr>
          <a:xfrm>
            <a:off x="4292016" y="4687216"/>
            <a:ext cx="1399099" cy="978407"/>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5115124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able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260000"/>
            <a:ext cx="3911599" cy="1177174"/>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890303"/>
            <a:ext cx="3275463" cy="882062"/>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fld id="{CD71440B-0A0D-48A7-BB6F-292578DAA122}" type="datetime1">
              <a:rPr lang="en-US" noProof="0" smtClean="0"/>
              <a:t>6/6/2026</a:t>
            </a:fld>
            <a:endParaRPr lang="en-US" noProof="0"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3598737"/>
            <a:ext cx="3764756" cy="100800"/>
            <a:chOff x="-1228304" y="3240138"/>
            <a:chExt cx="3764756"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367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2435652"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3F646CE6-E75B-4112-896D-5A26E1F1520E}"/>
              </a:ext>
            </a:extLst>
          </p:cNvPr>
          <p:cNvSpPr>
            <a:spLocks noGrp="1"/>
          </p:cNvSpPr>
          <p:nvPr>
            <p:ph type="tbl" sz="quarter" idx="14"/>
          </p:nvPr>
        </p:nvSpPr>
        <p:spPr>
          <a:xfrm>
            <a:off x="5518150" y="860425"/>
            <a:ext cx="5870575" cy="4867275"/>
          </a:xfrm>
        </p:spPr>
        <p:txBody>
          <a:bodyPr anchor="ctr" anchorCtr="0">
            <a:normAutofit/>
          </a:bodyPr>
          <a:lstStyle>
            <a:lvl1pPr marL="0" indent="0" algn="ctr">
              <a:buNone/>
              <a:defRPr sz="2000"/>
            </a:lvl1pPr>
          </a:lstStyle>
          <a:p>
            <a:r>
              <a:rPr lang="en-US" noProof="0"/>
              <a:t>Click icon to add table</a:t>
            </a:r>
            <a:endParaRPr lang="en-US" noProof="0" dirty="0"/>
          </a:p>
        </p:txBody>
      </p:sp>
    </p:spTree>
    <p:extLst>
      <p:ext uri="{BB962C8B-B14F-4D97-AF65-F5344CB8AC3E}">
        <p14:creationId xmlns:p14="http://schemas.microsoft.com/office/powerpoint/2010/main" val="21485438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Imag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fld id="{A84B9852-859B-4A91-81B6-BB237F220F92}" type="datetime1">
              <a:rPr lang="en-US" noProof="0" smtClean="0"/>
              <a:t>6/6/2026</a:t>
            </a:fld>
            <a:endParaRPr lang="en-US" noProof="0"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894591" y="1411243"/>
            <a:ext cx="4494133" cy="804338"/>
          </a:xfrm>
        </p:spPr>
        <p:txBody>
          <a:bodyPr lIns="0" tIns="0" rIns="0" bIns="0" anchor="b">
            <a:normAutofit/>
          </a:bodyPr>
          <a:lstStyle>
            <a:lvl1pPr>
              <a:defRPr sz="3600"/>
            </a:lvl1pPr>
          </a:lstStyle>
          <a:p>
            <a:r>
              <a:rPr lang="en-US" noProof="0"/>
              <a:t>CLICK TO EDIT</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894591" y="2564787"/>
            <a:ext cx="4473108"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924675" y="2314168"/>
            <a:ext cx="5267325" cy="100800"/>
            <a:chOff x="0" y="3240138"/>
            <a:chExt cx="3434400" cy="100800"/>
          </a:xfrm>
        </p:grpSpPr>
        <p:cxnSp>
          <p:nvCxnSpPr>
            <p:cNvPr id="12" name="Straight Connector 11">
              <a:extLst>
                <a:ext uri="{FF2B5EF4-FFF2-40B4-BE49-F238E27FC236}">
                  <a16:creationId xmlns:a16="http://schemas.microsoft.com/office/drawing/2014/main" id="{370B72A7-B625-48B8-88E6-BCE2A4DD531E}"/>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6894591" y="3189568"/>
            <a:ext cx="4482996" cy="243260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Picture Placeholder 7">
            <a:extLst>
              <a:ext uri="{FF2B5EF4-FFF2-40B4-BE49-F238E27FC236}">
                <a16:creationId xmlns:a16="http://schemas.microsoft.com/office/drawing/2014/main" id="{CF430BFB-0A7C-4FB8-B93B-8DA19F3E634A}"/>
              </a:ext>
            </a:extLst>
          </p:cNvPr>
          <p:cNvSpPr>
            <a:spLocks noGrp="1"/>
          </p:cNvSpPr>
          <p:nvPr>
            <p:ph type="pic" sz="quarter" idx="15"/>
          </p:nvPr>
        </p:nvSpPr>
        <p:spPr>
          <a:xfrm>
            <a:off x="-3710" y="1792784"/>
            <a:ext cx="6073999" cy="3721608"/>
          </a:xfrm>
        </p:spPr>
        <p:txBody>
          <a:bodyPr anchor="ctr" anchorCtr="0">
            <a:normAutofit/>
          </a:bodyPr>
          <a:lstStyle>
            <a:lvl1pPr marL="0" indent="0" algn="ctr">
              <a:buNone/>
              <a:defRPr sz="1800"/>
            </a:lvl1pPr>
          </a:lstStyle>
          <a:p>
            <a:r>
              <a:rPr lang="en-US" noProof="0"/>
              <a:t>Click icon to add picture</a:t>
            </a:r>
            <a:endParaRPr lang="en-US" noProof="0" dirty="0"/>
          </a:p>
        </p:txBody>
      </p:sp>
    </p:spTree>
    <p:extLst>
      <p:ext uri="{BB962C8B-B14F-4D97-AF65-F5344CB8AC3E}">
        <p14:creationId xmlns:p14="http://schemas.microsoft.com/office/powerpoint/2010/main" val="36789552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99DC18-D353-427C-B849-0204F13D9B3D}"/>
              </a:ext>
            </a:extLst>
          </p:cNvPr>
          <p:cNvSpPr>
            <a:spLocks noGrp="1"/>
          </p:cNvSpPr>
          <p:nvPr>
            <p:ph type="pic" sz="quarter" idx="14"/>
          </p:nvPr>
        </p:nvSpPr>
        <p:spPr>
          <a:xfrm>
            <a:off x="0" y="0"/>
            <a:ext cx="6083300" cy="6858000"/>
          </a:xfrm>
        </p:spPr>
        <p:txBody>
          <a:bodyPr anchor="ctr" anchorCtr="0">
            <a:normAutofit/>
          </a:bodyPr>
          <a:lstStyle>
            <a:lvl1pPr marL="0" indent="0" algn="ctr">
              <a:buNone/>
              <a:defRPr sz="1800"/>
            </a:lvl1pPr>
          </a:lstStyle>
          <a:p>
            <a:r>
              <a:rPr lang="en-US" noProof="0"/>
              <a:t>Click icon to add picture</a:t>
            </a:r>
            <a:endParaRPr lang="en-US" noProof="0" dirty="0"/>
          </a:p>
        </p:txBody>
      </p:sp>
      <p:sp>
        <p:nvSpPr>
          <p:cNvPr id="7" name="Rectangle 6">
            <a:extLst>
              <a:ext uri="{FF2B5EF4-FFF2-40B4-BE49-F238E27FC236}">
                <a16:creationId xmlns:a16="http://schemas.microsoft.com/office/drawing/2014/main" id="{45015858-8549-49EA-BB83-070E0D9D4890}"/>
              </a:ext>
            </a:extLst>
          </p:cNvPr>
          <p:cNvSpPr/>
          <p:nvPr userDrawn="1"/>
        </p:nvSpPr>
        <p:spPr>
          <a:xfrm>
            <a:off x="6083808" y="0"/>
            <a:ext cx="6108192" cy="6858000"/>
          </a:xfrm>
          <a:prstGeom prst="rect">
            <a:avLst/>
          </a:prstGeom>
          <a:gradFill flip="none" rotWithShape="1">
            <a:gsLst>
              <a:gs pos="0">
                <a:schemeClr val="accent2"/>
              </a:gs>
              <a:gs pos="36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206FBAC-B8FD-4768-B682-E0B93BA33105}"/>
              </a:ext>
            </a:extLst>
          </p:cNvPr>
          <p:cNvSpPr>
            <a:spLocks noGrp="1"/>
          </p:cNvSpPr>
          <p:nvPr>
            <p:ph type="title" hasCustomPrompt="1"/>
          </p:nvPr>
        </p:nvSpPr>
        <p:spPr>
          <a:xfrm>
            <a:off x="6769768" y="2133599"/>
            <a:ext cx="4618957" cy="2492461"/>
          </a:xfrm>
        </p:spPr>
        <p:txBody>
          <a:bodyPr lIns="0" tIns="0" rIns="0" bIns="0" anchor="b" anchorCtr="0">
            <a:noAutofit/>
          </a:bodyPr>
          <a:lstStyle>
            <a:lvl1pPr>
              <a:defRPr sz="6000"/>
            </a:lvl1pPr>
          </a:lstStyle>
          <a:p>
            <a:r>
              <a:rPr lang="en-US" noProof="0"/>
              <a:t>PITCH</a:t>
            </a:r>
            <a:br>
              <a:rPr lang="en-US" noProof="0"/>
            </a:br>
            <a:r>
              <a:rPr lang="en-US" noProof="0"/>
              <a:t>DECK</a:t>
            </a:r>
            <a:br>
              <a:rPr lang="en-US" noProof="0"/>
            </a:br>
            <a:r>
              <a:rPr lang="en-US" noProof="0"/>
              <a:t>TITLE</a:t>
            </a:r>
          </a:p>
        </p:txBody>
      </p:sp>
      <p:sp>
        <p:nvSpPr>
          <p:cNvPr id="4" name="Date Placeholder 3">
            <a:extLst>
              <a:ext uri="{FF2B5EF4-FFF2-40B4-BE49-F238E27FC236}">
                <a16:creationId xmlns:a16="http://schemas.microsoft.com/office/drawing/2014/main" id="{2472534F-03A6-408A-9BF1-303D0A440BA4}"/>
              </a:ext>
            </a:extLst>
          </p:cNvPr>
          <p:cNvSpPr>
            <a:spLocks noGrp="1"/>
          </p:cNvSpPr>
          <p:nvPr>
            <p:ph type="dt" sz="half" idx="10"/>
          </p:nvPr>
        </p:nvSpPr>
        <p:spPr/>
        <p:txBody>
          <a:bodyPr/>
          <a:lstStyle/>
          <a:p>
            <a:fld id="{15FAB410-A0D8-4F3E-9D78-A2E98F7BBB05}" type="datetime1">
              <a:rPr lang="en-US" noProof="0" smtClean="0"/>
              <a:t>6/6/2026</a:t>
            </a:fld>
            <a:endParaRPr lang="en-US" noProof="0" dirty="0"/>
          </a:p>
        </p:txBody>
      </p:sp>
      <p:sp>
        <p:nvSpPr>
          <p:cNvPr id="5" name="Footer Placeholder 4">
            <a:extLst>
              <a:ext uri="{FF2B5EF4-FFF2-40B4-BE49-F238E27FC236}">
                <a16:creationId xmlns:a16="http://schemas.microsoft.com/office/drawing/2014/main" id="{0A24E181-0C50-4F43-A5A7-6FDD1500C708}"/>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6" name="Slide Number Placeholder 5">
            <a:extLst>
              <a:ext uri="{FF2B5EF4-FFF2-40B4-BE49-F238E27FC236}">
                <a16:creationId xmlns:a16="http://schemas.microsoft.com/office/drawing/2014/main" id="{13A749CC-EB55-4FEF-AA4C-9A9C6E2AA9C0}"/>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grpSp>
        <p:nvGrpSpPr>
          <p:cNvPr id="9" name="Group 8">
            <a:extLst>
              <a:ext uri="{FF2B5EF4-FFF2-40B4-BE49-F238E27FC236}">
                <a16:creationId xmlns:a16="http://schemas.microsoft.com/office/drawing/2014/main" id="{6F3E26A6-6962-4A35-AA86-805537D45296}"/>
              </a:ext>
            </a:extLst>
          </p:cNvPr>
          <p:cNvGrpSpPr/>
          <p:nvPr userDrawn="1"/>
        </p:nvGrpSpPr>
        <p:grpSpPr>
          <a:xfrm>
            <a:off x="6769768" y="1947412"/>
            <a:ext cx="2520148" cy="102440"/>
            <a:chOff x="3631690" y="2252140"/>
            <a:chExt cx="4389743" cy="102440"/>
          </a:xfrm>
        </p:grpSpPr>
        <p:sp>
          <p:nvSpPr>
            <p:cNvPr id="10" name="Oval 9">
              <a:extLst>
                <a:ext uri="{FF2B5EF4-FFF2-40B4-BE49-F238E27FC236}">
                  <a16:creationId xmlns:a16="http://schemas.microsoft.com/office/drawing/2014/main" id="{681504C4-12AC-4251-8E47-0089784BDB9B}"/>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1" name="Straight Connector 10">
              <a:extLst>
                <a:ext uri="{FF2B5EF4-FFF2-40B4-BE49-F238E27FC236}">
                  <a16:creationId xmlns:a16="http://schemas.microsoft.com/office/drawing/2014/main" id="{192040D0-01C2-4643-8F84-3B8F334E545C}"/>
                </a:ext>
              </a:extLst>
            </p:cNvPr>
            <p:cNvCxnSpPr/>
            <p:nvPr userDrawn="1"/>
          </p:nvCxnSpPr>
          <p:spPr>
            <a:xfrm>
              <a:off x="3681984" y="2307679"/>
              <a:ext cx="4201365"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ED601E9-2BFC-460B-A2A8-69A787A4988E}"/>
                </a:ext>
              </a:extLst>
            </p:cNvPr>
            <p:cNvSpPr/>
            <p:nvPr userDrawn="1"/>
          </p:nvSpPr>
          <p:spPr>
            <a:xfrm>
              <a:off x="7845854" y="2252140"/>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 name="Group 12">
            <a:extLst>
              <a:ext uri="{FF2B5EF4-FFF2-40B4-BE49-F238E27FC236}">
                <a16:creationId xmlns:a16="http://schemas.microsoft.com/office/drawing/2014/main" id="{BB49A8A6-FEDB-4D20-B581-A84DB8EFE977}"/>
              </a:ext>
            </a:extLst>
          </p:cNvPr>
          <p:cNvGrpSpPr/>
          <p:nvPr userDrawn="1"/>
        </p:nvGrpSpPr>
        <p:grpSpPr>
          <a:xfrm>
            <a:off x="6769768" y="4654084"/>
            <a:ext cx="2520148" cy="100584"/>
            <a:chOff x="3631690" y="2253996"/>
            <a:chExt cx="4389742" cy="100584"/>
          </a:xfrm>
        </p:grpSpPr>
        <p:sp>
          <p:nvSpPr>
            <p:cNvPr id="14" name="Oval 13">
              <a:extLst>
                <a:ext uri="{FF2B5EF4-FFF2-40B4-BE49-F238E27FC236}">
                  <a16:creationId xmlns:a16="http://schemas.microsoft.com/office/drawing/2014/main" id="{C2F65998-5EC3-446A-8307-1CF81A348CE3}"/>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5" name="Straight Connector 14">
              <a:extLst>
                <a:ext uri="{FF2B5EF4-FFF2-40B4-BE49-F238E27FC236}">
                  <a16:creationId xmlns:a16="http://schemas.microsoft.com/office/drawing/2014/main" id="{7CC5D776-F60A-4A0C-AA7C-EFACDA2CEA88}"/>
                </a:ext>
              </a:extLst>
            </p:cNvPr>
            <p:cNvCxnSpPr/>
            <p:nvPr userDrawn="1"/>
          </p:nvCxnSpPr>
          <p:spPr>
            <a:xfrm>
              <a:off x="3681984" y="2307679"/>
              <a:ext cx="4201364"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AEAFE309-55C5-409C-92ED-748307C74318}"/>
                </a:ext>
              </a:extLst>
            </p:cNvPr>
            <p:cNvSpPr/>
            <p:nvPr userDrawn="1"/>
          </p:nvSpPr>
          <p:spPr>
            <a:xfrm>
              <a:off x="7845853"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Subtitle 2">
            <a:extLst>
              <a:ext uri="{FF2B5EF4-FFF2-40B4-BE49-F238E27FC236}">
                <a16:creationId xmlns:a16="http://schemas.microsoft.com/office/drawing/2014/main" id="{5B77B20B-76F5-4912-803D-5709F730D4FB}"/>
              </a:ext>
            </a:extLst>
          </p:cNvPr>
          <p:cNvSpPr>
            <a:spLocks noGrp="1"/>
          </p:cNvSpPr>
          <p:nvPr>
            <p:ph type="subTitle" idx="1"/>
          </p:nvPr>
        </p:nvSpPr>
        <p:spPr>
          <a:xfrm>
            <a:off x="6769767" y="4889444"/>
            <a:ext cx="4618957" cy="590626"/>
          </a:xfrm>
        </p:spPr>
        <p:txBody>
          <a:bodyPr lIns="0" tIns="0" rIns="0" bIns="0">
            <a:normAutofit/>
          </a:bodyPr>
          <a:lstStyle>
            <a:lvl1pPr marL="0" indent="0" algn="l">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8" name="Picture Placeholder 9">
            <a:extLst>
              <a:ext uri="{FF2B5EF4-FFF2-40B4-BE49-F238E27FC236}">
                <a16:creationId xmlns:a16="http://schemas.microsoft.com/office/drawing/2014/main" id="{4293BA4F-7776-4C41-BE4F-7247935D5CCC}"/>
              </a:ext>
            </a:extLst>
          </p:cNvPr>
          <p:cNvSpPr>
            <a:spLocks noGrp="1"/>
          </p:cNvSpPr>
          <p:nvPr>
            <p:ph type="pic" sz="quarter" idx="13"/>
          </p:nvPr>
        </p:nvSpPr>
        <p:spPr>
          <a:xfrm>
            <a:off x="3706368" y="3079602"/>
            <a:ext cx="1481328" cy="758952"/>
          </a:xfrm>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31114793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onitor and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091023"/>
            <a:ext cx="4464049" cy="8043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244567"/>
            <a:ext cx="4443165"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fld id="{724BC8E4-951A-480D-9F00-EE3ECF7B6048}" type="datetime1">
              <a:rPr lang="en-US" noProof="0" smtClean="0"/>
              <a:t>6/6/2026</a:t>
            </a:fld>
            <a:endParaRPr lang="en-US" noProof="0"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Rectangle 7">
            <a:extLst>
              <a:ext uri="{FF2B5EF4-FFF2-40B4-BE49-F238E27FC236}">
                <a16:creationId xmlns:a16="http://schemas.microsoft.com/office/drawing/2014/main" id="{4ACF4ED1-C6C8-4C5C-8C14-4FF197588C03}"/>
              </a:ext>
            </a:extLst>
          </p:cNvPr>
          <p:cNvSpPr/>
          <p:nvPr userDrawn="1"/>
        </p:nvSpPr>
        <p:spPr>
          <a:xfrm>
            <a:off x="6192163" y="1435133"/>
            <a:ext cx="5175504" cy="4187952"/>
          </a:xfrm>
          <a:prstGeom prst="rect">
            <a:avLst/>
          </a:prstGeom>
          <a:blipFill>
            <a:blip>
              <a:extLst>
                <a:ext uri="{96DAC541-7B7A-43D3-8B79-37D633B846F1}">
                  <asvg:svgBlip xmlns:asvg="http://schemas.microsoft.com/office/drawing/2016/SVG/main"/>
                </a:ext>
              </a:extLst>
            </a:blip>
            <a:srcRect/>
            <a:stretch>
              <a:fillRect t="1504" b="15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993948"/>
            <a:ext cx="3434400" cy="100800"/>
            <a:chOff x="0" y="3240138"/>
            <a:chExt cx="3434400"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6" name="Text Placeholder 2">
            <a:extLst>
              <a:ext uri="{FF2B5EF4-FFF2-40B4-BE49-F238E27FC236}">
                <a16:creationId xmlns:a16="http://schemas.microsoft.com/office/drawing/2014/main" id="{BB522941-5C7D-4701-9AD7-BB4C11C6EBCE}"/>
              </a:ext>
            </a:extLst>
          </p:cNvPr>
          <p:cNvSpPr>
            <a:spLocks noGrp="1"/>
          </p:cNvSpPr>
          <p:nvPr>
            <p:ph type="body" idx="14" hasCustomPrompt="1"/>
          </p:nvPr>
        </p:nvSpPr>
        <p:spPr>
          <a:xfrm>
            <a:off x="815720" y="3869349"/>
            <a:ext cx="4452987" cy="1328330"/>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6B8B3AB3-C02D-418C-A9E2-AA65DE78350D}"/>
              </a:ext>
            </a:extLst>
          </p:cNvPr>
          <p:cNvSpPr>
            <a:spLocks noGrp="1"/>
          </p:cNvSpPr>
          <p:nvPr>
            <p:ph type="pic" sz="quarter" idx="15"/>
          </p:nvPr>
        </p:nvSpPr>
        <p:spPr>
          <a:xfrm>
            <a:off x="6362829" y="1673942"/>
            <a:ext cx="4853962" cy="3141406"/>
          </a:xfrm>
          <a:ln w="254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11460790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Subtitle Content Layout">
    <p:spTree>
      <p:nvGrpSpPr>
        <p:cNvPr id="1" name=""/>
        <p:cNvGrpSpPr/>
        <p:nvPr/>
      </p:nvGrpSpPr>
      <p:grpSpPr>
        <a:xfrm>
          <a:off x="0" y="0"/>
          <a:ext cx="0" cy="0"/>
          <a:chOff x="0" y="0"/>
          <a:chExt cx="0" cy="0"/>
        </a:xfrm>
      </p:grpSpPr>
      <p:sp>
        <p:nvSpPr>
          <p:cNvPr id="22" name="Picture Placeholder 7">
            <a:extLst>
              <a:ext uri="{FF2B5EF4-FFF2-40B4-BE49-F238E27FC236}">
                <a16:creationId xmlns:a16="http://schemas.microsoft.com/office/drawing/2014/main" id="{093DA11F-BC94-447C-B660-9C906BED01B1}"/>
              </a:ext>
            </a:extLst>
          </p:cNvPr>
          <p:cNvSpPr>
            <a:spLocks noGrp="1"/>
          </p:cNvSpPr>
          <p:nvPr>
            <p:ph type="pic" sz="quarter" idx="15"/>
          </p:nvPr>
        </p:nvSpPr>
        <p:spPr>
          <a:xfrm>
            <a:off x="0" y="1682496"/>
            <a:ext cx="12191999" cy="3493008"/>
          </a:xfrm>
        </p:spPr>
        <p:txBody>
          <a:bodyPr anchor="ctr" anchorCtr="0">
            <a:normAutofit/>
          </a:bodyPr>
          <a:lstStyle>
            <a:lvl1pPr marL="0" indent="0" algn="ctr">
              <a:buNone/>
              <a:defRPr sz="1800"/>
            </a:lvl1pPr>
          </a:lstStyle>
          <a:p>
            <a:r>
              <a:rPr lang="en-US" noProof="0"/>
              <a:t>Click icon to add picture</a:t>
            </a:r>
            <a:endParaRPr lang="en-US" noProof="0" dirty="0"/>
          </a:p>
        </p:txBody>
      </p:sp>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3863976" y="696584"/>
            <a:ext cx="4464049" cy="569086"/>
          </a:xfrm>
        </p:spPr>
        <p:txBody>
          <a:bodyPr lIns="0" tIns="0" rIns="0" bIns="0" anchor="b">
            <a:normAutofit/>
          </a:bodyPr>
          <a:lstStyle>
            <a:lvl1pPr algn="ct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3884860" y="1983086"/>
            <a:ext cx="4443165" cy="569085"/>
          </a:xfrm>
        </p:spPr>
        <p:txBody>
          <a:bodyPr lIns="0" tIns="0" rIns="0" bIns="0">
            <a:normAutofit/>
          </a:bodyPr>
          <a:lstStyle>
            <a:lvl1pPr marL="0" indent="0" algn="ct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fld id="{1F8F86E1-4B77-40F3-9EA2-F4F10620EF5F}" type="datetime1">
              <a:rPr lang="en-US" noProof="0" smtClean="0"/>
              <a:t>6/6/2026</a:t>
            </a:fld>
            <a:endParaRPr lang="en-US" noProof="0"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8842051-6173-4CC2-8C4A-8AE31FE7BA54}"/>
              </a:ext>
            </a:extLst>
          </p:cNvPr>
          <p:cNvGrpSpPr/>
          <p:nvPr userDrawn="1"/>
        </p:nvGrpSpPr>
        <p:grpSpPr>
          <a:xfrm>
            <a:off x="5124396" y="1373283"/>
            <a:ext cx="1943208" cy="100800"/>
            <a:chOff x="3149478" y="1373283"/>
            <a:chExt cx="1943208" cy="100800"/>
          </a:xfrm>
        </p:grpSpPr>
        <p:grpSp>
          <p:nvGrpSpPr>
            <p:cNvPr id="15" name="Group 14">
              <a:extLst>
                <a:ext uri="{FF2B5EF4-FFF2-40B4-BE49-F238E27FC236}">
                  <a16:creationId xmlns:a16="http://schemas.microsoft.com/office/drawing/2014/main" id="{B7317392-EF87-4050-8BBE-32F74B0CF15A}"/>
                </a:ext>
              </a:extLst>
            </p:cNvPr>
            <p:cNvGrpSpPr/>
            <p:nvPr userDrawn="1"/>
          </p:nvGrpSpPr>
          <p:grpSpPr>
            <a:xfrm>
              <a:off x="3149478" y="1373283"/>
              <a:ext cx="1943208" cy="100800"/>
              <a:chOff x="0" y="3237441"/>
              <a:chExt cx="1943208"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1892808"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1842408" y="3237441"/>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21" name="Oval 20">
              <a:extLst>
                <a:ext uri="{FF2B5EF4-FFF2-40B4-BE49-F238E27FC236}">
                  <a16:creationId xmlns:a16="http://schemas.microsoft.com/office/drawing/2014/main" id="{5D1C3636-C306-4492-8D46-194288459CAF}"/>
                </a:ext>
              </a:extLst>
            </p:cNvPr>
            <p:cNvSpPr/>
            <p:nvPr userDrawn="1"/>
          </p:nvSpPr>
          <p:spPr>
            <a:xfrm>
              <a:off x="3149478" y="1373283"/>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15908570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fld id="{6F26C899-D913-490F-B2EB-B53055A93633}" type="datetime1">
              <a:rPr lang="en-US" noProof="0" smtClean="0"/>
              <a:t>6/6/2026</a:t>
            </a:fld>
            <a:endParaRPr lang="en-US" noProof="0"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p:nvPr>
        </p:nvSpPr>
        <p:spPr>
          <a:xfrm>
            <a:off x="5104263" y="707529"/>
            <a:ext cx="6310887" cy="569086"/>
          </a:xfrm>
        </p:spPr>
        <p:txBody>
          <a:bodyPr lIns="0" tIns="0" rIns="0" bIns="0" anchor="b">
            <a:normAutofit/>
          </a:bodyPr>
          <a:lstStyle>
            <a:lvl1pPr algn="r">
              <a:defRPr sz="3600"/>
            </a:lvl1pPr>
          </a:lstStyle>
          <a:p>
            <a:r>
              <a:rPr lang="en-US" noProof="0"/>
              <a:t>Click to edit Master title style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5104263" y="1625821"/>
            <a:ext cx="6289862" cy="569085"/>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7179281" y="1375202"/>
            <a:ext cx="5012719" cy="100800"/>
            <a:chOff x="304632" y="3240138"/>
            <a:chExt cx="3129768"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304632" y="3290538"/>
              <a:ext cx="307937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1226927"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Text Placeholder 2">
            <a:extLst>
              <a:ext uri="{FF2B5EF4-FFF2-40B4-BE49-F238E27FC236}">
                <a16:creationId xmlns:a16="http://schemas.microsoft.com/office/drawing/2014/main" id="{F2ACDD32-C1AB-4359-B055-2F910492987E}"/>
              </a:ext>
            </a:extLst>
          </p:cNvPr>
          <p:cNvSpPr>
            <a:spLocks noGrp="1"/>
          </p:cNvSpPr>
          <p:nvPr>
            <p:ph type="body" idx="16" hasCustomPrompt="1"/>
          </p:nvPr>
        </p:nvSpPr>
        <p:spPr>
          <a:xfrm>
            <a:off x="1226927"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6" name="Text Placeholder 15">
            <a:extLst>
              <a:ext uri="{FF2B5EF4-FFF2-40B4-BE49-F238E27FC236}">
                <a16:creationId xmlns:a16="http://schemas.microsoft.com/office/drawing/2014/main" id="{D0092E26-7A96-4712-98A7-FFDA7C3D7721}"/>
              </a:ext>
            </a:extLst>
          </p:cNvPr>
          <p:cNvSpPr>
            <a:spLocks noGrp="1"/>
          </p:cNvSpPr>
          <p:nvPr>
            <p:ph type="body" sz="quarter" idx="26" hasCustomPrompt="1"/>
          </p:nvPr>
        </p:nvSpPr>
        <p:spPr>
          <a:xfrm>
            <a:off x="1226927"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1</a:t>
            </a:r>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4871314"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5" name="Text Placeholder 15">
            <a:extLst>
              <a:ext uri="{FF2B5EF4-FFF2-40B4-BE49-F238E27FC236}">
                <a16:creationId xmlns:a16="http://schemas.microsoft.com/office/drawing/2014/main" id="{7A54608E-523B-47AC-B8A6-3E8FE9A15847}"/>
              </a:ext>
            </a:extLst>
          </p:cNvPr>
          <p:cNvSpPr>
            <a:spLocks noGrp="1"/>
          </p:cNvSpPr>
          <p:nvPr>
            <p:ph type="body" sz="quarter" idx="28" hasCustomPrompt="1"/>
          </p:nvPr>
        </p:nvSpPr>
        <p:spPr>
          <a:xfrm>
            <a:off x="4871314"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4871314"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7" name="Text Placeholder 2">
            <a:extLst>
              <a:ext uri="{FF2B5EF4-FFF2-40B4-BE49-F238E27FC236}">
                <a16:creationId xmlns:a16="http://schemas.microsoft.com/office/drawing/2014/main" id="{E0D32F26-CEE2-4420-A43D-B008AE2D1DDC}"/>
              </a:ext>
            </a:extLst>
          </p:cNvPr>
          <p:cNvSpPr>
            <a:spLocks noGrp="1"/>
          </p:cNvSpPr>
          <p:nvPr>
            <p:ph type="body" idx="30" hasCustomPrompt="1"/>
          </p:nvPr>
        </p:nvSpPr>
        <p:spPr>
          <a:xfrm>
            <a:off x="8515702"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15">
            <a:extLst>
              <a:ext uri="{FF2B5EF4-FFF2-40B4-BE49-F238E27FC236}">
                <a16:creationId xmlns:a16="http://schemas.microsoft.com/office/drawing/2014/main" id="{DBC2890A-FFF7-4606-A262-6D464BA5D997}"/>
              </a:ext>
            </a:extLst>
          </p:cNvPr>
          <p:cNvSpPr>
            <a:spLocks noGrp="1"/>
          </p:cNvSpPr>
          <p:nvPr>
            <p:ph type="body" sz="quarter" idx="31" hasCustomPrompt="1"/>
          </p:nvPr>
        </p:nvSpPr>
        <p:spPr>
          <a:xfrm>
            <a:off x="8515702"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3</a:t>
            </a:r>
          </a:p>
        </p:txBody>
      </p:sp>
      <p:sp>
        <p:nvSpPr>
          <p:cNvPr id="39" name="Text Placeholder 2">
            <a:extLst>
              <a:ext uri="{FF2B5EF4-FFF2-40B4-BE49-F238E27FC236}">
                <a16:creationId xmlns:a16="http://schemas.microsoft.com/office/drawing/2014/main" id="{268E1254-8C59-4B9B-A775-45CA3D655514}"/>
              </a:ext>
            </a:extLst>
          </p:cNvPr>
          <p:cNvSpPr>
            <a:spLocks noGrp="1"/>
          </p:cNvSpPr>
          <p:nvPr>
            <p:ph type="body" idx="32" hasCustomPrompt="1"/>
          </p:nvPr>
        </p:nvSpPr>
        <p:spPr>
          <a:xfrm>
            <a:off x="8515702"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8E47DC43-D8A0-4F17-B897-D8B07A6F1B47}"/>
              </a:ext>
            </a:extLst>
          </p:cNvPr>
          <p:cNvCxnSpPr/>
          <p:nvPr userDrawn="1"/>
        </p:nvCxnSpPr>
        <p:spPr>
          <a:xfrm>
            <a:off x="2205335" y="3256107"/>
            <a:ext cx="26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201F265-08ED-497A-BE5C-62220829348F}"/>
              </a:ext>
            </a:extLst>
          </p:cNvPr>
          <p:cNvCxnSpPr/>
          <p:nvPr userDrawn="1"/>
        </p:nvCxnSpPr>
        <p:spPr>
          <a:xfrm>
            <a:off x="5849839" y="3255785"/>
            <a:ext cx="26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43004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Layout with circl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3242645"/>
            <a:ext cx="4464049" cy="1177174"/>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4872948"/>
            <a:ext cx="4443165" cy="882062"/>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fld id="{D146C2EE-5D1B-4E6F-9F38-50DD8669AE98}" type="datetime1">
              <a:rPr lang="en-US" noProof="0" smtClean="0"/>
              <a:t>6/6/2026</a:t>
            </a:fld>
            <a:endParaRPr lang="en-US" noProof="0"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4581382"/>
            <a:ext cx="4370400" cy="100800"/>
            <a:chOff x="-1228304" y="3240138"/>
            <a:chExt cx="4370400"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4320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04129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6" name="Text Placeholder 2">
            <a:extLst>
              <a:ext uri="{FF2B5EF4-FFF2-40B4-BE49-F238E27FC236}">
                <a16:creationId xmlns:a16="http://schemas.microsoft.com/office/drawing/2014/main" id="{BB522941-5C7D-4701-9AD7-BB4C11C6EBCE}"/>
              </a:ext>
            </a:extLst>
          </p:cNvPr>
          <p:cNvSpPr>
            <a:spLocks noGrp="1"/>
          </p:cNvSpPr>
          <p:nvPr>
            <p:ph type="body" idx="14" hasCustomPrompt="1"/>
          </p:nvPr>
        </p:nvSpPr>
        <p:spPr>
          <a:xfrm>
            <a:off x="5533023" y="4551485"/>
            <a:ext cx="5855702" cy="1208079"/>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ADC059E4-36DE-4100-8F15-85A9F37E84FE}"/>
              </a:ext>
            </a:extLst>
          </p:cNvPr>
          <p:cNvSpPr/>
          <p:nvPr userDrawn="1"/>
        </p:nvSpPr>
        <p:spPr>
          <a:xfrm>
            <a:off x="3616960" y="859665"/>
            <a:ext cx="2121408" cy="212140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1" name="Oval 20">
            <a:extLst>
              <a:ext uri="{FF2B5EF4-FFF2-40B4-BE49-F238E27FC236}">
                <a16:creationId xmlns:a16="http://schemas.microsoft.com/office/drawing/2014/main" id="{34E475F8-9B44-4A3E-9F99-CF0346C89B8E}"/>
              </a:ext>
            </a:extLst>
          </p:cNvPr>
          <p:cNvSpPr/>
          <p:nvPr userDrawn="1"/>
        </p:nvSpPr>
        <p:spPr>
          <a:xfrm>
            <a:off x="5522965" y="836613"/>
            <a:ext cx="2816352" cy="281635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2" name="Oval 21">
            <a:extLst>
              <a:ext uri="{FF2B5EF4-FFF2-40B4-BE49-F238E27FC236}">
                <a16:creationId xmlns:a16="http://schemas.microsoft.com/office/drawing/2014/main" id="{EF5FAF95-28E9-4D03-884C-A89CBC8B61DC}"/>
              </a:ext>
            </a:extLst>
          </p:cNvPr>
          <p:cNvSpPr/>
          <p:nvPr userDrawn="1"/>
        </p:nvSpPr>
        <p:spPr>
          <a:xfrm>
            <a:off x="8123915" y="859665"/>
            <a:ext cx="3273552" cy="327355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7" name="Text Placeholder 15">
            <a:extLst>
              <a:ext uri="{FF2B5EF4-FFF2-40B4-BE49-F238E27FC236}">
                <a16:creationId xmlns:a16="http://schemas.microsoft.com/office/drawing/2014/main" id="{5F221D05-AC12-4B7C-A00B-E28F93E23D7A}"/>
              </a:ext>
            </a:extLst>
          </p:cNvPr>
          <p:cNvSpPr>
            <a:spLocks noGrp="1"/>
          </p:cNvSpPr>
          <p:nvPr>
            <p:ph type="body" sz="quarter" idx="26" hasCustomPrompt="1"/>
          </p:nvPr>
        </p:nvSpPr>
        <p:spPr>
          <a:xfrm>
            <a:off x="3851931" y="1382322"/>
            <a:ext cx="168109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$25</a:t>
            </a:r>
          </a:p>
        </p:txBody>
      </p:sp>
      <p:sp>
        <p:nvSpPr>
          <p:cNvPr id="28" name="Text Placeholder 2">
            <a:extLst>
              <a:ext uri="{FF2B5EF4-FFF2-40B4-BE49-F238E27FC236}">
                <a16:creationId xmlns:a16="http://schemas.microsoft.com/office/drawing/2014/main" id="{A3904B01-A725-4CE3-9321-D42F3E296703}"/>
              </a:ext>
            </a:extLst>
          </p:cNvPr>
          <p:cNvSpPr>
            <a:spLocks noGrp="1"/>
          </p:cNvSpPr>
          <p:nvPr>
            <p:ph type="body" idx="29" hasCustomPrompt="1"/>
          </p:nvPr>
        </p:nvSpPr>
        <p:spPr>
          <a:xfrm>
            <a:off x="3927524" y="2363691"/>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a:t>
            </a:r>
            <a:br>
              <a:rPr lang="en-US" noProof="0"/>
            </a:br>
            <a:r>
              <a:rPr lang="en-US" noProof="0"/>
              <a:t>Title</a:t>
            </a:r>
          </a:p>
        </p:txBody>
      </p:sp>
      <p:sp>
        <p:nvSpPr>
          <p:cNvPr id="29" name="Text Placeholder 2">
            <a:extLst>
              <a:ext uri="{FF2B5EF4-FFF2-40B4-BE49-F238E27FC236}">
                <a16:creationId xmlns:a16="http://schemas.microsoft.com/office/drawing/2014/main" id="{D9CE08AF-782B-4514-BE33-D3AED71A7344}"/>
              </a:ext>
            </a:extLst>
          </p:cNvPr>
          <p:cNvSpPr>
            <a:spLocks noGrp="1"/>
          </p:cNvSpPr>
          <p:nvPr>
            <p:ph type="body" idx="30" hasCustomPrompt="1"/>
          </p:nvPr>
        </p:nvSpPr>
        <p:spPr>
          <a:xfrm>
            <a:off x="3806132" y="1185842"/>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BILLION</a:t>
            </a:r>
          </a:p>
        </p:txBody>
      </p:sp>
      <p:sp>
        <p:nvSpPr>
          <p:cNvPr id="30" name="Text Placeholder 15">
            <a:extLst>
              <a:ext uri="{FF2B5EF4-FFF2-40B4-BE49-F238E27FC236}">
                <a16:creationId xmlns:a16="http://schemas.microsoft.com/office/drawing/2014/main" id="{614098B4-704D-42A8-B776-2C93C30C39DA}"/>
              </a:ext>
            </a:extLst>
          </p:cNvPr>
          <p:cNvSpPr>
            <a:spLocks noGrp="1"/>
          </p:cNvSpPr>
          <p:nvPr>
            <p:ph type="body" sz="quarter" idx="31" hasCustomPrompt="1"/>
          </p:nvPr>
        </p:nvSpPr>
        <p:spPr>
          <a:xfrm>
            <a:off x="6113495" y="1767897"/>
            <a:ext cx="168109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$50</a:t>
            </a:r>
          </a:p>
        </p:txBody>
      </p:sp>
      <p:sp>
        <p:nvSpPr>
          <p:cNvPr id="31" name="Text Placeholder 2">
            <a:extLst>
              <a:ext uri="{FF2B5EF4-FFF2-40B4-BE49-F238E27FC236}">
                <a16:creationId xmlns:a16="http://schemas.microsoft.com/office/drawing/2014/main" id="{CE6465F4-0B4D-4B43-BE59-BC984FE8EF05}"/>
              </a:ext>
            </a:extLst>
          </p:cNvPr>
          <p:cNvSpPr>
            <a:spLocks noGrp="1"/>
          </p:cNvSpPr>
          <p:nvPr>
            <p:ph type="body" idx="32" hasCustomPrompt="1"/>
          </p:nvPr>
        </p:nvSpPr>
        <p:spPr>
          <a:xfrm>
            <a:off x="6189088" y="2753338"/>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a:t>
            </a:r>
            <a:br>
              <a:rPr lang="en-US" noProof="0"/>
            </a:br>
            <a:r>
              <a:rPr lang="en-US" noProof="0"/>
              <a:t>Title</a:t>
            </a:r>
          </a:p>
        </p:txBody>
      </p:sp>
      <p:sp>
        <p:nvSpPr>
          <p:cNvPr id="32" name="Text Placeholder 2">
            <a:extLst>
              <a:ext uri="{FF2B5EF4-FFF2-40B4-BE49-F238E27FC236}">
                <a16:creationId xmlns:a16="http://schemas.microsoft.com/office/drawing/2014/main" id="{4DBC997E-F996-4F59-A610-3C8558F180CA}"/>
              </a:ext>
            </a:extLst>
          </p:cNvPr>
          <p:cNvSpPr>
            <a:spLocks noGrp="1"/>
          </p:cNvSpPr>
          <p:nvPr>
            <p:ph type="body" idx="33" hasCustomPrompt="1"/>
          </p:nvPr>
        </p:nvSpPr>
        <p:spPr>
          <a:xfrm>
            <a:off x="6067696" y="1537655"/>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BILLION</a:t>
            </a:r>
          </a:p>
        </p:txBody>
      </p:sp>
      <p:sp>
        <p:nvSpPr>
          <p:cNvPr id="33" name="Text Placeholder 15">
            <a:extLst>
              <a:ext uri="{FF2B5EF4-FFF2-40B4-BE49-F238E27FC236}">
                <a16:creationId xmlns:a16="http://schemas.microsoft.com/office/drawing/2014/main" id="{D2098E46-8023-469E-86ED-39848BCA69B9}"/>
              </a:ext>
            </a:extLst>
          </p:cNvPr>
          <p:cNvSpPr>
            <a:spLocks noGrp="1"/>
          </p:cNvSpPr>
          <p:nvPr>
            <p:ph type="body" sz="quarter" idx="34" hasCustomPrompt="1"/>
          </p:nvPr>
        </p:nvSpPr>
        <p:spPr>
          <a:xfrm>
            <a:off x="8714444" y="2049128"/>
            <a:ext cx="2010420"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$100</a:t>
            </a:r>
          </a:p>
        </p:txBody>
      </p:sp>
      <p:sp>
        <p:nvSpPr>
          <p:cNvPr id="34" name="Text Placeholder 2">
            <a:extLst>
              <a:ext uri="{FF2B5EF4-FFF2-40B4-BE49-F238E27FC236}">
                <a16:creationId xmlns:a16="http://schemas.microsoft.com/office/drawing/2014/main" id="{93715D94-9DBE-476D-B2A4-208BC6D40C35}"/>
              </a:ext>
            </a:extLst>
          </p:cNvPr>
          <p:cNvSpPr>
            <a:spLocks noGrp="1"/>
          </p:cNvSpPr>
          <p:nvPr>
            <p:ph type="body" idx="35" hasCustomPrompt="1"/>
          </p:nvPr>
        </p:nvSpPr>
        <p:spPr>
          <a:xfrm>
            <a:off x="8981735" y="3034569"/>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a:t>
            </a:r>
            <a:br>
              <a:rPr lang="en-US" noProof="0"/>
            </a:br>
            <a:r>
              <a:rPr lang="en-US" noProof="0"/>
              <a:t>Title</a:t>
            </a:r>
          </a:p>
        </p:txBody>
      </p:sp>
      <p:sp>
        <p:nvSpPr>
          <p:cNvPr id="35" name="Text Placeholder 2">
            <a:extLst>
              <a:ext uri="{FF2B5EF4-FFF2-40B4-BE49-F238E27FC236}">
                <a16:creationId xmlns:a16="http://schemas.microsoft.com/office/drawing/2014/main" id="{C6E1A50B-8AFF-497B-8AEC-C61D95DC0685}"/>
              </a:ext>
            </a:extLst>
          </p:cNvPr>
          <p:cNvSpPr>
            <a:spLocks noGrp="1"/>
          </p:cNvSpPr>
          <p:nvPr>
            <p:ph type="body" idx="36" hasCustomPrompt="1"/>
          </p:nvPr>
        </p:nvSpPr>
        <p:spPr>
          <a:xfrm>
            <a:off x="9089050" y="1818886"/>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BILLION</a:t>
            </a:r>
          </a:p>
        </p:txBody>
      </p:sp>
    </p:spTree>
    <p:extLst>
      <p:ext uri="{BB962C8B-B14F-4D97-AF65-F5344CB8AC3E}">
        <p14:creationId xmlns:p14="http://schemas.microsoft.com/office/powerpoint/2010/main" val="39925328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fld id="{2D93FF05-58A3-4699-A012-F8CFBA4DBA98}" type="datetime1">
              <a:rPr lang="en-US" noProof="0" smtClean="0"/>
              <a:t>6/6/2026</a:t>
            </a:fld>
            <a:endParaRPr lang="en-US" noProof="0"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096000" y="707529"/>
            <a:ext cx="5314072" cy="569086"/>
          </a:xfrm>
        </p:spPr>
        <p:txBody>
          <a:bodyPr lIns="0" tIns="0" rIns="0" bIns="0" anchor="b">
            <a:normAutofit/>
          </a:bodyPr>
          <a:lstStyle>
            <a:lvl1pPr algn="l">
              <a:defRPr sz="3600"/>
            </a:lvl1pPr>
          </a:lstStyle>
          <a:p>
            <a:r>
              <a:rPr lang="en-US" noProof="0"/>
              <a:t>CLICK TO EDIT TITLE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096000" y="1625821"/>
            <a:ext cx="5292725"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096000" y="1383372"/>
            <a:ext cx="6096000" cy="100800"/>
            <a:chOff x="646015" y="3248308"/>
            <a:chExt cx="3107749"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831851" y="3335524"/>
            <a:ext cx="4817836"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831850" y="2905291"/>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Text Placeholder 2">
            <a:extLst>
              <a:ext uri="{FF2B5EF4-FFF2-40B4-BE49-F238E27FC236}">
                <a16:creationId xmlns:a16="http://schemas.microsoft.com/office/drawing/2014/main" id="{ABD2EF23-562D-4049-92E3-48371C9E83A4}"/>
              </a:ext>
            </a:extLst>
          </p:cNvPr>
          <p:cNvSpPr>
            <a:spLocks noGrp="1"/>
          </p:cNvSpPr>
          <p:nvPr>
            <p:ph type="body" idx="30" hasCustomPrompt="1"/>
          </p:nvPr>
        </p:nvSpPr>
        <p:spPr>
          <a:xfrm>
            <a:off x="6098826" y="3335524"/>
            <a:ext cx="5311245"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4" name="Text Placeholder 2">
            <a:extLst>
              <a:ext uri="{FF2B5EF4-FFF2-40B4-BE49-F238E27FC236}">
                <a16:creationId xmlns:a16="http://schemas.microsoft.com/office/drawing/2014/main" id="{FB2A0B34-417C-46AC-95C0-9B2A2FCC8BFC}"/>
              </a:ext>
            </a:extLst>
          </p:cNvPr>
          <p:cNvSpPr>
            <a:spLocks noGrp="1"/>
          </p:cNvSpPr>
          <p:nvPr>
            <p:ph type="body" idx="31" hasCustomPrompt="1"/>
          </p:nvPr>
        </p:nvSpPr>
        <p:spPr>
          <a:xfrm>
            <a:off x="6098826" y="2905291"/>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346356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1EF45-BA6B-FF87-5AA5-610B1AB4F1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A7E070-785C-B86E-1F0D-84D052951E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0FCC51-0D9C-5DFA-86D9-3D6639E780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889AE9-12B8-A26A-9A49-781CC813626E}"/>
              </a:ext>
            </a:extLst>
          </p:cNvPr>
          <p:cNvSpPr>
            <a:spLocks noGrp="1"/>
          </p:cNvSpPr>
          <p:nvPr>
            <p:ph type="dt" sz="half" idx="10"/>
          </p:nvPr>
        </p:nvSpPr>
        <p:spPr/>
        <p:txBody>
          <a:bodyPr/>
          <a:lstStyle/>
          <a:p>
            <a:fld id="{75FA404E-49F0-4748-9F72-93C88E5907AA}" type="datetime1">
              <a:rPr lang="en-US" smtClean="0"/>
              <a:t>6/6/2026</a:t>
            </a:fld>
            <a:endParaRPr lang="en-US"/>
          </a:p>
        </p:txBody>
      </p:sp>
      <p:sp>
        <p:nvSpPr>
          <p:cNvPr id="6" name="Footer Placeholder 5">
            <a:extLst>
              <a:ext uri="{FF2B5EF4-FFF2-40B4-BE49-F238E27FC236}">
                <a16:creationId xmlns:a16="http://schemas.microsoft.com/office/drawing/2014/main" id="{DD783E76-CE8F-2974-3005-D18C209F5A22}"/>
              </a:ext>
            </a:extLst>
          </p:cNvPr>
          <p:cNvSpPr>
            <a:spLocks noGrp="1"/>
          </p:cNvSpPr>
          <p:nvPr>
            <p:ph type="ftr" sz="quarter" idx="11"/>
          </p:nvPr>
        </p:nvSpPr>
        <p:spPr/>
        <p:txBody>
          <a:bodyPr/>
          <a:lstStyle/>
          <a:p>
            <a:r>
              <a:rPr lang="en-US"/>
              <a:t>Workshop on New Science and Applications at the SNS</a:t>
            </a:r>
          </a:p>
        </p:txBody>
      </p:sp>
      <p:sp>
        <p:nvSpPr>
          <p:cNvPr id="7" name="Slide Number Placeholder 6">
            <a:extLst>
              <a:ext uri="{FF2B5EF4-FFF2-40B4-BE49-F238E27FC236}">
                <a16:creationId xmlns:a16="http://schemas.microsoft.com/office/drawing/2014/main" id="{7B5C27B9-3381-5E31-DA88-C0DA8D1223E6}"/>
              </a:ext>
            </a:extLst>
          </p:cNvPr>
          <p:cNvSpPr>
            <a:spLocks noGrp="1"/>
          </p:cNvSpPr>
          <p:nvPr>
            <p:ph type="sldNum" sz="quarter" idx="12"/>
          </p:nvPr>
        </p:nvSpPr>
        <p:spPr/>
        <p:txBody>
          <a:bodyPr/>
          <a:lstStyle/>
          <a:p>
            <a:fld id="{BE6568CD-1F4D-4464-9E5C-B99AC5DCF47C}" type="slidenum">
              <a:rPr lang="en-US" smtClean="0"/>
              <a:t>‹#›</a:t>
            </a:fld>
            <a:endParaRPr lang="en-US"/>
          </a:p>
        </p:txBody>
      </p:sp>
    </p:spTree>
    <p:extLst>
      <p:ext uri="{BB962C8B-B14F-4D97-AF65-F5344CB8AC3E}">
        <p14:creationId xmlns:p14="http://schemas.microsoft.com/office/powerpoint/2010/main" val="5108707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fld id="{A4E4F57D-B197-436A-A79D-D72D69198D74}" type="datetime1">
              <a:rPr lang="en-US" noProof="0" smtClean="0"/>
              <a:t>6/6/2026</a:t>
            </a:fld>
            <a:endParaRPr lang="en-US" noProof="0"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806105" y="707529"/>
            <a:ext cx="3704150" cy="569086"/>
          </a:xfrm>
        </p:spPr>
        <p:txBody>
          <a:bodyPr lIns="0" tIns="0" rIns="0" bIns="0" anchor="b">
            <a:normAutofit/>
          </a:bodyPr>
          <a:lstStyle>
            <a:lvl1pPr algn="l">
              <a:defRPr sz="3600"/>
            </a:lvl1pPr>
          </a:lstStyle>
          <a:p>
            <a:r>
              <a:rPr lang="en-US" noProof="0"/>
              <a:t>CLICK TO EDIT</a:t>
            </a:r>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a:off x="-6" y="1374243"/>
            <a:ext cx="4319045" cy="100800"/>
            <a:chOff x="646012" y="3239179"/>
            <a:chExt cx="2201856"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2" y="3290538"/>
              <a:ext cx="216563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2796480" y="3239179"/>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11" descr="Competitors logos quadrant">
            <a:extLst>
              <a:ext uri="{FF2B5EF4-FFF2-40B4-BE49-F238E27FC236}">
                <a16:creationId xmlns:a16="http://schemas.microsoft.com/office/drawing/2014/main" id="{58A093A6-410B-4E4B-BA54-D31E8313D9B1}"/>
              </a:ext>
            </a:extLst>
          </p:cNvPr>
          <p:cNvSpPr>
            <a:spLocks noGrp="1"/>
          </p:cNvSpPr>
          <p:nvPr>
            <p:ph type="pic" sz="quarter" idx="39" hasCustomPrompt="1"/>
          </p:nvPr>
        </p:nvSpPr>
        <p:spPr>
          <a:xfrm>
            <a:off x="3928670" y="2872719"/>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2</a:t>
            </a:r>
          </a:p>
          <a:p>
            <a:r>
              <a:rPr lang="en-US" noProof="0" dirty="0"/>
              <a:t>Logo</a:t>
            </a:r>
          </a:p>
        </p:txBody>
      </p:sp>
      <p:sp>
        <p:nvSpPr>
          <p:cNvPr id="22" name="Picture Placeholder 11" descr="Competitors logos quadrant">
            <a:extLst>
              <a:ext uri="{FF2B5EF4-FFF2-40B4-BE49-F238E27FC236}">
                <a16:creationId xmlns:a16="http://schemas.microsoft.com/office/drawing/2014/main" id="{C852F764-614E-4E0D-B231-E5EF9B5D3AFE}"/>
              </a:ext>
            </a:extLst>
          </p:cNvPr>
          <p:cNvSpPr>
            <a:spLocks noGrp="1"/>
          </p:cNvSpPr>
          <p:nvPr>
            <p:ph type="pic" sz="quarter" idx="40" hasCustomPrompt="1"/>
          </p:nvPr>
        </p:nvSpPr>
        <p:spPr>
          <a:xfrm>
            <a:off x="806105" y="2171148"/>
            <a:ext cx="1655064" cy="777240"/>
          </a:xfrm>
          <a:noFill/>
        </p:spPr>
        <p:txBody>
          <a:bodyPr anchor="ctr" anchorCtr="0">
            <a:noAutofit/>
          </a:bodyPr>
          <a:lstStyle>
            <a:lvl1pPr marL="0" indent="0" algn="ctr">
              <a:buNone/>
              <a:defRPr sz="2000" i="1">
                <a:solidFill>
                  <a:schemeClr val="tx1"/>
                </a:solidFill>
              </a:defRPr>
            </a:lvl1pPr>
          </a:lstStyle>
          <a:p>
            <a:r>
              <a:rPr lang="en-US" noProof="0" dirty="0"/>
              <a:t>Competitor 1</a:t>
            </a:r>
          </a:p>
          <a:p>
            <a:r>
              <a:rPr lang="en-US" noProof="0" dirty="0"/>
              <a:t>Logo</a:t>
            </a:r>
          </a:p>
        </p:txBody>
      </p:sp>
      <p:sp>
        <p:nvSpPr>
          <p:cNvPr id="25" name="Picture Placeholder 11" descr="Competitors logos quadrant">
            <a:extLst>
              <a:ext uri="{FF2B5EF4-FFF2-40B4-BE49-F238E27FC236}">
                <a16:creationId xmlns:a16="http://schemas.microsoft.com/office/drawing/2014/main" id="{0349F007-C349-4EF3-A61F-86C43BEB5478}"/>
              </a:ext>
            </a:extLst>
          </p:cNvPr>
          <p:cNvSpPr>
            <a:spLocks noGrp="1"/>
          </p:cNvSpPr>
          <p:nvPr>
            <p:ph type="pic" sz="quarter" idx="41" hasCustomPrompt="1"/>
          </p:nvPr>
        </p:nvSpPr>
        <p:spPr>
          <a:xfrm>
            <a:off x="2729582" y="4456262"/>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3</a:t>
            </a:r>
          </a:p>
          <a:p>
            <a:r>
              <a:rPr lang="en-US" noProof="0" dirty="0"/>
              <a:t>Logo</a:t>
            </a:r>
          </a:p>
        </p:txBody>
      </p:sp>
      <p:sp>
        <p:nvSpPr>
          <p:cNvPr id="26" name="Picture Placeholder 11" descr="Competitors logos quadrant">
            <a:extLst>
              <a:ext uri="{FF2B5EF4-FFF2-40B4-BE49-F238E27FC236}">
                <a16:creationId xmlns:a16="http://schemas.microsoft.com/office/drawing/2014/main" id="{FEA8BDDC-623F-4C67-AD04-E7801B537019}"/>
              </a:ext>
            </a:extLst>
          </p:cNvPr>
          <p:cNvSpPr>
            <a:spLocks noGrp="1"/>
          </p:cNvSpPr>
          <p:nvPr>
            <p:ph type="pic" sz="quarter" idx="42" hasCustomPrompt="1"/>
          </p:nvPr>
        </p:nvSpPr>
        <p:spPr>
          <a:xfrm>
            <a:off x="6829546" y="2770168"/>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4</a:t>
            </a:r>
          </a:p>
          <a:p>
            <a:r>
              <a:rPr lang="en-US" noProof="0" dirty="0"/>
              <a:t>Logo</a:t>
            </a:r>
          </a:p>
        </p:txBody>
      </p:sp>
      <p:sp>
        <p:nvSpPr>
          <p:cNvPr id="27" name="Picture Placeholder 11" descr="Competitors logos quadrant">
            <a:extLst>
              <a:ext uri="{FF2B5EF4-FFF2-40B4-BE49-F238E27FC236}">
                <a16:creationId xmlns:a16="http://schemas.microsoft.com/office/drawing/2014/main" id="{28B0D00B-97E7-4133-B35A-AC2EF334CD2B}"/>
              </a:ext>
            </a:extLst>
          </p:cNvPr>
          <p:cNvSpPr>
            <a:spLocks noGrp="1"/>
          </p:cNvSpPr>
          <p:nvPr>
            <p:ph type="pic" sz="quarter" idx="43" hasCustomPrompt="1"/>
          </p:nvPr>
        </p:nvSpPr>
        <p:spPr>
          <a:xfrm>
            <a:off x="6610067" y="4588832"/>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5</a:t>
            </a:r>
          </a:p>
          <a:p>
            <a:r>
              <a:rPr lang="en-US" noProof="0" dirty="0"/>
              <a:t>Logo</a:t>
            </a:r>
          </a:p>
        </p:txBody>
      </p:sp>
      <p:sp>
        <p:nvSpPr>
          <p:cNvPr id="28" name="Picture Placeholder 11" descr="Competitors logos quadrant">
            <a:extLst>
              <a:ext uri="{FF2B5EF4-FFF2-40B4-BE49-F238E27FC236}">
                <a16:creationId xmlns:a16="http://schemas.microsoft.com/office/drawing/2014/main" id="{8D1A7417-EFAD-46F6-ADA5-117D4C7B1A9D}"/>
              </a:ext>
            </a:extLst>
          </p:cNvPr>
          <p:cNvSpPr>
            <a:spLocks noGrp="1"/>
          </p:cNvSpPr>
          <p:nvPr>
            <p:ph type="pic" sz="quarter" idx="44" hasCustomPrompt="1"/>
          </p:nvPr>
        </p:nvSpPr>
        <p:spPr>
          <a:xfrm>
            <a:off x="9571158" y="4977452"/>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6</a:t>
            </a:r>
          </a:p>
          <a:p>
            <a:r>
              <a:rPr lang="en-US" noProof="0" dirty="0"/>
              <a:t>Logo</a:t>
            </a:r>
          </a:p>
        </p:txBody>
      </p:sp>
      <p:sp>
        <p:nvSpPr>
          <p:cNvPr id="29" name="Text Placeholder 7">
            <a:extLst>
              <a:ext uri="{FF2B5EF4-FFF2-40B4-BE49-F238E27FC236}">
                <a16:creationId xmlns:a16="http://schemas.microsoft.com/office/drawing/2014/main" id="{D4B80E14-BBC8-42CC-8777-FFF50D168A09}"/>
              </a:ext>
            </a:extLst>
          </p:cNvPr>
          <p:cNvSpPr>
            <a:spLocks noGrp="1"/>
          </p:cNvSpPr>
          <p:nvPr>
            <p:ph type="body" sz="quarter" idx="46" hasCustomPrompt="1"/>
          </p:nvPr>
        </p:nvSpPr>
        <p:spPr>
          <a:xfrm>
            <a:off x="789869" y="3642757"/>
            <a:ext cx="2741612" cy="248888"/>
          </a:xfrm>
        </p:spPr>
        <p:txBody>
          <a:bodyPr wrap="square" lIns="0" tIns="0" rIns="0" bIns="0">
            <a:noAutofit/>
          </a:bodyPr>
          <a:lstStyle>
            <a:lvl1pPr marL="0" indent="0">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More expensive</a:t>
            </a:r>
          </a:p>
        </p:txBody>
      </p:sp>
      <p:sp>
        <p:nvSpPr>
          <p:cNvPr id="30" name="Text Placeholder 7">
            <a:extLst>
              <a:ext uri="{FF2B5EF4-FFF2-40B4-BE49-F238E27FC236}">
                <a16:creationId xmlns:a16="http://schemas.microsoft.com/office/drawing/2014/main" id="{95033551-3DD0-4EBE-8DFD-9335F8BA9268}"/>
              </a:ext>
            </a:extLst>
          </p:cNvPr>
          <p:cNvSpPr>
            <a:spLocks noGrp="1"/>
          </p:cNvSpPr>
          <p:nvPr>
            <p:ph type="body" sz="quarter" idx="48" hasCustomPrompt="1"/>
          </p:nvPr>
        </p:nvSpPr>
        <p:spPr>
          <a:xfrm>
            <a:off x="6315481" y="5884080"/>
            <a:ext cx="2741612" cy="248888"/>
          </a:xfrm>
        </p:spPr>
        <p:txBody>
          <a:bodyPr wrap="square" lIns="0" tIns="0" rIns="0" bIns="0">
            <a:noAutofit/>
          </a:bodyPr>
          <a:lstStyle>
            <a:lvl1pPr marL="0" indent="0" algn="l">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Less convenient</a:t>
            </a:r>
          </a:p>
        </p:txBody>
      </p:sp>
      <p:sp>
        <p:nvSpPr>
          <p:cNvPr id="31" name="Text Placeholder 7">
            <a:extLst>
              <a:ext uri="{FF2B5EF4-FFF2-40B4-BE49-F238E27FC236}">
                <a16:creationId xmlns:a16="http://schemas.microsoft.com/office/drawing/2014/main" id="{CC507E62-D7F3-4E81-8DE2-5A7084588A33}"/>
              </a:ext>
            </a:extLst>
          </p:cNvPr>
          <p:cNvSpPr>
            <a:spLocks noGrp="1"/>
          </p:cNvSpPr>
          <p:nvPr>
            <p:ph type="body" sz="quarter" idx="49" hasCustomPrompt="1"/>
          </p:nvPr>
        </p:nvSpPr>
        <p:spPr>
          <a:xfrm>
            <a:off x="6315481" y="1343118"/>
            <a:ext cx="2741612" cy="248888"/>
          </a:xfrm>
        </p:spPr>
        <p:txBody>
          <a:bodyPr wrap="square" lIns="0" tIns="0" rIns="0" bIns="0">
            <a:noAutofit/>
          </a:bodyPr>
          <a:lstStyle>
            <a:lvl1pPr marL="0" indent="0" algn="l">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More convenient</a:t>
            </a:r>
          </a:p>
        </p:txBody>
      </p:sp>
      <p:sp>
        <p:nvSpPr>
          <p:cNvPr id="32" name="Picture Placeholder 13">
            <a:extLst>
              <a:ext uri="{FF2B5EF4-FFF2-40B4-BE49-F238E27FC236}">
                <a16:creationId xmlns:a16="http://schemas.microsoft.com/office/drawing/2014/main" id="{61EF622D-8E08-41C3-BEBA-2274C2AB487A}"/>
              </a:ext>
            </a:extLst>
          </p:cNvPr>
          <p:cNvSpPr>
            <a:spLocks noGrp="1"/>
          </p:cNvSpPr>
          <p:nvPr>
            <p:ph type="pic" sz="quarter" idx="50"/>
          </p:nvPr>
        </p:nvSpPr>
        <p:spPr>
          <a:xfrm>
            <a:off x="9417999" y="1977257"/>
            <a:ext cx="1481328" cy="758952"/>
          </a:xfrm>
          <a:noFill/>
          <a:ln>
            <a:noFill/>
          </a:ln>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33" name="Text Placeholder 7">
            <a:extLst>
              <a:ext uri="{FF2B5EF4-FFF2-40B4-BE49-F238E27FC236}">
                <a16:creationId xmlns:a16="http://schemas.microsoft.com/office/drawing/2014/main" id="{690ADA54-0156-49A9-AEF7-A4972EEB15AA}"/>
              </a:ext>
            </a:extLst>
          </p:cNvPr>
          <p:cNvSpPr>
            <a:spLocks noGrp="1"/>
          </p:cNvSpPr>
          <p:nvPr>
            <p:ph type="body" sz="quarter" idx="51" hasCustomPrompt="1"/>
          </p:nvPr>
        </p:nvSpPr>
        <p:spPr>
          <a:xfrm>
            <a:off x="8651686" y="3642757"/>
            <a:ext cx="2741612" cy="248888"/>
          </a:xfrm>
        </p:spPr>
        <p:txBody>
          <a:bodyPr lIns="0" tIns="0" rIns="0" bIns="0">
            <a:noAutofit/>
          </a:bodyPr>
          <a:lstStyle>
            <a:lvl1pPr marL="0" indent="0" algn="r">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Less expensive</a:t>
            </a:r>
          </a:p>
        </p:txBody>
      </p:sp>
      <p:grpSp>
        <p:nvGrpSpPr>
          <p:cNvPr id="4" name="Group 3">
            <a:extLst>
              <a:ext uri="{FF2B5EF4-FFF2-40B4-BE49-F238E27FC236}">
                <a16:creationId xmlns:a16="http://schemas.microsoft.com/office/drawing/2014/main" id="{32193FB7-0142-40DD-9186-F3156B0AE4B0}"/>
              </a:ext>
            </a:extLst>
          </p:cNvPr>
          <p:cNvGrpSpPr/>
          <p:nvPr userDrawn="1"/>
        </p:nvGrpSpPr>
        <p:grpSpPr>
          <a:xfrm>
            <a:off x="6045600" y="1376748"/>
            <a:ext cx="100800" cy="5481252"/>
            <a:chOff x="6045600" y="1376748"/>
            <a:chExt cx="100800" cy="5481252"/>
          </a:xfrm>
        </p:grpSpPr>
        <p:cxnSp>
          <p:nvCxnSpPr>
            <p:cNvPr id="3" name="Straight Connector 2">
              <a:extLst>
                <a:ext uri="{FF2B5EF4-FFF2-40B4-BE49-F238E27FC236}">
                  <a16:creationId xmlns:a16="http://schemas.microsoft.com/office/drawing/2014/main" id="{CD1389D4-2EB7-40E2-B21B-4EE70FCA2236}"/>
                </a:ext>
              </a:extLst>
            </p:cNvPr>
            <p:cNvCxnSpPr>
              <a:cxnSpLocks/>
            </p:cNvCxnSpPr>
            <p:nvPr userDrawn="1"/>
          </p:nvCxnSpPr>
          <p:spPr>
            <a:xfrm rot="16200000">
              <a:off x="3389377" y="4151376"/>
              <a:ext cx="54132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BA48E795-AD00-4819-94E4-A5211D331715}"/>
                </a:ext>
              </a:extLst>
            </p:cNvPr>
            <p:cNvSpPr/>
            <p:nvPr userDrawn="1"/>
          </p:nvSpPr>
          <p:spPr>
            <a:xfrm>
              <a:off x="6045600" y="1376748"/>
              <a:ext cx="100800" cy="10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grpSp>
        <p:nvGrpSpPr>
          <p:cNvPr id="37" name="Group 36">
            <a:extLst>
              <a:ext uri="{FF2B5EF4-FFF2-40B4-BE49-F238E27FC236}">
                <a16:creationId xmlns:a16="http://schemas.microsoft.com/office/drawing/2014/main" id="{41BD97BD-35F4-4534-8B74-24D44A99BC58}"/>
              </a:ext>
            </a:extLst>
          </p:cNvPr>
          <p:cNvGrpSpPr/>
          <p:nvPr userDrawn="1"/>
        </p:nvGrpSpPr>
        <p:grpSpPr>
          <a:xfrm rot="5400000">
            <a:off x="5669857" y="-1673474"/>
            <a:ext cx="100800" cy="11440514"/>
            <a:chOff x="6045600" y="1329588"/>
            <a:chExt cx="100800" cy="11440514"/>
          </a:xfrm>
        </p:grpSpPr>
        <p:cxnSp>
          <p:nvCxnSpPr>
            <p:cNvPr id="38" name="Straight Connector 37">
              <a:extLst>
                <a:ext uri="{FF2B5EF4-FFF2-40B4-BE49-F238E27FC236}">
                  <a16:creationId xmlns:a16="http://schemas.microsoft.com/office/drawing/2014/main" id="{D8351F13-467F-49F8-8279-C5B29A51798F}"/>
                </a:ext>
              </a:extLst>
            </p:cNvPr>
            <p:cNvCxnSpPr>
              <a:cxnSpLocks/>
            </p:cNvCxnSpPr>
            <p:nvPr userDrawn="1"/>
          </p:nvCxnSpPr>
          <p:spPr>
            <a:xfrm rot="16200000">
              <a:off x="408032" y="7082102"/>
              <a:ext cx="11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09AA12FA-7959-4581-B344-DF9E7B0AD37A}"/>
                </a:ext>
              </a:extLst>
            </p:cNvPr>
            <p:cNvSpPr/>
            <p:nvPr userDrawn="1"/>
          </p:nvSpPr>
          <p:spPr>
            <a:xfrm>
              <a:off x="6045600" y="1329588"/>
              <a:ext cx="100800" cy="10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17173147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hree Section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7" y="1512271"/>
            <a:ext cx="2828198" cy="12868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1" y="3148315"/>
            <a:ext cx="2216876" cy="2098138"/>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fld id="{22BDF584-6153-4CF1-ADB5-E502D954D900}" type="datetime1">
              <a:rPr lang="en-US" noProof="0" smtClean="0"/>
              <a:t>6/6/2026</a:t>
            </a:fld>
            <a:endParaRPr lang="en-US" noProof="0"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897696"/>
            <a:ext cx="3360726" cy="100800"/>
            <a:chOff x="0" y="3240138"/>
            <a:chExt cx="3360726"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27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25992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DA80730C-5AC9-41A0-ACC5-624F0652D685}"/>
              </a:ext>
            </a:extLst>
          </p:cNvPr>
          <p:cNvSpPr>
            <a:spLocks noGrp="1"/>
          </p:cNvSpPr>
          <p:nvPr>
            <p:ph type="body" sz="quarter" idx="26" hasCustomPrompt="1"/>
          </p:nvPr>
        </p:nvSpPr>
        <p:spPr>
          <a:xfrm>
            <a:off x="4475261" y="2631676"/>
            <a:ext cx="978408" cy="978408"/>
          </a:xfrm>
          <a:prstGeom prst="ellipse">
            <a:avLst/>
          </a:prstGeom>
          <a:ln w="6350">
            <a:solidFill>
              <a:schemeClr val="tx1"/>
            </a:solidFill>
          </a:ln>
        </p:spPr>
        <p:txBody>
          <a:bodyPr lIns="0" tIns="72000" rIns="0" bIns="0" anchor="ctr" anchorCtr="0">
            <a:noAutofit/>
          </a:bodyPr>
          <a:lstStyle>
            <a:lvl1pPr marL="0" indent="0" algn="ctr">
              <a:buNone/>
              <a:defRPr sz="7000" b="1">
                <a:ln w="6350">
                  <a:solidFill>
                    <a:schemeClr val="tx1"/>
                  </a:solidFill>
                </a:ln>
                <a:noFill/>
                <a:latin typeface="+mj-lt"/>
              </a:defRPr>
            </a:lvl1pPr>
          </a:lstStyle>
          <a:p>
            <a:pPr lvl="0"/>
            <a:r>
              <a:rPr lang="en-US" noProof="0"/>
              <a:t>1</a:t>
            </a:r>
          </a:p>
        </p:txBody>
      </p:sp>
      <p:sp>
        <p:nvSpPr>
          <p:cNvPr id="22" name="Text Placeholder 15">
            <a:extLst>
              <a:ext uri="{FF2B5EF4-FFF2-40B4-BE49-F238E27FC236}">
                <a16:creationId xmlns:a16="http://schemas.microsoft.com/office/drawing/2014/main" id="{515B23A8-23EB-4E6E-A24C-4154570D7DC0}"/>
              </a:ext>
            </a:extLst>
          </p:cNvPr>
          <p:cNvSpPr>
            <a:spLocks noGrp="1"/>
          </p:cNvSpPr>
          <p:nvPr>
            <p:ph type="body" sz="quarter" idx="28" hasCustomPrompt="1"/>
          </p:nvPr>
        </p:nvSpPr>
        <p:spPr>
          <a:xfrm>
            <a:off x="7436251" y="2015540"/>
            <a:ext cx="978408" cy="978408"/>
          </a:xfrm>
          <a:prstGeom prst="ellipse">
            <a:avLst/>
          </a:prstGeom>
          <a:ln w="6350">
            <a:solidFill>
              <a:schemeClr val="tx1"/>
            </a:solidFill>
          </a:ln>
        </p:spPr>
        <p:txBody>
          <a:bodyPr lIns="0" tIns="36000" rIns="0" bIns="0" anchor="ctr" anchorCtr="0">
            <a:noAutofit/>
          </a:bodyPr>
          <a:lstStyle>
            <a:lvl1pPr marL="0" indent="0" algn="ctr">
              <a:buNone/>
              <a:defRPr sz="7000" b="1">
                <a:ln w="6350">
                  <a:solidFill>
                    <a:schemeClr val="tx1"/>
                  </a:solidFill>
                </a:ln>
                <a:noFill/>
                <a:latin typeface="+mj-lt"/>
              </a:defRPr>
            </a:lvl1pPr>
          </a:lstStyle>
          <a:p>
            <a:pPr lvl="0"/>
            <a:r>
              <a:rPr lang="en-US" noProof="0"/>
              <a:t>2</a:t>
            </a:r>
          </a:p>
        </p:txBody>
      </p:sp>
      <p:sp>
        <p:nvSpPr>
          <p:cNvPr id="23" name="Text Placeholder 15">
            <a:extLst>
              <a:ext uri="{FF2B5EF4-FFF2-40B4-BE49-F238E27FC236}">
                <a16:creationId xmlns:a16="http://schemas.microsoft.com/office/drawing/2014/main" id="{C12919ED-FD55-4081-BB4A-2B2FDA3BED17}"/>
              </a:ext>
            </a:extLst>
          </p:cNvPr>
          <p:cNvSpPr>
            <a:spLocks noGrp="1"/>
          </p:cNvSpPr>
          <p:nvPr>
            <p:ph type="body" sz="quarter" idx="31" hasCustomPrompt="1"/>
          </p:nvPr>
        </p:nvSpPr>
        <p:spPr>
          <a:xfrm>
            <a:off x="10397240" y="1239687"/>
            <a:ext cx="978408" cy="978408"/>
          </a:xfrm>
          <a:prstGeom prst="ellipse">
            <a:avLst/>
          </a:prstGeom>
          <a:ln w="6350">
            <a:solidFill>
              <a:schemeClr val="tx1"/>
            </a:solidFill>
          </a:ln>
        </p:spPr>
        <p:txBody>
          <a:bodyPr lIns="0" tIns="36000" rIns="0" bIns="0" anchor="ctr" anchorCtr="0">
            <a:noAutofit/>
          </a:bodyPr>
          <a:lstStyle>
            <a:lvl1pPr marL="0" indent="0" algn="ctr">
              <a:buNone/>
              <a:defRPr sz="7000" b="1">
                <a:ln w="6350">
                  <a:solidFill>
                    <a:schemeClr val="tx1"/>
                  </a:solidFill>
                </a:ln>
                <a:noFill/>
                <a:latin typeface="+mj-lt"/>
              </a:defRPr>
            </a:lvl1pPr>
          </a:lstStyle>
          <a:p>
            <a:pPr lvl="0"/>
            <a:r>
              <a:rPr lang="en-US" noProof="0"/>
              <a:t>3</a:t>
            </a:r>
          </a:p>
        </p:txBody>
      </p:sp>
      <p:cxnSp>
        <p:nvCxnSpPr>
          <p:cNvPr id="24" name="Straight Connector 23">
            <a:extLst>
              <a:ext uri="{FF2B5EF4-FFF2-40B4-BE49-F238E27FC236}">
                <a16:creationId xmlns:a16="http://schemas.microsoft.com/office/drawing/2014/main" id="{56A6259C-432B-4405-9E82-995AF092FB7A}"/>
              </a:ext>
            </a:extLst>
          </p:cNvPr>
          <p:cNvCxnSpPr>
            <a:cxnSpLocks/>
          </p:cNvCxnSpPr>
          <p:nvPr userDrawn="1"/>
        </p:nvCxnSpPr>
        <p:spPr>
          <a:xfrm rot="16200000" flipV="1">
            <a:off x="4068065" y="1728891"/>
            <a:ext cx="1792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3BC485E-8BCE-479F-A7E9-7F9E193E6E96}"/>
              </a:ext>
            </a:extLst>
          </p:cNvPr>
          <p:cNvCxnSpPr>
            <a:cxnSpLocks/>
          </p:cNvCxnSpPr>
          <p:nvPr userDrawn="1"/>
        </p:nvCxnSpPr>
        <p:spPr>
          <a:xfrm>
            <a:off x="4964465" y="836613"/>
            <a:ext cx="59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5094BC6-BA16-4E05-868C-3AE971AF3DA4}"/>
              </a:ext>
            </a:extLst>
          </p:cNvPr>
          <p:cNvCxnSpPr>
            <a:cxnSpLocks/>
          </p:cNvCxnSpPr>
          <p:nvPr userDrawn="1"/>
        </p:nvCxnSpPr>
        <p:spPr>
          <a:xfrm rot="16200000" flipV="1">
            <a:off x="10688444" y="1030491"/>
            <a:ext cx="39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9130EC6-4A8D-447F-862E-E5A693E68C8C}"/>
              </a:ext>
            </a:extLst>
          </p:cNvPr>
          <p:cNvCxnSpPr>
            <a:cxnSpLocks/>
          </p:cNvCxnSpPr>
          <p:nvPr userDrawn="1"/>
        </p:nvCxnSpPr>
        <p:spPr>
          <a:xfrm flipV="1">
            <a:off x="7925455" y="837355"/>
            <a:ext cx="0" cy="1178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1B29C9C1-9494-4E8B-A0F3-611E947A19B3}"/>
              </a:ext>
            </a:extLst>
          </p:cNvPr>
          <p:cNvSpPr>
            <a:spLocks noGrp="1"/>
          </p:cNvSpPr>
          <p:nvPr>
            <p:ph type="body" idx="27" hasCustomPrompt="1"/>
          </p:nvPr>
        </p:nvSpPr>
        <p:spPr>
          <a:xfrm>
            <a:off x="3151266" y="4543170"/>
            <a:ext cx="2589369" cy="1280958"/>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0" name="Text Placeholder 2">
            <a:extLst>
              <a:ext uri="{FF2B5EF4-FFF2-40B4-BE49-F238E27FC236}">
                <a16:creationId xmlns:a16="http://schemas.microsoft.com/office/drawing/2014/main" id="{ABB09D16-148A-45C2-B0B8-1495E8DC7D64}"/>
              </a:ext>
            </a:extLst>
          </p:cNvPr>
          <p:cNvSpPr>
            <a:spLocks noGrp="1"/>
          </p:cNvSpPr>
          <p:nvPr>
            <p:ph type="body" idx="29" hasCustomPrompt="1"/>
          </p:nvPr>
        </p:nvSpPr>
        <p:spPr>
          <a:xfrm>
            <a:off x="3151265" y="424646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1" name="Text Placeholder 2">
            <a:extLst>
              <a:ext uri="{FF2B5EF4-FFF2-40B4-BE49-F238E27FC236}">
                <a16:creationId xmlns:a16="http://schemas.microsoft.com/office/drawing/2014/main" id="{67814C7C-3597-4B16-A4AC-D81985C587BD}"/>
              </a:ext>
            </a:extLst>
          </p:cNvPr>
          <p:cNvSpPr>
            <a:spLocks noGrp="1"/>
          </p:cNvSpPr>
          <p:nvPr>
            <p:ph type="body" idx="32" hasCustomPrompt="1"/>
          </p:nvPr>
        </p:nvSpPr>
        <p:spPr>
          <a:xfrm>
            <a:off x="3151265" y="388390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3" name="Text Placeholder 2">
            <a:extLst>
              <a:ext uri="{FF2B5EF4-FFF2-40B4-BE49-F238E27FC236}">
                <a16:creationId xmlns:a16="http://schemas.microsoft.com/office/drawing/2014/main" id="{EFE2A8C5-F462-436C-B748-BBE5D58CB8B4}"/>
              </a:ext>
            </a:extLst>
          </p:cNvPr>
          <p:cNvSpPr>
            <a:spLocks noGrp="1"/>
          </p:cNvSpPr>
          <p:nvPr>
            <p:ph type="body" idx="33" hasCustomPrompt="1"/>
          </p:nvPr>
        </p:nvSpPr>
        <p:spPr>
          <a:xfrm>
            <a:off x="6048861" y="3849559"/>
            <a:ext cx="2589369" cy="178695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4" name="Text Placeholder 2">
            <a:extLst>
              <a:ext uri="{FF2B5EF4-FFF2-40B4-BE49-F238E27FC236}">
                <a16:creationId xmlns:a16="http://schemas.microsoft.com/office/drawing/2014/main" id="{586DAC0D-9859-40A1-8456-F0B43D96718B}"/>
              </a:ext>
            </a:extLst>
          </p:cNvPr>
          <p:cNvSpPr>
            <a:spLocks noGrp="1"/>
          </p:cNvSpPr>
          <p:nvPr>
            <p:ph type="body" idx="34" hasCustomPrompt="1"/>
          </p:nvPr>
        </p:nvSpPr>
        <p:spPr>
          <a:xfrm>
            <a:off x="6048860" y="355285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5" name="Text Placeholder 2">
            <a:extLst>
              <a:ext uri="{FF2B5EF4-FFF2-40B4-BE49-F238E27FC236}">
                <a16:creationId xmlns:a16="http://schemas.microsoft.com/office/drawing/2014/main" id="{37B983EE-F89D-4F09-8A9F-2347FA364217}"/>
              </a:ext>
            </a:extLst>
          </p:cNvPr>
          <p:cNvSpPr>
            <a:spLocks noGrp="1"/>
          </p:cNvSpPr>
          <p:nvPr>
            <p:ph type="body" idx="35" hasCustomPrompt="1"/>
          </p:nvPr>
        </p:nvSpPr>
        <p:spPr>
          <a:xfrm>
            <a:off x="6048860" y="319029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6" name="Text Placeholder 2">
            <a:extLst>
              <a:ext uri="{FF2B5EF4-FFF2-40B4-BE49-F238E27FC236}">
                <a16:creationId xmlns:a16="http://schemas.microsoft.com/office/drawing/2014/main" id="{D30DD128-A937-4A2F-B070-523A5BAAE260}"/>
              </a:ext>
            </a:extLst>
          </p:cNvPr>
          <p:cNvSpPr>
            <a:spLocks noGrp="1"/>
          </p:cNvSpPr>
          <p:nvPr>
            <p:ph type="body" idx="36" hasCustomPrompt="1"/>
          </p:nvPr>
        </p:nvSpPr>
        <p:spPr>
          <a:xfrm>
            <a:off x="8975159" y="3147170"/>
            <a:ext cx="2589369" cy="2311934"/>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7" name="Text Placeholder 2">
            <a:extLst>
              <a:ext uri="{FF2B5EF4-FFF2-40B4-BE49-F238E27FC236}">
                <a16:creationId xmlns:a16="http://schemas.microsoft.com/office/drawing/2014/main" id="{5737B87C-E3C0-46B2-8B79-63EB60491503}"/>
              </a:ext>
            </a:extLst>
          </p:cNvPr>
          <p:cNvSpPr>
            <a:spLocks noGrp="1"/>
          </p:cNvSpPr>
          <p:nvPr>
            <p:ph type="body" idx="37" hasCustomPrompt="1"/>
          </p:nvPr>
        </p:nvSpPr>
        <p:spPr>
          <a:xfrm>
            <a:off x="8975158" y="285046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8" name="Text Placeholder 2">
            <a:extLst>
              <a:ext uri="{FF2B5EF4-FFF2-40B4-BE49-F238E27FC236}">
                <a16:creationId xmlns:a16="http://schemas.microsoft.com/office/drawing/2014/main" id="{22F76863-7DCD-4365-80F0-001D51F08779}"/>
              </a:ext>
            </a:extLst>
          </p:cNvPr>
          <p:cNvSpPr>
            <a:spLocks noGrp="1"/>
          </p:cNvSpPr>
          <p:nvPr>
            <p:ph type="body" idx="38" hasCustomPrompt="1"/>
          </p:nvPr>
        </p:nvSpPr>
        <p:spPr>
          <a:xfrm>
            <a:off x="8975158" y="248790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Tree>
    <p:extLst>
      <p:ext uri="{BB962C8B-B14F-4D97-AF65-F5344CB8AC3E}">
        <p14:creationId xmlns:p14="http://schemas.microsoft.com/office/powerpoint/2010/main" val="25119737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able and Chart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fld id="{12DCB784-0043-47A0-968C-7EB58C571889}" type="datetime1">
              <a:rPr lang="en-US" noProof="0" smtClean="0"/>
              <a:t>6/6/2026</a:t>
            </a:fld>
            <a:endParaRPr lang="en-US" noProof="0"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096000" y="707529"/>
            <a:ext cx="5314072" cy="569086"/>
          </a:xfrm>
        </p:spPr>
        <p:txBody>
          <a:bodyPr lIns="0" tIns="0" rIns="0" bIns="0" anchor="b">
            <a:normAutofit/>
          </a:bodyPr>
          <a:lstStyle>
            <a:lvl1pPr algn="l">
              <a:defRPr sz="3600"/>
            </a:lvl1pPr>
          </a:lstStyle>
          <a:p>
            <a:r>
              <a:rPr lang="en-US" noProof="0"/>
              <a:t>CLICK TO EDIT TITLE</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096000" y="1383372"/>
            <a:ext cx="6096000" cy="100800"/>
            <a:chOff x="646015" y="3248308"/>
            <a:chExt cx="3107749"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831850" y="2031832"/>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4" name="Text Placeholder 2">
            <a:extLst>
              <a:ext uri="{FF2B5EF4-FFF2-40B4-BE49-F238E27FC236}">
                <a16:creationId xmlns:a16="http://schemas.microsoft.com/office/drawing/2014/main" id="{FB2A0B34-417C-46AC-95C0-9B2A2FCC8BFC}"/>
              </a:ext>
            </a:extLst>
          </p:cNvPr>
          <p:cNvSpPr>
            <a:spLocks noGrp="1"/>
          </p:cNvSpPr>
          <p:nvPr>
            <p:ph type="body" idx="31" hasCustomPrompt="1"/>
          </p:nvPr>
        </p:nvSpPr>
        <p:spPr>
          <a:xfrm>
            <a:off x="6096000" y="2031832"/>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 name="Content Placeholder 2">
            <a:extLst>
              <a:ext uri="{FF2B5EF4-FFF2-40B4-BE49-F238E27FC236}">
                <a16:creationId xmlns:a16="http://schemas.microsoft.com/office/drawing/2014/main" id="{7D36F8EF-728B-45C1-87D8-4AD8FA8F3716}"/>
              </a:ext>
            </a:extLst>
          </p:cNvPr>
          <p:cNvSpPr>
            <a:spLocks noGrp="1"/>
          </p:cNvSpPr>
          <p:nvPr>
            <p:ph sz="quarter" idx="32"/>
          </p:nvPr>
        </p:nvSpPr>
        <p:spPr>
          <a:xfrm>
            <a:off x="803275" y="2524125"/>
            <a:ext cx="4970463" cy="2935288"/>
          </a:xfrm>
        </p:spPr>
        <p:txBody>
          <a:bodyPr>
            <a:norm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 name="Content Placeholder 2">
            <a:extLst>
              <a:ext uri="{FF2B5EF4-FFF2-40B4-BE49-F238E27FC236}">
                <a16:creationId xmlns:a16="http://schemas.microsoft.com/office/drawing/2014/main" id="{7395C5B4-6B03-4F70-96F8-3AE3A7817B52}"/>
              </a:ext>
            </a:extLst>
          </p:cNvPr>
          <p:cNvSpPr>
            <a:spLocks noGrp="1"/>
          </p:cNvSpPr>
          <p:nvPr>
            <p:ph sz="quarter" idx="33"/>
          </p:nvPr>
        </p:nvSpPr>
        <p:spPr>
          <a:xfrm>
            <a:off x="6096000" y="2524125"/>
            <a:ext cx="4970463" cy="2935288"/>
          </a:xfrm>
        </p:spPr>
        <p:txBody>
          <a:bodyPr>
            <a:norm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2027070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meline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fld id="{B2CCB4D4-85DC-4DC8-8BAA-324FC240BBB4}" type="datetime1">
              <a:rPr lang="en-US" noProof="0" smtClean="0"/>
              <a:t>6/6/2026</a:t>
            </a:fld>
            <a:endParaRPr lang="en-US" noProof="0"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8736466" y="707529"/>
            <a:ext cx="2673606" cy="569086"/>
          </a:xfrm>
        </p:spPr>
        <p:txBody>
          <a:bodyPr lIns="0" tIns="0" rIns="0" bIns="0" anchor="b">
            <a:normAutofit/>
          </a:bodyPr>
          <a:lstStyle>
            <a:lvl1pPr algn="r">
              <a:defRPr sz="3600"/>
            </a:lvl1pPr>
          </a:lstStyle>
          <a:p>
            <a:r>
              <a:rPr lang="en-US" noProof="0"/>
              <a:t>TIMELINE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9147803" y="1625821"/>
            <a:ext cx="2262267" cy="2021536"/>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9186215" y="1375202"/>
            <a:ext cx="3005785" cy="100800"/>
            <a:chOff x="2729180" y="3240138"/>
            <a:chExt cx="1532346"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2729180" y="3290538"/>
              <a:ext cx="1504927"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4210138" y="324013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 Placeholder 15">
            <a:extLst>
              <a:ext uri="{FF2B5EF4-FFF2-40B4-BE49-F238E27FC236}">
                <a16:creationId xmlns:a16="http://schemas.microsoft.com/office/drawing/2014/main" id="{D0092E26-7A96-4712-98A7-FFDA7C3D7721}"/>
              </a:ext>
            </a:extLst>
          </p:cNvPr>
          <p:cNvSpPr>
            <a:spLocks noGrp="1"/>
          </p:cNvSpPr>
          <p:nvPr>
            <p:ph type="body" sz="quarter" idx="26" hasCustomPrompt="1"/>
          </p:nvPr>
        </p:nvSpPr>
        <p:spPr>
          <a:xfrm>
            <a:off x="2618284" y="685667"/>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5930241" y="1079309"/>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5930241" y="786637"/>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4" name="Straight Connector 13">
            <a:extLst>
              <a:ext uri="{FF2B5EF4-FFF2-40B4-BE49-F238E27FC236}">
                <a16:creationId xmlns:a16="http://schemas.microsoft.com/office/drawing/2014/main" id="{1AD3A3AB-488E-4090-9FD5-E005D5A9ECF5}"/>
              </a:ext>
            </a:extLst>
          </p:cNvPr>
          <p:cNvCxnSpPr>
            <a:cxnSpLocks/>
          </p:cNvCxnSpPr>
          <p:nvPr userDrawn="1"/>
        </p:nvCxnSpPr>
        <p:spPr>
          <a:xfrm rot="16200000">
            <a:off x="2094269" y="3429000"/>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BD6729DC-C5B3-485B-B5CD-F06FC3CAFD9A}"/>
              </a:ext>
            </a:extLst>
          </p:cNvPr>
          <p:cNvSpPr/>
          <p:nvPr userDrawn="1"/>
        </p:nvSpPr>
        <p:spPr>
          <a:xfrm>
            <a:off x="5372392" y="9598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9" name="Oval 28">
            <a:extLst>
              <a:ext uri="{FF2B5EF4-FFF2-40B4-BE49-F238E27FC236}">
                <a16:creationId xmlns:a16="http://schemas.microsoft.com/office/drawing/2014/main" id="{C4046DD7-8FB2-43D4-8E94-3D35DC3E2891}"/>
              </a:ext>
            </a:extLst>
          </p:cNvPr>
          <p:cNvSpPr/>
          <p:nvPr userDrawn="1"/>
        </p:nvSpPr>
        <p:spPr>
          <a:xfrm>
            <a:off x="5372392" y="53623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0" name="Oval 29">
            <a:extLst>
              <a:ext uri="{FF2B5EF4-FFF2-40B4-BE49-F238E27FC236}">
                <a16:creationId xmlns:a16="http://schemas.microsoft.com/office/drawing/2014/main" id="{A320A73A-D3CB-4E04-B7E2-F3696B8ACDEA}"/>
              </a:ext>
            </a:extLst>
          </p:cNvPr>
          <p:cNvSpPr/>
          <p:nvPr userDrawn="1"/>
        </p:nvSpPr>
        <p:spPr>
          <a:xfrm>
            <a:off x="5372392" y="24273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1" name="Oval 30">
            <a:extLst>
              <a:ext uri="{FF2B5EF4-FFF2-40B4-BE49-F238E27FC236}">
                <a16:creationId xmlns:a16="http://schemas.microsoft.com/office/drawing/2014/main" id="{3E2B01F0-78A8-41AE-95B8-811603402031}"/>
              </a:ext>
            </a:extLst>
          </p:cNvPr>
          <p:cNvSpPr/>
          <p:nvPr userDrawn="1"/>
        </p:nvSpPr>
        <p:spPr>
          <a:xfrm>
            <a:off x="5372392" y="38948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2" name="Text Placeholder 2">
            <a:extLst>
              <a:ext uri="{FF2B5EF4-FFF2-40B4-BE49-F238E27FC236}">
                <a16:creationId xmlns:a16="http://schemas.microsoft.com/office/drawing/2014/main" id="{A70E382B-B932-45B7-BD95-6D722A4A2480}"/>
              </a:ext>
            </a:extLst>
          </p:cNvPr>
          <p:cNvSpPr>
            <a:spLocks noGrp="1"/>
          </p:cNvSpPr>
          <p:nvPr>
            <p:ph type="body" idx="31" hasCustomPrompt="1"/>
          </p:nvPr>
        </p:nvSpPr>
        <p:spPr>
          <a:xfrm>
            <a:off x="5930241" y="2532448"/>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3" name="Text Placeholder 2">
            <a:extLst>
              <a:ext uri="{FF2B5EF4-FFF2-40B4-BE49-F238E27FC236}">
                <a16:creationId xmlns:a16="http://schemas.microsoft.com/office/drawing/2014/main" id="{2F096B52-06C2-46DF-BB33-70D931283F16}"/>
              </a:ext>
            </a:extLst>
          </p:cNvPr>
          <p:cNvSpPr>
            <a:spLocks noGrp="1"/>
          </p:cNvSpPr>
          <p:nvPr>
            <p:ph type="body" idx="32" hasCustomPrompt="1"/>
          </p:nvPr>
        </p:nvSpPr>
        <p:spPr>
          <a:xfrm>
            <a:off x="5930241" y="2239776"/>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5" name="Text Placeholder 2">
            <a:extLst>
              <a:ext uri="{FF2B5EF4-FFF2-40B4-BE49-F238E27FC236}">
                <a16:creationId xmlns:a16="http://schemas.microsoft.com/office/drawing/2014/main" id="{5D87FD43-95C9-4217-AD5F-FE02E28AD4CE}"/>
              </a:ext>
            </a:extLst>
          </p:cNvPr>
          <p:cNvSpPr>
            <a:spLocks noGrp="1"/>
          </p:cNvSpPr>
          <p:nvPr>
            <p:ph type="body" idx="33" hasCustomPrompt="1"/>
          </p:nvPr>
        </p:nvSpPr>
        <p:spPr>
          <a:xfrm>
            <a:off x="5930241" y="3985587"/>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7" name="Text Placeholder 2">
            <a:extLst>
              <a:ext uri="{FF2B5EF4-FFF2-40B4-BE49-F238E27FC236}">
                <a16:creationId xmlns:a16="http://schemas.microsoft.com/office/drawing/2014/main" id="{A6706CEB-523E-4248-9A66-5D139D8B0DE5}"/>
              </a:ext>
            </a:extLst>
          </p:cNvPr>
          <p:cNvSpPr>
            <a:spLocks noGrp="1"/>
          </p:cNvSpPr>
          <p:nvPr>
            <p:ph type="body" idx="34" hasCustomPrompt="1"/>
          </p:nvPr>
        </p:nvSpPr>
        <p:spPr>
          <a:xfrm>
            <a:off x="5930241" y="3692915"/>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2">
            <a:extLst>
              <a:ext uri="{FF2B5EF4-FFF2-40B4-BE49-F238E27FC236}">
                <a16:creationId xmlns:a16="http://schemas.microsoft.com/office/drawing/2014/main" id="{6ADC931C-F9B2-467E-A024-CB5BE74BAD85}"/>
              </a:ext>
            </a:extLst>
          </p:cNvPr>
          <p:cNvSpPr>
            <a:spLocks noGrp="1"/>
          </p:cNvSpPr>
          <p:nvPr>
            <p:ph type="body" idx="35" hasCustomPrompt="1"/>
          </p:nvPr>
        </p:nvSpPr>
        <p:spPr>
          <a:xfrm>
            <a:off x="5930241" y="5438727"/>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9" name="Text Placeholder 2">
            <a:extLst>
              <a:ext uri="{FF2B5EF4-FFF2-40B4-BE49-F238E27FC236}">
                <a16:creationId xmlns:a16="http://schemas.microsoft.com/office/drawing/2014/main" id="{0A301DE6-2E75-41F5-9314-B269815BA3F3}"/>
              </a:ext>
            </a:extLst>
          </p:cNvPr>
          <p:cNvSpPr>
            <a:spLocks noGrp="1"/>
          </p:cNvSpPr>
          <p:nvPr>
            <p:ph type="body" idx="36" hasCustomPrompt="1"/>
          </p:nvPr>
        </p:nvSpPr>
        <p:spPr>
          <a:xfrm>
            <a:off x="5930241" y="5146055"/>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0" name="Text Placeholder 15">
            <a:extLst>
              <a:ext uri="{FF2B5EF4-FFF2-40B4-BE49-F238E27FC236}">
                <a16:creationId xmlns:a16="http://schemas.microsoft.com/office/drawing/2014/main" id="{B9154606-4DE0-4DC7-830A-371423BE4201}"/>
              </a:ext>
            </a:extLst>
          </p:cNvPr>
          <p:cNvSpPr>
            <a:spLocks noGrp="1"/>
          </p:cNvSpPr>
          <p:nvPr>
            <p:ph type="body" sz="quarter" idx="37" hasCustomPrompt="1"/>
          </p:nvPr>
        </p:nvSpPr>
        <p:spPr>
          <a:xfrm>
            <a:off x="2618284" y="2153566"/>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
        <p:nvSpPr>
          <p:cNvPr id="41" name="Text Placeholder 15">
            <a:extLst>
              <a:ext uri="{FF2B5EF4-FFF2-40B4-BE49-F238E27FC236}">
                <a16:creationId xmlns:a16="http://schemas.microsoft.com/office/drawing/2014/main" id="{5AC8C127-0F88-413C-B7BA-2ED0F81E7D4E}"/>
              </a:ext>
            </a:extLst>
          </p:cNvPr>
          <p:cNvSpPr>
            <a:spLocks noGrp="1"/>
          </p:cNvSpPr>
          <p:nvPr>
            <p:ph type="body" sz="quarter" idx="38" hasCustomPrompt="1"/>
          </p:nvPr>
        </p:nvSpPr>
        <p:spPr>
          <a:xfrm>
            <a:off x="2618284" y="3621465"/>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
        <p:nvSpPr>
          <p:cNvPr id="42" name="Text Placeholder 15">
            <a:extLst>
              <a:ext uri="{FF2B5EF4-FFF2-40B4-BE49-F238E27FC236}">
                <a16:creationId xmlns:a16="http://schemas.microsoft.com/office/drawing/2014/main" id="{63C5707A-6E08-4B58-A5FE-40063DB6548E}"/>
              </a:ext>
            </a:extLst>
          </p:cNvPr>
          <p:cNvSpPr>
            <a:spLocks noGrp="1"/>
          </p:cNvSpPr>
          <p:nvPr>
            <p:ph type="body" sz="quarter" idx="39" hasCustomPrompt="1"/>
          </p:nvPr>
        </p:nvSpPr>
        <p:spPr>
          <a:xfrm>
            <a:off x="2618284" y="5089363"/>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Tree>
    <p:extLst>
      <p:ext uri="{BB962C8B-B14F-4D97-AF65-F5344CB8AC3E}">
        <p14:creationId xmlns:p14="http://schemas.microsoft.com/office/powerpoint/2010/main" val="26531176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e Char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1461974"/>
            <a:ext cx="4464049" cy="1177174"/>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092276"/>
            <a:ext cx="4443165" cy="1008841"/>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fld id="{9D176226-7D99-466F-8942-6E617868DE59}" type="datetime1">
              <a:rPr lang="en-US" noProof="0" smtClean="0"/>
              <a:t>6/6/2026</a:t>
            </a:fld>
            <a:endParaRPr lang="en-US" noProof="0"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811097"/>
            <a:ext cx="3149152" cy="100800"/>
            <a:chOff x="-1228304" y="3250524"/>
            <a:chExt cx="3149152"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309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1820048" y="3250524"/>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9A5180A6-7D2B-4341-A749-16387D907EEF}"/>
              </a:ext>
            </a:extLst>
          </p:cNvPr>
          <p:cNvSpPr>
            <a:spLocks noGrp="1"/>
          </p:cNvSpPr>
          <p:nvPr>
            <p:ph type="body" idx="34" hasCustomPrompt="1"/>
          </p:nvPr>
        </p:nvSpPr>
        <p:spPr>
          <a:xfrm>
            <a:off x="1262770" y="4138611"/>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37" name="Text Placeholder 2">
            <a:extLst>
              <a:ext uri="{FF2B5EF4-FFF2-40B4-BE49-F238E27FC236}">
                <a16:creationId xmlns:a16="http://schemas.microsoft.com/office/drawing/2014/main" id="{79DFBEE7-50AA-4F4F-8B5D-AD23ECAD9919}"/>
              </a:ext>
            </a:extLst>
          </p:cNvPr>
          <p:cNvSpPr>
            <a:spLocks noGrp="1"/>
          </p:cNvSpPr>
          <p:nvPr>
            <p:ph type="body" idx="42" hasCustomPrompt="1"/>
          </p:nvPr>
        </p:nvSpPr>
        <p:spPr>
          <a:xfrm>
            <a:off x="1262769" y="4499972"/>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39" name="Text Placeholder 2">
            <a:extLst>
              <a:ext uri="{FF2B5EF4-FFF2-40B4-BE49-F238E27FC236}">
                <a16:creationId xmlns:a16="http://schemas.microsoft.com/office/drawing/2014/main" id="{306EAF0C-F17D-47D6-BAA1-16745F4F70D9}"/>
              </a:ext>
            </a:extLst>
          </p:cNvPr>
          <p:cNvSpPr>
            <a:spLocks noGrp="1"/>
          </p:cNvSpPr>
          <p:nvPr>
            <p:ph type="body" idx="45" hasCustomPrompt="1"/>
          </p:nvPr>
        </p:nvSpPr>
        <p:spPr>
          <a:xfrm>
            <a:off x="3193135" y="4138611"/>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0" name="Text Placeholder 2">
            <a:extLst>
              <a:ext uri="{FF2B5EF4-FFF2-40B4-BE49-F238E27FC236}">
                <a16:creationId xmlns:a16="http://schemas.microsoft.com/office/drawing/2014/main" id="{D091E31C-C1DC-4D72-8C9E-3B6BD91E72AF}"/>
              </a:ext>
            </a:extLst>
          </p:cNvPr>
          <p:cNvSpPr>
            <a:spLocks noGrp="1"/>
          </p:cNvSpPr>
          <p:nvPr>
            <p:ph type="body" idx="46" hasCustomPrompt="1"/>
          </p:nvPr>
        </p:nvSpPr>
        <p:spPr>
          <a:xfrm>
            <a:off x="3193134" y="4499972"/>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42" name="Text Placeholder 2">
            <a:extLst>
              <a:ext uri="{FF2B5EF4-FFF2-40B4-BE49-F238E27FC236}">
                <a16:creationId xmlns:a16="http://schemas.microsoft.com/office/drawing/2014/main" id="{F62E753C-C8BE-457D-9B22-6A8227347A67}"/>
              </a:ext>
            </a:extLst>
          </p:cNvPr>
          <p:cNvSpPr>
            <a:spLocks noGrp="1"/>
          </p:cNvSpPr>
          <p:nvPr>
            <p:ph type="body" idx="47" hasCustomPrompt="1"/>
          </p:nvPr>
        </p:nvSpPr>
        <p:spPr>
          <a:xfrm>
            <a:off x="5123499" y="4142294"/>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3" name="Text Placeholder 2">
            <a:extLst>
              <a:ext uri="{FF2B5EF4-FFF2-40B4-BE49-F238E27FC236}">
                <a16:creationId xmlns:a16="http://schemas.microsoft.com/office/drawing/2014/main" id="{BC1E8F6C-0BDD-4AFA-9E8D-5EF61AA59F50}"/>
              </a:ext>
            </a:extLst>
          </p:cNvPr>
          <p:cNvSpPr>
            <a:spLocks noGrp="1"/>
          </p:cNvSpPr>
          <p:nvPr>
            <p:ph type="body" idx="48" hasCustomPrompt="1"/>
          </p:nvPr>
        </p:nvSpPr>
        <p:spPr>
          <a:xfrm>
            <a:off x="5123498" y="4503655"/>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45" name="Text Placeholder 2">
            <a:extLst>
              <a:ext uri="{FF2B5EF4-FFF2-40B4-BE49-F238E27FC236}">
                <a16:creationId xmlns:a16="http://schemas.microsoft.com/office/drawing/2014/main" id="{C70C9772-55FF-4449-988F-6CDDE075E730}"/>
              </a:ext>
            </a:extLst>
          </p:cNvPr>
          <p:cNvSpPr>
            <a:spLocks noGrp="1"/>
          </p:cNvSpPr>
          <p:nvPr>
            <p:ph type="body" idx="49" hasCustomPrompt="1"/>
          </p:nvPr>
        </p:nvSpPr>
        <p:spPr>
          <a:xfrm>
            <a:off x="1262770" y="4826750"/>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6" name="Text Placeholder 2">
            <a:extLst>
              <a:ext uri="{FF2B5EF4-FFF2-40B4-BE49-F238E27FC236}">
                <a16:creationId xmlns:a16="http://schemas.microsoft.com/office/drawing/2014/main" id="{75EE6DCE-6A55-4D95-85F7-E22E3E268256}"/>
              </a:ext>
            </a:extLst>
          </p:cNvPr>
          <p:cNvSpPr>
            <a:spLocks noGrp="1"/>
          </p:cNvSpPr>
          <p:nvPr>
            <p:ph type="body" idx="50" hasCustomPrompt="1"/>
          </p:nvPr>
        </p:nvSpPr>
        <p:spPr>
          <a:xfrm>
            <a:off x="1262769" y="5188111"/>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48" name="Text Placeholder 2">
            <a:extLst>
              <a:ext uri="{FF2B5EF4-FFF2-40B4-BE49-F238E27FC236}">
                <a16:creationId xmlns:a16="http://schemas.microsoft.com/office/drawing/2014/main" id="{84DC7882-7541-4AEA-95FE-DDBCF6F9CA32}"/>
              </a:ext>
            </a:extLst>
          </p:cNvPr>
          <p:cNvSpPr>
            <a:spLocks noGrp="1"/>
          </p:cNvSpPr>
          <p:nvPr>
            <p:ph type="body" idx="51" hasCustomPrompt="1"/>
          </p:nvPr>
        </p:nvSpPr>
        <p:spPr>
          <a:xfrm>
            <a:off x="3193135" y="4826750"/>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9" name="Text Placeholder 2">
            <a:extLst>
              <a:ext uri="{FF2B5EF4-FFF2-40B4-BE49-F238E27FC236}">
                <a16:creationId xmlns:a16="http://schemas.microsoft.com/office/drawing/2014/main" id="{5542D500-4CD6-4FDE-9133-F8020797D9B5}"/>
              </a:ext>
            </a:extLst>
          </p:cNvPr>
          <p:cNvSpPr>
            <a:spLocks noGrp="1"/>
          </p:cNvSpPr>
          <p:nvPr>
            <p:ph type="body" idx="52" hasCustomPrompt="1"/>
          </p:nvPr>
        </p:nvSpPr>
        <p:spPr>
          <a:xfrm>
            <a:off x="3193134" y="5188111"/>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51" name="Text Placeholder 2">
            <a:extLst>
              <a:ext uri="{FF2B5EF4-FFF2-40B4-BE49-F238E27FC236}">
                <a16:creationId xmlns:a16="http://schemas.microsoft.com/office/drawing/2014/main" id="{500C362B-BA02-4F7D-86F6-3F6F2EF20D04}"/>
              </a:ext>
            </a:extLst>
          </p:cNvPr>
          <p:cNvSpPr>
            <a:spLocks noGrp="1"/>
          </p:cNvSpPr>
          <p:nvPr>
            <p:ph type="body" idx="53" hasCustomPrompt="1"/>
          </p:nvPr>
        </p:nvSpPr>
        <p:spPr>
          <a:xfrm>
            <a:off x="5123499" y="4830433"/>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52" name="Text Placeholder 2">
            <a:extLst>
              <a:ext uri="{FF2B5EF4-FFF2-40B4-BE49-F238E27FC236}">
                <a16:creationId xmlns:a16="http://schemas.microsoft.com/office/drawing/2014/main" id="{E213E497-634E-40E7-BF08-765CC21529E2}"/>
              </a:ext>
            </a:extLst>
          </p:cNvPr>
          <p:cNvSpPr>
            <a:spLocks noGrp="1"/>
          </p:cNvSpPr>
          <p:nvPr>
            <p:ph type="body" idx="54" hasCustomPrompt="1"/>
          </p:nvPr>
        </p:nvSpPr>
        <p:spPr>
          <a:xfrm>
            <a:off x="5123498" y="5191794"/>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8" name="Oval 7">
            <a:extLst>
              <a:ext uri="{FF2B5EF4-FFF2-40B4-BE49-F238E27FC236}">
                <a16:creationId xmlns:a16="http://schemas.microsoft.com/office/drawing/2014/main" id="{FA01C659-0131-449B-BA07-5BC568F00BF0}"/>
              </a:ext>
            </a:extLst>
          </p:cNvPr>
          <p:cNvSpPr/>
          <p:nvPr userDrawn="1"/>
        </p:nvSpPr>
        <p:spPr>
          <a:xfrm>
            <a:off x="790959" y="4258650"/>
            <a:ext cx="384048" cy="384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4" name="Oval 53">
            <a:extLst>
              <a:ext uri="{FF2B5EF4-FFF2-40B4-BE49-F238E27FC236}">
                <a16:creationId xmlns:a16="http://schemas.microsoft.com/office/drawing/2014/main" id="{69CB80EA-A8D6-4099-9412-0C14095755FF}"/>
              </a:ext>
            </a:extLst>
          </p:cNvPr>
          <p:cNvSpPr/>
          <p:nvPr userDrawn="1"/>
        </p:nvSpPr>
        <p:spPr>
          <a:xfrm>
            <a:off x="790959" y="4965077"/>
            <a:ext cx="384048" cy="384048"/>
          </a:xfrm>
          <a:prstGeom prst="ellipse">
            <a:avLst/>
          </a:prstGeom>
          <a:solidFill>
            <a:srgbClr val="225B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5" name="Oval 54">
            <a:extLst>
              <a:ext uri="{FF2B5EF4-FFF2-40B4-BE49-F238E27FC236}">
                <a16:creationId xmlns:a16="http://schemas.microsoft.com/office/drawing/2014/main" id="{2E20CCE5-B889-49FE-8FA6-A6F0F11A5D91}"/>
              </a:ext>
            </a:extLst>
          </p:cNvPr>
          <p:cNvSpPr/>
          <p:nvPr userDrawn="1"/>
        </p:nvSpPr>
        <p:spPr>
          <a:xfrm>
            <a:off x="2725217" y="4261982"/>
            <a:ext cx="384048" cy="38404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6" name="Oval 55">
            <a:extLst>
              <a:ext uri="{FF2B5EF4-FFF2-40B4-BE49-F238E27FC236}">
                <a16:creationId xmlns:a16="http://schemas.microsoft.com/office/drawing/2014/main" id="{769A77E3-4AFB-45BB-8FDC-4AD084EA9D23}"/>
              </a:ext>
            </a:extLst>
          </p:cNvPr>
          <p:cNvSpPr/>
          <p:nvPr userDrawn="1"/>
        </p:nvSpPr>
        <p:spPr>
          <a:xfrm>
            <a:off x="2725217" y="4968409"/>
            <a:ext cx="384048" cy="384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7" name="Oval 56">
            <a:extLst>
              <a:ext uri="{FF2B5EF4-FFF2-40B4-BE49-F238E27FC236}">
                <a16:creationId xmlns:a16="http://schemas.microsoft.com/office/drawing/2014/main" id="{53A8B986-3280-4EAC-846B-9167ECC55646}"/>
              </a:ext>
            </a:extLst>
          </p:cNvPr>
          <p:cNvSpPr/>
          <p:nvPr userDrawn="1"/>
        </p:nvSpPr>
        <p:spPr>
          <a:xfrm>
            <a:off x="4660323" y="4257848"/>
            <a:ext cx="384048" cy="384048"/>
          </a:xfrm>
          <a:prstGeom prst="ellipse">
            <a:avLst/>
          </a:prstGeom>
          <a:solidFill>
            <a:srgbClr val="B531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8" name="Oval 57">
            <a:extLst>
              <a:ext uri="{FF2B5EF4-FFF2-40B4-BE49-F238E27FC236}">
                <a16:creationId xmlns:a16="http://schemas.microsoft.com/office/drawing/2014/main" id="{0AE6D315-5EC0-4956-B7BF-B94D2AFE679B}"/>
              </a:ext>
            </a:extLst>
          </p:cNvPr>
          <p:cNvSpPr/>
          <p:nvPr userDrawn="1"/>
        </p:nvSpPr>
        <p:spPr>
          <a:xfrm>
            <a:off x="4660323" y="4964275"/>
            <a:ext cx="384048" cy="38404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Chart Placeholder 11">
            <a:extLst>
              <a:ext uri="{FF2B5EF4-FFF2-40B4-BE49-F238E27FC236}">
                <a16:creationId xmlns:a16="http://schemas.microsoft.com/office/drawing/2014/main" id="{9ED8422E-0C74-45EF-B794-252146C6639A}"/>
              </a:ext>
            </a:extLst>
          </p:cNvPr>
          <p:cNvSpPr>
            <a:spLocks noGrp="1"/>
          </p:cNvSpPr>
          <p:nvPr>
            <p:ph type="chart" sz="quarter" idx="55"/>
          </p:nvPr>
        </p:nvSpPr>
        <p:spPr>
          <a:xfrm>
            <a:off x="6924675" y="860425"/>
            <a:ext cx="4483100" cy="4573588"/>
          </a:xfrm>
        </p:spPr>
        <p:txBody>
          <a:bodyPr anchor="ctr" anchorCtr="0">
            <a:normAutofit/>
          </a:bodyPr>
          <a:lstStyle>
            <a:lvl1pPr marL="0" indent="0" algn="ctr">
              <a:buNone/>
              <a:defRPr sz="1200"/>
            </a:lvl1pPr>
          </a:lstStyle>
          <a:p>
            <a:r>
              <a:rPr lang="en-US" noProof="0"/>
              <a:t>Click icon to add chart</a:t>
            </a:r>
            <a:endParaRPr lang="en-US" noProof="0" dirty="0"/>
          </a:p>
        </p:txBody>
      </p:sp>
      <p:sp>
        <p:nvSpPr>
          <p:cNvPr id="35" name="Oval 34">
            <a:extLst>
              <a:ext uri="{FF2B5EF4-FFF2-40B4-BE49-F238E27FC236}">
                <a16:creationId xmlns:a16="http://schemas.microsoft.com/office/drawing/2014/main" id="{E8B7C827-F016-49F6-B775-FAC0E6420466}"/>
              </a:ext>
            </a:extLst>
          </p:cNvPr>
          <p:cNvSpPr/>
          <p:nvPr userDrawn="1"/>
        </p:nvSpPr>
        <p:spPr>
          <a:xfrm>
            <a:off x="6905624" y="905669"/>
            <a:ext cx="4483100" cy="4483100"/>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8" name="Oval 37">
            <a:extLst>
              <a:ext uri="{FF2B5EF4-FFF2-40B4-BE49-F238E27FC236}">
                <a16:creationId xmlns:a16="http://schemas.microsoft.com/office/drawing/2014/main" id="{C0F8D2C7-9093-4F92-B8A4-D819FEE69F1F}"/>
              </a:ext>
            </a:extLst>
          </p:cNvPr>
          <p:cNvSpPr/>
          <p:nvPr userDrawn="1"/>
        </p:nvSpPr>
        <p:spPr>
          <a:xfrm>
            <a:off x="8294757" y="2294802"/>
            <a:ext cx="1704834" cy="170483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41" name="Straight Connector 40">
            <a:extLst>
              <a:ext uri="{FF2B5EF4-FFF2-40B4-BE49-F238E27FC236}">
                <a16:creationId xmlns:a16="http://schemas.microsoft.com/office/drawing/2014/main" id="{0DE9D0C0-04C1-4621-8B2D-E65A25A8DCF3}"/>
              </a:ext>
            </a:extLst>
          </p:cNvPr>
          <p:cNvCxnSpPr>
            <a:cxnSpLocks/>
          </p:cNvCxnSpPr>
          <p:nvPr userDrawn="1"/>
        </p:nvCxnSpPr>
        <p:spPr>
          <a:xfrm rot="16200000">
            <a:off x="8675514" y="450000"/>
            <a:ext cx="90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0431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Appendix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Picture Placeholder 2">
            <a:extLst>
              <a:ext uri="{FF2B5EF4-FFF2-40B4-BE49-F238E27FC236}">
                <a16:creationId xmlns:a16="http://schemas.microsoft.com/office/drawing/2014/main" id="{96C5B5AA-0D95-4C33-8EBC-90401B51BDB4}"/>
              </a:ext>
            </a:extLst>
          </p:cNvPr>
          <p:cNvSpPr>
            <a:spLocks noGrp="1"/>
          </p:cNvSpPr>
          <p:nvPr>
            <p:ph type="pic" sz="quarter" idx="14"/>
          </p:nvPr>
        </p:nvSpPr>
        <p:spPr>
          <a:xfrm>
            <a:off x="6032" y="1912946"/>
            <a:ext cx="12185968" cy="3493008"/>
          </a:xfrm>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fld id="{BD9A2CD1-5378-45D0-A7BD-9F39311D4A17}" type="datetime1">
              <a:rPr lang="en-US" noProof="0" smtClean="0"/>
              <a:t>6/6/2026</a:t>
            </a:fld>
            <a:endParaRPr lang="en-US" noProof="0"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3848934" y="457496"/>
            <a:ext cx="4494133" cy="804338"/>
          </a:xfrm>
        </p:spPr>
        <p:txBody>
          <a:bodyPr lIns="0" tIns="0" rIns="0" bIns="0" anchor="b">
            <a:normAutofit/>
          </a:bodyPr>
          <a:lstStyle>
            <a:lvl1pPr algn="ctr">
              <a:defRPr sz="3600"/>
            </a:lvl1pPr>
          </a:lstStyle>
          <a:p>
            <a:r>
              <a:rPr lang="en-US" noProof="0"/>
              <a:t>APPENDIX</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4" name="Group 3">
            <a:extLst>
              <a:ext uri="{FF2B5EF4-FFF2-40B4-BE49-F238E27FC236}">
                <a16:creationId xmlns:a16="http://schemas.microsoft.com/office/drawing/2014/main" id="{908B302A-0F76-466E-9FCE-DCEECCBCF6C9}"/>
              </a:ext>
            </a:extLst>
          </p:cNvPr>
          <p:cNvGrpSpPr/>
          <p:nvPr userDrawn="1"/>
        </p:nvGrpSpPr>
        <p:grpSpPr>
          <a:xfrm>
            <a:off x="4736152" y="1509426"/>
            <a:ext cx="2719696" cy="100800"/>
            <a:chOff x="4732222" y="1509426"/>
            <a:chExt cx="2719696" cy="100800"/>
          </a:xfrm>
        </p:grpSpPr>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4732222" y="1509426"/>
              <a:ext cx="2669296" cy="100800"/>
              <a:chOff x="1693969" y="3240138"/>
              <a:chExt cx="1740431" cy="100800"/>
            </a:xfrm>
          </p:grpSpPr>
          <p:cxnSp>
            <p:nvCxnSpPr>
              <p:cNvPr id="12" name="Straight Connector 11">
                <a:extLst>
                  <a:ext uri="{FF2B5EF4-FFF2-40B4-BE49-F238E27FC236}">
                    <a16:creationId xmlns:a16="http://schemas.microsoft.com/office/drawing/2014/main" id="{370B72A7-B625-48B8-88E6-BCE2A4DD531E}"/>
                  </a:ext>
                </a:extLst>
              </p:cNvPr>
              <p:cNvCxnSpPr/>
              <p:nvPr userDrawn="1"/>
            </p:nvCxnSpPr>
            <p:spPr>
              <a:xfrm>
                <a:off x="1693969" y="3290538"/>
                <a:ext cx="169003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21" name="Oval 20">
              <a:extLst>
                <a:ext uri="{FF2B5EF4-FFF2-40B4-BE49-F238E27FC236}">
                  <a16:creationId xmlns:a16="http://schemas.microsoft.com/office/drawing/2014/main" id="{427C0C4F-6341-4BE0-931E-AAA6EA2AF137}"/>
                </a:ext>
              </a:extLst>
            </p:cNvPr>
            <p:cNvSpPr/>
            <p:nvPr userDrawn="1"/>
          </p:nvSpPr>
          <p:spPr>
            <a:xfrm flipH="1">
              <a:off x="7351117" y="1509426"/>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36529051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stimonials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fld id="{740AB151-0BE8-4B75-A9B0-83DA443E52B5}" type="datetime1">
              <a:rPr lang="en-US" noProof="0" smtClean="0"/>
              <a:t>6/6/2026</a:t>
            </a:fld>
            <a:endParaRPr lang="en-US" noProof="0"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5104263" y="707529"/>
            <a:ext cx="6310887" cy="569086"/>
          </a:xfrm>
        </p:spPr>
        <p:txBody>
          <a:bodyPr lIns="0" tIns="0" rIns="0" bIns="0" anchor="b">
            <a:normAutofit/>
          </a:bodyPr>
          <a:lstStyle>
            <a:lvl1pPr algn="r">
              <a:defRPr sz="3600"/>
            </a:lvl1pPr>
          </a:lstStyle>
          <a:p>
            <a:r>
              <a:rPr lang="en-US" noProof="0"/>
              <a:t>TESTIMONIALS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7773282" y="1375202"/>
            <a:ext cx="4418718" cy="100800"/>
            <a:chOff x="675503" y="3240138"/>
            <a:chExt cx="2758897"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75503" y="3290538"/>
              <a:ext cx="270849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0" name="Text Placeholder 2">
            <a:extLst>
              <a:ext uri="{FF2B5EF4-FFF2-40B4-BE49-F238E27FC236}">
                <a16:creationId xmlns:a16="http://schemas.microsoft.com/office/drawing/2014/main" id="{4A98AB01-9578-4430-96AD-F434AF0CDA20}"/>
              </a:ext>
            </a:extLst>
          </p:cNvPr>
          <p:cNvSpPr>
            <a:spLocks noGrp="1"/>
          </p:cNvSpPr>
          <p:nvPr>
            <p:ph type="body" idx="34" hasCustomPrompt="1"/>
          </p:nvPr>
        </p:nvSpPr>
        <p:spPr>
          <a:xfrm>
            <a:off x="822459" y="4996962"/>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Customer Title</a:t>
            </a:r>
          </a:p>
        </p:txBody>
      </p:sp>
      <p:sp>
        <p:nvSpPr>
          <p:cNvPr id="41" name="Text Placeholder 2">
            <a:extLst>
              <a:ext uri="{FF2B5EF4-FFF2-40B4-BE49-F238E27FC236}">
                <a16:creationId xmlns:a16="http://schemas.microsoft.com/office/drawing/2014/main" id="{EF9D60F2-A1FB-4A95-997B-A4F1723AC1EC}"/>
              </a:ext>
            </a:extLst>
          </p:cNvPr>
          <p:cNvSpPr>
            <a:spLocks noGrp="1"/>
          </p:cNvSpPr>
          <p:nvPr>
            <p:ph type="body" idx="35" hasCustomPrompt="1"/>
          </p:nvPr>
        </p:nvSpPr>
        <p:spPr>
          <a:xfrm>
            <a:off x="822459" y="4191894"/>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a:t>
            </a:r>
            <a:br>
              <a:rPr lang="en-US" noProof="0"/>
            </a:br>
            <a:r>
              <a:rPr lang="en-US" noProof="0"/>
              <a:t>text</a:t>
            </a:r>
          </a:p>
        </p:txBody>
      </p:sp>
      <p:sp>
        <p:nvSpPr>
          <p:cNvPr id="42" name="Picture Placeholder 2">
            <a:extLst>
              <a:ext uri="{FF2B5EF4-FFF2-40B4-BE49-F238E27FC236}">
                <a16:creationId xmlns:a16="http://schemas.microsoft.com/office/drawing/2014/main" id="{76A56D2A-42F0-40C5-96D7-B1AC33152A85}"/>
              </a:ext>
            </a:extLst>
          </p:cNvPr>
          <p:cNvSpPr>
            <a:spLocks noGrp="1"/>
          </p:cNvSpPr>
          <p:nvPr>
            <p:ph type="pic" sz="quarter" idx="36"/>
          </p:nvPr>
        </p:nvSpPr>
        <p:spPr>
          <a:xfrm>
            <a:off x="2447783" y="4435460"/>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cxnSp>
        <p:nvCxnSpPr>
          <p:cNvPr id="43" name="Straight Connector 42">
            <a:extLst>
              <a:ext uri="{FF2B5EF4-FFF2-40B4-BE49-F238E27FC236}">
                <a16:creationId xmlns:a16="http://schemas.microsoft.com/office/drawing/2014/main" id="{CF6D1C91-9136-4678-A712-92BE9B3902C4}"/>
              </a:ext>
            </a:extLst>
          </p:cNvPr>
          <p:cNvCxnSpPr>
            <a:cxnSpLocks/>
          </p:cNvCxnSpPr>
          <p:nvPr userDrawn="1"/>
        </p:nvCxnSpPr>
        <p:spPr>
          <a:xfrm flipV="1">
            <a:off x="3000995" y="3984820"/>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F2D92A7B-1C40-4AEB-92C3-C35F8C01F1FA}"/>
              </a:ext>
            </a:extLst>
          </p:cNvPr>
          <p:cNvSpPr>
            <a:spLocks noGrp="1"/>
          </p:cNvSpPr>
          <p:nvPr>
            <p:ph type="body" sz="quarter" idx="49"/>
          </p:nvPr>
        </p:nvSpPr>
        <p:spPr>
          <a:xfrm>
            <a:off x="803253"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noProof="0"/>
              <a:t>Click to edit Master text styles</a:t>
            </a:r>
          </a:p>
        </p:txBody>
      </p:sp>
      <p:sp>
        <p:nvSpPr>
          <p:cNvPr id="24" name="Oval 23">
            <a:extLst>
              <a:ext uri="{FF2B5EF4-FFF2-40B4-BE49-F238E27FC236}">
                <a16:creationId xmlns:a16="http://schemas.microsoft.com/office/drawing/2014/main" id="{F2E312F1-B417-47B6-97E4-7CCA31034F82}"/>
              </a:ext>
            </a:extLst>
          </p:cNvPr>
          <p:cNvSpPr/>
          <p:nvPr userDrawn="1"/>
        </p:nvSpPr>
        <p:spPr>
          <a:xfrm>
            <a:off x="2950595" y="3930376"/>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8" name="Text Placeholder 2">
            <a:extLst>
              <a:ext uri="{FF2B5EF4-FFF2-40B4-BE49-F238E27FC236}">
                <a16:creationId xmlns:a16="http://schemas.microsoft.com/office/drawing/2014/main" id="{13DB5D84-04D8-4536-A06B-AED76E7C51D7}"/>
              </a:ext>
            </a:extLst>
          </p:cNvPr>
          <p:cNvSpPr>
            <a:spLocks noGrp="1"/>
          </p:cNvSpPr>
          <p:nvPr>
            <p:ph type="body" idx="50" hasCustomPrompt="1"/>
          </p:nvPr>
        </p:nvSpPr>
        <p:spPr>
          <a:xfrm>
            <a:off x="4586638" y="4996962"/>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Customer Title</a:t>
            </a:r>
          </a:p>
        </p:txBody>
      </p:sp>
      <p:sp>
        <p:nvSpPr>
          <p:cNvPr id="59" name="Text Placeholder 2">
            <a:extLst>
              <a:ext uri="{FF2B5EF4-FFF2-40B4-BE49-F238E27FC236}">
                <a16:creationId xmlns:a16="http://schemas.microsoft.com/office/drawing/2014/main" id="{3AB0AC7E-7919-422E-95A1-82E8B125756D}"/>
              </a:ext>
            </a:extLst>
          </p:cNvPr>
          <p:cNvSpPr>
            <a:spLocks noGrp="1"/>
          </p:cNvSpPr>
          <p:nvPr>
            <p:ph type="body" idx="51" hasCustomPrompt="1"/>
          </p:nvPr>
        </p:nvSpPr>
        <p:spPr>
          <a:xfrm>
            <a:off x="4586638" y="4191894"/>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a:t>
            </a:r>
            <a:br>
              <a:rPr lang="en-US" noProof="0"/>
            </a:br>
            <a:r>
              <a:rPr lang="en-US" noProof="0"/>
              <a:t>text</a:t>
            </a:r>
          </a:p>
        </p:txBody>
      </p:sp>
      <p:sp>
        <p:nvSpPr>
          <p:cNvPr id="60" name="Picture Placeholder 2">
            <a:extLst>
              <a:ext uri="{FF2B5EF4-FFF2-40B4-BE49-F238E27FC236}">
                <a16:creationId xmlns:a16="http://schemas.microsoft.com/office/drawing/2014/main" id="{B44FD76B-D1AE-458B-AF32-E4AA246B0881}"/>
              </a:ext>
            </a:extLst>
          </p:cNvPr>
          <p:cNvSpPr>
            <a:spLocks noGrp="1"/>
          </p:cNvSpPr>
          <p:nvPr>
            <p:ph type="pic" sz="quarter" idx="52"/>
          </p:nvPr>
        </p:nvSpPr>
        <p:spPr>
          <a:xfrm>
            <a:off x="6211962" y="4435460"/>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cxnSp>
        <p:nvCxnSpPr>
          <p:cNvPr id="61" name="Straight Connector 60">
            <a:extLst>
              <a:ext uri="{FF2B5EF4-FFF2-40B4-BE49-F238E27FC236}">
                <a16:creationId xmlns:a16="http://schemas.microsoft.com/office/drawing/2014/main" id="{07D22CD4-7F86-495D-B381-7D706058B916}"/>
              </a:ext>
            </a:extLst>
          </p:cNvPr>
          <p:cNvCxnSpPr>
            <a:cxnSpLocks/>
          </p:cNvCxnSpPr>
          <p:nvPr userDrawn="1"/>
        </p:nvCxnSpPr>
        <p:spPr>
          <a:xfrm flipV="1">
            <a:off x="6765174" y="3984820"/>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2" name="Text Placeholder 3">
            <a:extLst>
              <a:ext uri="{FF2B5EF4-FFF2-40B4-BE49-F238E27FC236}">
                <a16:creationId xmlns:a16="http://schemas.microsoft.com/office/drawing/2014/main" id="{1BA0EB90-BA97-4A18-AD3D-1E839B636DEB}"/>
              </a:ext>
            </a:extLst>
          </p:cNvPr>
          <p:cNvSpPr>
            <a:spLocks noGrp="1"/>
          </p:cNvSpPr>
          <p:nvPr>
            <p:ph type="body" sz="quarter" idx="53"/>
          </p:nvPr>
        </p:nvSpPr>
        <p:spPr>
          <a:xfrm>
            <a:off x="4567432"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noProof="0"/>
              <a:t>Click to edit Master text styles</a:t>
            </a:r>
          </a:p>
        </p:txBody>
      </p:sp>
      <p:sp>
        <p:nvSpPr>
          <p:cNvPr id="63" name="Oval 62">
            <a:extLst>
              <a:ext uri="{FF2B5EF4-FFF2-40B4-BE49-F238E27FC236}">
                <a16:creationId xmlns:a16="http://schemas.microsoft.com/office/drawing/2014/main" id="{ED057A87-963C-4F8A-BD4C-959BF8AF699B}"/>
              </a:ext>
            </a:extLst>
          </p:cNvPr>
          <p:cNvSpPr/>
          <p:nvPr userDrawn="1"/>
        </p:nvSpPr>
        <p:spPr>
          <a:xfrm>
            <a:off x="6714774" y="3930376"/>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64" name="Text Placeholder 2">
            <a:extLst>
              <a:ext uri="{FF2B5EF4-FFF2-40B4-BE49-F238E27FC236}">
                <a16:creationId xmlns:a16="http://schemas.microsoft.com/office/drawing/2014/main" id="{B6BAFE05-9EC0-4C3C-AB0F-89A83361452F}"/>
              </a:ext>
            </a:extLst>
          </p:cNvPr>
          <p:cNvSpPr>
            <a:spLocks noGrp="1"/>
          </p:cNvSpPr>
          <p:nvPr>
            <p:ph type="body" idx="54" hasCustomPrompt="1"/>
          </p:nvPr>
        </p:nvSpPr>
        <p:spPr>
          <a:xfrm>
            <a:off x="8350818" y="4992196"/>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Customer Title</a:t>
            </a:r>
          </a:p>
        </p:txBody>
      </p:sp>
      <p:sp>
        <p:nvSpPr>
          <p:cNvPr id="65" name="Text Placeholder 2">
            <a:extLst>
              <a:ext uri="{FF2B5EF4-FFF2-40B4-BE49-F238E27FC236}">
                <a16:creationId xmlns:a16="http://schemas.microsoft.com/office/drawing/2014/main" id="{290BF8E2-78CA-4427-9231-3C5EDC272DEE}"/>
              </a:ext>
            </a:extLst>
          </p:cNvPr>
          <p:cNvSpPr>
            <a:spLocks noGrp="1"/>
          </p:cNvSpPr>
          <p:nvPr>
            <p:ph type="body" idx="55" hasCustomPrompt="1"/>
          </p:nvPr>
        </p:nvSpPr>
        <p:spPr>
          <a:xfrm>
            <a:off x="8350818" y="4187128"/>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a:t>
            </a:r>
            <a:br>
              <a:rPr lang="en-US" noProof="0"/>
            </a:br>
            <a:r>
              <a:rPr lang="en-US" noProof="0"/>
              <a:t>text</a:t>
            </a:r>
          </a:p>
        </p:txBody>
      </p:sp>
      <p:sp>
        <p:nvSpPr>
          <p:cNvPr id="66" name="Picture Placeholder 2">
            <a:extLst>
              <a:ext uri="{FF2B5EF4-FFF2-40B4-BE49-F238E27FC236}">
                <a16:creationId xmlns:a16="http://schemas.microsoft.com/office/drawing/2014/main" id="{ACA8732F-AB9E-4253-BB5A-5ADD5BA9B153}"/>
              </a:ext>
            </a:extLst>
          </p:cNvPr>
          <p:cNvSpPr>
            <a:spLocks noGrp="1"/>
          </p:cNvSpPr>
          <p:nvPr>
            <p:ph type="pic" sz="quarter" idx="56"/>
          </p:nvPr>
        </p:nvSpPr>
        <p:spPr>
          <a:xfrm>
            <a:off x="9976142" y="4430694"/>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cxnSp>
        <p:nvCxnSpPr>
          <p:cNvPr id="67" name="Straight Connector 66">
            <a:extLst>
              <a:ext uri="{FF2B5EF4-FFF2-40B4-BE49-F238E27FC236}">
                <a16:creationId xmlns:a16="http://schemas.microsoft.com/office/drawing/2014/main" id="{BB9A566A-8C97-4AE6-B9EF-701587499889}"/>
              </a:ext>
            </a:extLst>
          </p:cNvPr>
          <p:cNvCxnSpPr>
            <a:cxnSpLocks/>
          </p:cNvCxnSpPr>
          <p:nvPr userDrawn="1"/>
        </p:nvCxnSpPr>
        <p:spPr>
          <a:xfrm flipV="1">
            <a:off x="10529354" y="3980054"/>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8" name="Text Placeholder 3">
            <a:extLst>
              <a:ext uri="{FF2B5EF4-FFF2-40B4-BE49-F238E27FC236}">
                <a16:creationId xmlns:a16="http://schemas.microsoft.com/office/drawing/2014/main" id="{45B69021-5E85-4B37-B529-366AC57512FD}"/>
              </a:ext>
            </a:extLst>
          </p:cNvPr>
          <p:cNvSpPr>
            <a:spLocks noGrp="1"/>
          </p:cNvSpPr>
          <p:nvPr>
            <p:ph type="body" sz="quarter" idx="57"/>
          </p:nvPr>
        </p:nvSpPr>
        <p:spPr>
          <a:xfrm>
            <a:off x="8331612"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noProof="0"/>
              <a:t>Click to edit Master text styles</a:t>
            </a:r>
          </a:p>
        </p:txBody>
      </p:sp>
      <p:sp>
        <p:nvSpPr>
          <p:cNvPr id="69" name="Oval 68">
            <a:extLst>
              <a:ext uri="{FF2B5EF4-FFF2-40B4-BE49-F238E27FC236}">
                <a16:creationId xmlns:a16="http://schemas.microsoft.com/office/drawing/2014/main" id="{E407CD49-808A-445A-96C0-E3083C9FB390}"/>
              </a:ext>
            </a:extLst>
          </p:cNvPr>
          <p:cNvSpPr/>
          <p:nvPr userDrawn="1"/>
        </p:nvSpPr>
        <p:spPr>
          <a:xfrm>
            <a:off x="10478954" y="3925610"/>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Tree>
    <p:extLst>
      <p:ext uri="{BB962C8B-B14F-4D97-AF65-F5344CB8AC3E}">
        <p14:creationId xmlns:p14="http://schemas.microsoft.com/office/powerpoint/2010/main" val="26721480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ase Study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1980591"/>
            <a:ext cx="4187903" cy="1177174"/>
          </a:xfrm>
        </p:spPr>
        <p:txBody>
          <a:bodyPr lIns="0" tIns="0" rIns="0" bIns="0" anchor="b">
            <a:normAutofit/>
          </a:bodyPr>
          <a:lstStyle>
            <a:lvl1pPr>
              <a:defRPr sz="3600"/>
            </a:lvl1pPr>
          </a:lstStyle>
          <a:p>
            <a:r>
              <a:rPr lang="en-US" noProof="0"/>
              <a:t>CASE STUDY</a:t>
            </a:r>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610893"/>
            <a:ext cx="4168311" cy="1897530"/>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fld id="{A6B1816D-EB4C-451F-BDAC-5E229C99AB85}" type="datetime1">
              <a:rPr lang="en-US" noProof="0" smtClean="0"/>
              <a:t>6/6/2026</a:t>
            </a:fld>
            <a:endParaRPr lang="en-US" noProof="0"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3319328"/>
            <a:ext cx="3866400" cy="100800"/>
            <a:chOff x="-1228304" y="3240138"/>
            <a:chExt cx="3866400"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381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253729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5" name="Text Placeholder 2">
            <a:extLst>
              <a:ext uri="{FF2B5EF4-FFF2-40B4-BE49-F238E27FC236}">
                <a16:creationId xmlns:a16="http://schemas.microsoft.com/office/drawing/2014/main" id="{82DA762C-1D45-43AA-9DB3-3D8DBE3EACFE}"/>
              </a:ext>
            </a:extLst>
          </p:cNvPr>
          <p:cNvSpPr>
            <a:spLocks noGrp="1"/>
          </p:cNvSpPr>
          <p:nvPr>
            <p:ph type="body" idx="33" hasCustomPrompt="1"/>
          </p:nvPr>
        </p:nvSpPr>
        <p:spPr>
          <a:xfrm>
            <a:off x="5267325" y="1126345"/>
            <a:ext cx="6086475" cy="2662466"/>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2">
            <a:extLst>
              <a:ext uri="{FF2B5EF4-FFF2-40B4-BE49-F238E27FC236}">
                <a16:creationId xmlns:a16="http://schemas.microsoft.com/office/drawing/2014/main" id="{4C3C1BF4-C955-4D71-87E4-BE0F7B619575}"/>
              </a:ext>
            </a:extLst>
          </p:cNvPr>
          <p:cNvSpPr>
            <a:spLocks noGrp="1"/>
          </p:cNvSpPr>
          <p:nvPr>
            <p:ph type="body" idx="34" hasCustomPrompt="1"/>
          </p:nvPr>
        </p:nvSpPr>
        <p:spPr>
          <a:xfrm>
            <a:off x="5269967" y="3909256"/>
            <a:ext cx="6086475" cy="1822399"/>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37251571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Mobile Phon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fld id="{DE59C645-B381-4A12-9777-3D5609F9945A}" type="datetime1">
              <a:rPr lang="en-US" noProof="0" smtClean="0"/>
              <a:t>6/6/2026</a:t>
            </a:fld>
            <a:endParaRPr lang="en-US" noProof="0"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096000" y="1294387"/>
            <a:ext cx="5314072" cy="569086"/>
          </a:xfrm>
        </p:spPr>
        <p:txBody>
          <a:bodyPr lIns="0" tIns="0" rIns="0" bIns="0" anchor="b">
            <a:normAutofit/>
          </a:bodyPr>
          <a:lstStyle>
            <a:lvl1pPr algn="l">
              <a:defRPr sz="3600"/>
            </a:lvl1pPr>
          </a:lstStyle>
          <a:p>
            <a:r>
              <a:rPr lang="en-US" noProof="0"/>
              <a:t>CLICK TO EDIT TITLE</a:t>
            </a:r>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096000" y="2212679"/>
            <a:ext cx="5292725"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a:t>Click icon to add picture</a:t>
            </a:r>
            <a:endParaRPr lang="en-US" noProof="0"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096000" y="1970230"/>
            <a:ext cx="6096000" cy="100800"/>
            <a:chOff x="646015" y="3248308"/>
            <a:chExt cx="3107749"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Text Placeholder 2">
            <a:extLst>
              <a:ext uri="{FF2B5EF4-FFF2-40B4-BE49-F238E27FC236}">
                <a16:creationId xmlns:a16="http://schemas.microsoft.com/office/drawing/2014/main" id="{ABD2EF23-562D-4049-92E3-48371C9E83A4}"/>
              </a:ext>
            </a:extLst>
          </p:cNvPr>
          <p:cNvSpPr>
            <a:spLocks noGrp="1"/>
          </p:cNvSpPr>
          <p:nvPr>
            <p:ph type="body" idx="30" hasCustomPrompt="1"/>
          </p:nvPr>
        </p:nvSpPr>
        <p:spPr>
          <a:xfrm>
            <a:off x="6098826" y="3335524"/>
            <a:ext cx="5311245"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 name="Rectangle 2">
            <a:extLst>
              <a:ext uri="{FF2B5EF4-FFF2-40B4-BE49-F238E27FC236}">
                <a16:creationId xmlns:a16="http://schemas.microsoft.com/office/drawing/2014/main" id="{496B07E0-C579-4C5F-9AD4-6AF791562924}"/>
              </a:ext>
            </a:extLst>
          </p:cNvPr>
          <p:cNvSpPr/>
          <p:nvPr userDrawn="1"/>
        </p:nvSpPr>
        <p:spPr>
          <a:xfrm>
            <a:off x="963549" y="1819285"/>
            <a:ext cx="4306824" cy="3648456"/>
          </a:xfrm>
          <a:prstGeom prst="rect">
            <a:avLst/>
          </a:prstGeom>
          <a:blipFill>
            <a:blip>
              <a:extLst>
                <a:ext uri="{96DAC541-7B7A-43D3-8B79-37D633B846F1}">
                  <asvg:svgBlip xmlns:asvg="http://schemas.microsoft.com/office/drawing/2016/SVG/main"/>
                </a:ext>
              </a:extLst>
            </a:blip>
            <a:srcRect/>
            <a:stretch>
              <a:fillRect t="-195" b="-1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1" name="Picture Placeholder 2">
            <a:extLst>
              <a:ext uri="{FF2B5EF4-FFF2-40B4-BE49-F238E27FC236}">
                <a16:creationId xmlns:a16="http://schemas.microsoft.com/office/drawing/2014/main" id="{D5639F99-011E-49CF-8ABD-A4DB4439FB47}"/>
              </a:ext>
            </a:extLst>
          </p:cNvPr>
          <p:cNvSpPr>
            <a:spLocks noGrp="1"/>
          </p:cNvSpPr>
          <p:nvPr>
            <p:ph type="pic" sz="quarter" idx="14"/>
          </p:nvPr>
        </p:nvSpPr>
        <p:spPr>
          <a:xfrm>
            <a:off x="3315505" y="1976894"/>
            <a:ext cx="1819656" cy="3108960"/>
          </a:xfrm>
          <a:ln w="254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2" name="Picture Placeholder 2">
            <a:extLst>
              <a:ext uri="{FF2B5EF4-FFF2-40B4-BE49-F238E27FC236}">
                <a16:creationId xmlns:a16="http://schemas.microsoft.com/office/drawing/2014/main" id="{028483B2-B562-448D-AEE1-556BC9366BBA}"/>
              </a:ext>
            </a:extLst>
          </p:cNvPr>
          <p:cNvSpPr>
            <a:spLocks noGrp="1"/>
          </p:cNvSpPr>
          <p:nvPr>
            <p:ph type="pic" sz="quarter" idx="31"/>
          </p:nvPr>
        </p:nvSpPr>
        <p:spPr>
          <a:xfrm>
            <a:off x="1102188" y="3517926"/>
            <a:ext cx="2057400" cy="1819656"/>
          </a:xfrm>
          <a:ln w="25400">
            <a:solidFill>
              <a:schemeClr val="tx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3420595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2737603-04DB-411C-B2D9-BDFF9AEE89D6}"/>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1" name="Text Placeholder 3">
            <a:extLst>
              <a:ext uri="{FF2B5EF4-FFF2-40B4-BE49-F238E27FC236}">
                <a16:creationId xmlns:a16="http://schemas.microsoft.com/office/drawing/2014/main" id="{605A03A4-E79C-49C5-A546-FF8E2D42E9D2}"/>
              </a:ext>
            </a:extLst>
          </p:cNvPr>
          <p:cNvSpPr>
            <a:spLocks noGrp="1"/>
          </p:cNvSpPr>
          <p:nvPr>
            <p:ph type="body" sz="half" idx="2"/>
          </p:nvPr>
        </p:nvSpPr>
        <p:spPr>
          <a:xfrm>
            <a:off x="883319" y="3054194"/>
            <a:ext cx="1645920" cy="618756"/>
          </a:xfrm>
        </p:spPr>
        <p:txBody>
          <a:bodyPr lIns="0" tIns="0" rIns="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2" name="Text Placeholder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384584" y="2023761"/>
            <a:ext cx="2469965"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3" name="Text Placeholder 3">
            <a:extLst>
              <a:ext uri="{FF2B5EF4-FFF2-40B4-BE49-F238E27FC236}">
                <a16:creationId xmlns:a16="http://schemas.microsoft.com/office/drawing/2014/main" id="{6C0E2C30-6E91-49DE-B7A1-6E32A19EC81D}"/>
              </a:ext>
            </a:extLst>
          </p:cNvPr>
          <p:cNvSpPr>
            <a:spLocks noGrp="1"/>
          </p:cNvSpPr>
          <p:nvPr>
            <p:ph type="body" sz="half" idx="36"/>
          </p:nvPr>
        </p:nvSpPr>
        <p:spPr>
          <a:xfrm>
            <a:off x="2596444" y="3054194"/>
            <a:ext cx="1389888" cy="618756"/>
          </a:xfrm>
        </p:spPr>
        <p:txBody>
          <a:bodyPr lIns="0" tIns="0" rIns="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24" name="Picture Placeholder 12">
            <a:extLst>
              <a:ext uri="{FF2B5EF4-FFF2-40B4-BE49-F238E27FC236}">
                <a16:creationId xmlns:a16="http://schemas.microsoft.com/office/drawing/2014/main" id="{70BE5E73-C067-492F-BE30-5E3DADAD40EF}"/>
              </a:ext>
            </a:extLst>
          </p:cNvPr>
          <p:cNvSpPr>
            <a:spLocks noGrp="1"/>
          </p:cNvSpPr>
          <p:nvPr>
            <p:ph type="pic" sz="quarter" idx="37"/>
          </p:nvPr>
        </p:nvSpPr>
        <p:spPr>
          <a:xfrm>
            <a:off x="875852" y="3731781"/>
            <a:ext cx="1636776" cy="1618488"/>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5" name="Picture Placeholder 12">
            <a:extLst>
              <a:ext uri="{FF2B5EF4-FFF2-40B4-BE49-F238E27FC236}">
                <a16:creationId xmlns:a16="http://schemas.microsoft.com/office/drawing/2014/main" id="{36A9B448-4FDC-41F7-941E-5BF5A129057A}"/>
              </a:ext>
            </a:extLst>
          </p:cNvPr>
          <p:cNvSpPr>
            <a:spLocks noGrp="1"/>
          </p:cNvSpPr>
          <p:nvPr>
            <p:ph type="pic" sz="quarter" idx="38"/>
          </p:nvPr>
        </p:nvSpPr>
        <p:spPr>
          <a:xfrm>
            <a:off x="2499831" y="3731781"/>
            <a:ext cx="1636776" cy="1618488"/>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6" name="Text Placeholder 3">
            <a:extLst>
              <a:ext uri="{FF2B5EF4-FFF2-40B4-BE49-F238E27FC236}">
                <a16:creationId xmlns:a16="http://schemas.microsoft.com/office/drawing/2014/main" id="{90B3A413-8776-4B3B-931F-C132DAB3A425}"/>
              </a:ext>
            </a:extLst>
          </p:cNvPr>
          <p:cNvSpPr>
            <a:spLocks noGrp="1"/>
          </p:cNvSpPr>
          <p:nvPr>
            <p:ph type="body" sz="half" idx="39"/>
          </p:nvPr>
        </p:nvSpPr>
        <p:spPr>
          <a:xfrm>
            <a:off x="4940427" y="3054194"/>
            <a:ext cx="2113508" cy="618756"/>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27" name="Text Placeholder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494328" y="2023761"/>
            <a:ext cx="1943702"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8" name="Picture Placeholder 12">
            <a:extLst>
              <a:ext uri="{FF2B5EF4-FFF2-40B4-BE49-F238E27FC236}">
                <a16:creationId xmlns:a16="http://schemas.microsoft.com/office/drawing/2014/main" id="{64125935-B0D3-4ABD-9BBA-A60E46D2C55C}"/>
              </a:ext>
            </a:extLst>
          </p:cNvPr>
          <p:cNvSpPr>
            <a:spLocks noGrp="1"/>
          </p:cNvSpPr>
          <p:nvPr>
            <p:ph type="pic" sz="quarter" idx="43"/>
          </p:nvPr>
        </p:nvSpPr>
        <p:spPr>
          <a:xfrm>
            <a:off x="4946407" y="3731781"/>
            <a:ext cx="2048256" cy="896112"/>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9" name="Text Placeholder 3">
            <a:extLst>
              <a:ext uri="{FF2B5EF4-FFF2-40B4-BE49-F238E27FC236}">
                <a16:creationId xmlns:a16="http://schemas.microsoft.com/office/drawing/2014/main" id="{47D3BA4D-FA26-44C8-B927-E42CC8E67B79}"/>
              </a:ext>
            </a:extLst>
          </p:cNvPr>
          <p:cNvSpPr>
            <a:spLocks noGrp="1"/>
          </p:cNvSpPr>
          <p:nvPr>
            <p:ph type="body" sz="half" idx="45"/>
          </p:nvPr>
        </p:nvSpPr>
        <p:spPr>
          <a:xfrm>
            <a:off x="7900319" y="3054194"/>
            <a:ext cx="2197045" cy="618756"/>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0" name="Text Placeholder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454220" y="2023761"/>
            <a:ext cx="1943702"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32" name="Text Placeholder 3">
            <a:extLst>
              <a:ext uri="{FF2B5EF4-FFF2-40B4-BE49-F238E27FC236}">
                <a16:creationId xmlns:a16="http://schemas.microsoft.com/office/drawing/2014/main" id="{55D1A91B-BB99-4DC7-B8F5-55514B49A9D1}"/>
              </a:ext>
            </a:extLst>
          </p:cNvPr>
          <p:cNvSpPr>
            <a:spLocks noGrp="1"/>
          </p:cNvSpPr>
          <p:nvPr>
            <p:ph type="body" sz="half" idx="49"/>
          </p:nvPr>
        </p:nvSpPr>
        <p:spPr>
          <a:xfrm>
            <a:off x="7900319" y="4671712"/>
            <a:ext cx="2223939"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3" name="Text Placeholder 3">
            <a:extLst>
              <a:ext uri="{FF2B5EF4-FFF2-40B4-BE49-F238E27FC236}">
                <a16:creationId xmlns:a16="http://schemas.microsoft.com/office/drawing/2014/main" id="{FFAB2C75-BBBF-4A4D-A633-7CEFFABAFE32}"/>
              </a:ext>
            </a:extLst>
          </p:cNvPr>
          <p:cNvSpPr>
            <a:spLocks noGrp="1"/>
          </p:cNvSpPr>
          <p:nvPr>
            <p:ph type="body" sz="half" idx="51"/>
          </p:nvPr>
        </p:nvSpPr>
        <p:spPr>
          <a:xfrm>
            <a:off x="4940427" y="4830765"/>
            <a:ext cx="2048256"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4" name="Text Placeholder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a:noAutofit/>
          </a:bodyPr>
          <a:lstStyle>
            <a:lvl1pPr marL="0" indent="0" algn="l">
              <a:buNone/>
              <a:defRPr sz="7000" b="1">
                <a:ln>
                  <a:solidFill>
                    <a:schemeClr val="tx1"/>
                  </a:solidFill>
                </a:ln>
                <a:noFill/>
                <a:latin typeface="+mj-lt"/>
                <a:ea typeface="Tahoma" panose="020B0604030504040204" pitchFamily="34" charset="0"/>
                <a:cs typeface="Tahoma" panose="020B0604030504040204" pitchFamily="34" charset="0"/>
              </a:defRPr>
            </a:lvl1pPr>
          </a:lstStyle>
          <a:p>
            <a:pPr lvl="0"/>
            <a:r>
              <a:rPr lang="en-US" noProof="0"/>
              <a:t>1</a:t>
            </a:r>
          </a:p>
        </p:txBody>
      </p:sp>
      <p:sp>
        <p:nvSpPr>
          <p:cNvPr id="36" name="Text Placeholder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1999493"/>
            <a:ext cx="558402" cy="896112"/>
          </a:xfrm>
        </p:spPr>
        <p:txBody>
          <a:bodyPr lIns="0" tIns="0" rIns="0" bIns="0">
            <a:noAutofit/>
          </a:bodyPr>
          <a:lstStyle>
            <a:lvl1pPr marL="0" indent="0" algn="l">
              <a:buNone/>
              <a:defRPr lang="ru-RU" sz="7000" b="1" kern="1200" dirty="0">
                <a:ln>
                  <a:solidFill>
                    <a:schemeClr val="tx1"/>
                  </a:solidFill>
                </a:ln>
                <a:noFill/>
                <a:latin typeface="+mj-lt"/>
                <a:ea typeface="Tahoma" panose="020B0604030504040204" pitchFamily="34" charset="0"/>
                <a:cs typeface="Tahoma" panose="020B060403050404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noProof="0"/>
              <a:t>1</a:t>
            </a:r>
          </a:p>
        </p:txBody>
      </p:sp>
      <p:sp>
        <p:nvSpPr>
          <p:cNvPr id="37" name="Text Placeholder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02966"/>
            <a:ext cx="558402" cy="896112"/>
          </a:xfrm>
        </p:spPr>
        <p:txBody>
          <a:bodyPr lIns="0" tIns="0" rIns="0" bIns="0">
            <a:noAutofit/>
          </a:bodyPr>
          <a:lstStyle>
            <a:lvl1pPr marL="0" indent="0" algn="l">
              <a:buNone/>
              <a:defRPr lang="ru-RU" sz="7000" b="1" kern="1200" dirty="0">
                <a:ln>
                  <a:solidFill>
                    <a:schemeClr val="tx1"/>
                  </a:solidFill>
                </a:ln>
                <a:noFill/>
                <a:latin typeface="+mj-lt"/>
                <a:ea typeface="Tahoma" panose="020B0604030504040204" pitchFamily="34" charset="0"/>
                <a:cs typeface="Tahoma" panose="020B060403050404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noProof="0"/>
              <a:t>1</a:t>
            </a:r>
          </a:p>
        </p:txBody>
      </p:sp>
      <p:sp>
        <p:nvSpPr>
          <p:cNvPr id="40" name="Text Placeholder 3">
            <a:extLst>
              <a:ext uri="{FF2B5EF4-FFF2-40B4-BE49-F238E27FC236}">
                <a16:creationId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anchor="t" anchorCtr="0">
            <a:normAutofit/>
          </a:bodyPr>
          <a:lstStyle>
            <a:lvl1pPr marL="0" indent="0" algn="r">
              <a:lnSpc>
                <a:spcPct val="100000"/>
              </a:lnSpc>
              <a:spcBef>
                <a:spcPts val="0"/>
              </a:spcBef>
              <a:buNone/>
              <a:defRPr lang="en-US" sz="1400" i="0" kern="120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38" name="Title 1">
            <a:extLst>
              <a:ext uri="{FF2B5EF4-FFF2-40B4-BE49-F238E27FC236}">
                <a16:creationId xmlns:a16="http://schemas.microsoft.com/office/drawing/2014/main" id="{7E5CF6DE-4761-4BA5-A429-30AC8BBAD45B}"/>
              </a:ext>
            </a:extLst>
          </p:cNvPr>
          <p:cNvSpPr>
            <a:spLocks noGrp="1"/>
          </p:cNvSpPr>
          <p:nvPr>
            <p:ph type="title" hasCustomPrompt="1"/>
          </p:nvPr>
        </p:nvSpPr>
        <p:spPr>
          <a:xfrm>
            <a:off x="839789" y="780001"/>
            <a:ext cx="10512424" cy="606677"/>
          </a:xfrm>
        </p:spPr>
        <p:txBody>
          <a:bodyPr lIns="0" tIns="0" rIns="0" bIns="0" anchor="t" anchorCtr="0">
            <a:normAutofit/>
          </a:bodyPr>
          <a:lstStyle>
            <a:lvl1pPr marL="0" algn="r" defTabSz="914400" rtl="0" eaLnBrk="1" latinLnBrk="0" hangingPunct="1">
              <a:lnSpc>
                <a:spcPct val="90000"/>
              </a:lnSpc>
              <a:spcBef>
                <a:spcPct val="0"/>
              </a:spcBef>
              <a:buNone/>
              <a:defRPr lang="ru-RU" sz="3600" b="1" kern="1200" dirty="0">
                <a:solidFill>
                  <a:schemeClr val="bg2"/>
                </a:solidFill>
                <a:latin typeface="+mj-lt"/>
                <a:ea typeface="+mj-ea"/>
                <a:cs typeface="+mj-cs"/>
              </a:defRPr>
            </a:lvl1pPr>
          </a:lstStyle>
          <a:p>
            <a:r>
              <a:rPr lang="en-US" noProof="0"/>
              <a:t>HOW TO USE THIS TEMPLATE</a:t>
            </a:r>
          </a:p>
        </p:txBody>
      </p:sp>
      <p:sp>
        <p:nvSpPr>
          <p:cNvPr id="41" name="Picture Placeholder 9">
            <a:extLst>
              <a:ext uri="{FF2B5EF4-FFF2-40B4-BE49-F238E27FC236}">
                <a16:creationId xmlns:a16="http://schemas.microsoft.com/office/drawing/2014/main" id="{8A4896B5-1C5E-47F0-8F0C-4EF97E356C86}"/>
              </a:ext>
            </a:extLst>
          </p:cNvPr>
          <p:cNvSpPr>
            <a:spLocks noGrp="1"/>
          </p:cNvSpPr>
          <p:nvPr>
            <p:ph type="pic" sz="quarter" idx="13"/>
          </p:nvPr>
        </p:nvSpPr>
        <p:spPr>
          <a:xfrm>
            <a:off x="7900319" y="3779907"/>
            <a:ext cx="1481328" cy="758952"/>
          </a:xfrm>
        </p:spPr>
        <p:txBody>
          <a:bodyPr anchor="ctr" anchorCtr="0">
            <a:normAutofit/>
          </a:bodyPr>
          <a:lstStyle>
            <a:lvl1pPr marL="0" indent="0" algn="ctr">
              <a:buNone/>
              <a:defRPr sz="1400"/>
            </a:lvl1pPr>
          </a:lstStyle>
          <a:p>
            <a:r>
              <a:rPr lang="en-US" noProof="0"/>
              <a:t>Click icon to add picture</a:t>
            </a:r>
            <a:endParaRPr lang="en-US" noProof="0" dirty="0"/>
          </a:p>
        </p:txBody>
      </p:sp>
      <p:grpSp>
        <p:nvGrpSpPr>
          <p:cNvPr id="31" name="Group 30">
            <a:extLst>
              <a:ext uri="{FF2B5EF4-FFF2-40B4-BE49-F238E27FC236}">
                <a16:creationId xmlns:a16="http://schemas.microsoft.com/office/drawing/2014/main" id="{D87F4783-C8BA-411C-A188-4A4DAED10C02}"/>
              </a:ext>
            </a:extLst>
          </p:cNvPr>
          <p:cNvGrpSpPr/>
          <p:nvPr userDrawn="1"/>
        </p:nvGrpSpPr>
        <p:grpSpPr>
          <a:xfrm flipH="1">
            <a:off x="4416000" y="1375202"/>
            <a:ext cx="7776000" cy="100800"/>
            <a:chOff x="-322289" y="3240138"/>
            <a:chExt cx="5070122" cy="100800"/>
          </a:xfrm>
        </p:grpSpPr>
        <p:cxnSp>
          <p:nvCxnSpPr>
            <p:cNvPr id="39" name="Straight Connector 38">
              <a:extLst>
                <a:ext uri="{FF2B5EF4-FFF2-40B4-BE49-F238E27FC236}">
                  <a16:creationId xmlns:a16="http://schemas.microsoft.com/office/drawing/2014/main" id="{959A2713-966D-4694-A067-D6BE1B2986D1}"/>
                </a:ext>
              </a:extLst>
            </p:cNvPr>
            <p:cNvCxnSpPr>
              <a:cxnSpLocks/>
            </p:cNvCxnSpPr>
            <p:nvPr userDrawn="1"/>
          </p:nvCxnSpPr>
          <p:spPr>
            <a:xfrm>
              <a:off x="-322289" y="3290538"/>
              <a:ext cx="507012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FCA15F19-C2FE-4F13-9359-69E884CA83B9}"/>
                </a:ext>
              </a:extLst>
            </p:cNvPr>
            <p:cNvSpPr/>
            <p:nvPr userDrawn="1"/>
          </p:nvSpPr>
          <p:spPr>
            <a:xfrm>
              <a:off x="4682109"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3799492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B9A67-0FDB-4FBF-D3D2-1763918D93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204240-E43E-1D15-8901-51E1B00892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0A2479-9670-D5F8-6580-A50BFD96E2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DFB114-4B00-57C1-ED9D-D4394CCC0DE0}"/>
              </a:ext>
            </a:extLst>
          </p:cNvPr>
          <p:cNvSpPr>
            <a:spLocks noGrp="1"/>
          </p:cNvSpPr>
          <p:nvPr>
            <p:ph type="dt" sz="half" idx="10"/>
          </p:nvPr>
        </p:nvSpPr>
        <p:spPr/>
        <p:txBody>
          <a:bodyPr/>
          <a:lstStyle/>
          <a:p>
            <a:fld id="{FAC7FFAF-7EA2-4149-83A4-1BE9DEC85390}" type="datetime1">
              <a:rPr lang="en-US" smtClean="0"/>
              <a:t>6/6/2026</a:t>
            </a:fld>
            <a:endParaRPr lang="en-US"/>
          </a:p>
        </p:txBody>
      </p:sp>
      <p:sp>
        <p:nvSpPr>
          <p:cNvPr id="6" name="Footer Placeholder 5">
            <a:extLst>
              <a:ext uri="{FF2B5EF4-FFF2-40B4-BE49-F238E27FC236}">
                <a16:creationId xmlns:a16="http://schemas.microsoft.com/office/drawing/2014/main" id="{D882F844-9DA1-5758-C380-ECE1B65F0302}"/>
              </a:ext>
            </a:extLst>
          </p:cNvPr>
          <p:cNvSpPr>
            <a:spLocks noGrp="1"/>
          </p:cNvSpPr>
          <p:nvPr>
            <p:ph type="ftr" sz="quarter" idx="11"/>
          </p:nvPr>
        </p:nvSpPr>
        <p:spPr/>
        <p:txBody>
          <a:bodyPr/>
          <a:lstStyle/>
          <a:p>
            <a:r>
              <a:rPr lang="en-US"/>
              <a:t>Workshop on New Science and Applications at the SNS</a:t>
            </a:r>
          </a:p>
        </p:txBody>
      </p:sp>
      <p:sp>
        <p:nvSpPr>
          <p:cNvPr id="7" name="Slide Number Placeholder 6">
            <a:extLst>
              <a:ext uri="{FF2B5EF4-FFF2-40B4-BE49-F238E27FC236}">
                <a16:creationId xmlns:a16="http://schemas.microsoft.com/office/drawing/2014/main" id="{CDE671BD-15FC-CAC1-AADD-E31DA85D0C79}"/>
              </a:ext>
            </a:extLst>
          </p:cNvPr>
          <p:cNvSpPr>
            <a:spLocks noGrp="1"/>
          </p:cNvSpPr>
          <p:nvPr>
            <p:ph type="sldNum" sz="quarter" idx="12"/>
          </p:nvPr>
        </p:nvSpPr>
        <p:spPr/>
        <p:txBody>
          <a:bodyPr/>
          <a:lstStyle/>
          <a:p>
            <a:fld id="{BE6568CD-1F4D-4464-9E5C-B99AC5DCF47C}" type="slidenum">
              <a:rPr lang="en-US" smtClean="0"/>
              <a:t>‹#›</a:t>
            </a:fld>
            <a:endParaRPr lang="en-US"/>
          </a:p>
        </p:txBody>
      </p:sp>
    </p:spTree>
    <p:extLst>
      <p:ext uri="{BB962C8B-B14F-4D97-AF65-F5344CB8AC3E}">
        <p14:creationId xmlns:p14="http://schemas.microsoft.com/office/powerpoint/2010/main" val="15690762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8196A9-689D-4410-BFC0-7ACB19755A0C}"/>
              </a:ext>
            </a:extLst>
          </p:cNvPr>
          <p:cNvSpPr/>
          <p:nvPr userDrawn="1"/>
        </p:nvSpPr>
        <p:spPr>
          <a:xfrm>
            <a:off x="0" y="0"/>
            <a:ext cx="12192000" cy="4416552"/>
          </a:xfrm>
          <a:prstGeom prst="rect">
            <a:avLst/>
          </a:prstGeom>
          <a:blipFill>
            <a:blip/>
            <a:srcRect/>
            <a:stretch>
              <a:fillRect l="-842" r="-8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a:extLst>
              <a:ext uri="{FF2B5EF4-FFF2-40B4-BE49-F238E27FC236}">
                <a16:creationId xmlns:a16="http://schemas.microsoft.com/office/drawing/2014/main" id="{129BFEAD-57CF-438A-8084-C5AC7F47E544}"/>
              </a:ext>
            </a:extLst>
          </p:cNvPr>
          <p:cNvSpPr>
            <a:spLocks noGrp="1"/>
          </p:cNvSpPr>
          <p:nvPr>
            <p:ph type="ctrTitle" hasCustomPrompt="1"/>
          </p:nvPr>
        </p:nvSpPr>
        <p:spPr>
          <a:xfrm>
            <a:off x="1524000" y="2462986"/>
            <a:ext cx="9144000" cy="1786094"/>
          </a:xfrm>
        </p:spPr>
        <p:txBody>
          <a:bodyPr anchor="b"/>
          <a:lstStyle>
            <a:lvl1pPr algn="ctr">
              <a:defRPr sz="6000"/>
            </a:lvl1pPr>
          </a:lstStyle>
          <a:p>
            <a:r>
              <a:rPr lang="en-US" noProof="0"/>
              <a:t>CLICK TO EDIT MASTER TITLE STYLE</a:t>
            </a:r>
          </a:p>
        </p:txBody>
      </p:sp>
      <p:sp>
        <p:nvSpPr>
          <p:cNvPr id="4" name="Date Placeholder 3">
            <a:extLst>
              <a:ext uri="{FF2B5EF4-FFF2-40B4-BE49-F238E27FC236}">
                <a16:creationId xmlns:a16="http://schemas.microsoft.com/office/drawing/2014/main" id="{7E17A3CB-B083-4E49-9123-A5E47559DCDB}"/>
              </a:ext>
            </a:extLst>
          </p:cNvPr>
          <p:cNvSpPr>
            <a:spLocks noGrp="1"/>
          </p:cNvSpPr>
          <p:nvPr>
            <p:ph type="dt" sz="half" idx="10"/>
          </p:nvPr>
        </p:nvSpPr>
        <p:spPr/>
        <p:txBody>
          <a:bodyPr/>
          <a:lstStyle/>
          <a:p>
            <a:fld id="{3C8E0828-A0C0-49A2-870F-D6DB77D7A01F}" type="datetime1">
              <a:rPr lang="en-US" noProof="0" smtClean="0"/>
              <a:t>6/6/2026</a:t>
            </a:fld>
            <a:endParaRPr lang="en-US" noProof="0" dirty="0"/>
          </a:p>
        </p:txBody>
      </p:sp>
      <p:sp>
        <p:nvSpPr>
          <p:cNvPr id="5" name="Footer Placeholder 4">
            <a:extLst>
              <a:ext uri="{FF2B5EF4-FFF2-40B4-BE49-F238E27FC236}">
                <a16:creationId xmlns:a16="http://schemas.microsoft.com/office/drawing/2014/main" id="{A8C4102C-4609-416C-A808-0FFE0051DAA1}"/>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6" name="Slide Number Placeholder 5">
            <a:extLst>
              <a:ext uri="{FF2B5EF4-FFF2-40B4-BE49-F238E27FC236}">
                <a16:creationId xmlns:a16="http://schemas.microsoft.com/office/drawing/2014/main" id="{2D7BCC5D-6F2C-472F-BD4C-4096793DFC24}"/>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sp>
        <p:nvSpPr>
          <p:cNvPr id="7" name="Rectangle 6">
            <a:extLst>
              <a:ext uri="{FF2B5EF4-FFF2-40B4-BE49-F238E27FC236}">
                <a16:creationId xmlns:a16="http://schemas.microsoft.com/office/drawing/2014/main" id="{7BE854BB-FA44-4CAB-85DF-F5C412560348}"/>
              </a:ext>
            </a:extLst>
          </p:cNvPr>
          <p:cNvSpPr/>
          <p:nvPr userDrawn="1"/>
        </p:nvSpPr>
        <p:spPr>
          <a:xfrm>
            <a:off x="0" y="4416552"/>
            <a:ext cx="12192000" cy="2441448"/>
          </a:xfrm>
          <a:prstGeom prst="rect">
            <a:avLst/>
          </a:prstGeom>
          <a:gradFill flip="none" rotWithShape="1">
            <a:gsLst>
              <a:gs pos="0">
                <a:schemeClr val="accent2"/>
              </a:gs>
              <a:gs pos="34000">
                <a:srgbClr val="0F1722"/>
              </a:gs>
              <a:gs pos="69000">
                <a:srgbClr val="0F1722"/>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Subtitle 2">
            <a:extLst>
              <a:ext uri="{FF2B5EF4-FFF2-40B4-BE49-F238E27FC236}">
                <a16:creationId xmlns:a16="http://schemas.microsoft.com/office/drawing/2014/main" id="{389BFFF1-5465-4317-B9DB-C23A5B1D76EF}"/>
              </a:ext>
            </a:extLst>
          </p:cNvPr>
          <p:cNvSpPr>
            <a:spLocks noGrp="1"/>
          </p:cNvSpPr>
          <p:nvPr>
            <p:ph type="subTitle" idx="1"/>
          </p:nvPr>
        </p:nvSpPr>
        <p:spPr>
          <a:xfrm>
            <a:off x="1524000" y="4734696"/>
            <a:ext cx="9144000" cy="459798"/>
          </a:xfrm>
        </p:spPr>
        <p:txBody>
          <a:bodyPr lIns="0" tIns="0" rIns="0" bIns="0">
            <a:normAutofit/>
          </a:bodyPr>
          <a:lstStyle>
            <a:lvl1pPr marL="0" indent="0" algn="ctr">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grpSp>
        <p:nvGrpSpPr>
          <p:cNvPr id="15" name="Group 14">
            <a:extLst>
              <a:ext uri="{FF2B5EF4-FFF2-40B4-BE49-F238E27FC236}">
                <a16:creationId xmlns:a16="http://schemas.microsoft.com/office/drawing/2014/main" id="{676B4374-8F24-43DE-860D-E5C6EA850AB4}"/>
              </a:ext>
            </a:extLst>
          </p:cNvPr>
          <p:cNvGrpSpPr/>
          <p:nvPr userDrawn="1"/>
        </p:nvGrpSpPr>
        <p:grpSpPr>
          <a:xfrm>
            <a:off x="3619265" y="2253996"/>
            <a:ext cx="4953471" cy="100584"/>
            <a:chOff x="3631692" y="2253996"/>
            <a:chExt cx="4953471" cy="100584"/>
          </a:xfrm>
        </p:grpSpPr>
        <p:sp>
          <p:nvSpPr>
            <p:cNvPr id="11" name="Oval 10">
              <a:extLst>
                <a:ext uri="{FF2B5EF4-FFF2-40B4-BE49-F238E27FC236}">
                  <a16:creationId xmlns:a16="http://schemas.microsoft.com/office/drawing/2014/main" id="{585C7755-9394-4129-AB48-1AC32DA80C75}"/>
                </a:ext>
              </a:extLst>
            </p:cNvPr>
            <p:cNvSpPr/>
            <p:nvPr userDrawn="1"/>
          </p:nvSpPr>
          <p:spPr>
            <a:xfrm>
              <a:off x="3631692"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3" name="Straight Connector 12">
              <a:extLst>
                <a:ext uri="{FF2B5EF4-FFF2-40B4-BE49-F238E27FC236}">
                  <a16:creationId xmlns:a16="http://schemas.microsoft.com/office/drawing/2014/main" id="{64C71ABE-575A-48CF-82B1-EDE8535F3993}"/>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E3C1EA63-78B2-4715-B4DC-63D98AC7F354}"/>
                </a:ext>
              </a:extLst>
            </p:cNvPr>
            <p:cNvSpPr/>
            <p:nvPr userDrawn="1"/>
          </p:nvSpPr>
          <p:spPr>
            <a:xfrm>
              <a:off x="8484579"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6" name="Group 15">
            <a:extLst>
              <a:ext uri="{FF2B5EF4-FFF2-40B4-BE49-F238E27FC236}">
                <a16:creationId xmlns:a16="http://schemas.microsoft.com/office/drawing/2014/main" id="{E9BB74A1-0BEA-4AD8-8138-0641A45D8B40}"/>
              </a:ext>
            </a:extLst>
          </p:cNvPr>
          <p:cNvGrpSpPr/>
          <p:nvPr userDrawn="1"/>
        </p:nvGrpSpPr>
        <p:grpSpPr>
          <a:xfrm>
            <a:off x="4652581" y="5305363"/>
            <a:ext cx="2886839" cy="100584"/>
            <a:chOff x="3631690" y="2253996"/>
            <a:chExt cx="5028467" cy="100584"/>
          </a:xfrm>
        </p:grpSpPr>
        <p:sp>
          <p:nvSpPr>
            <p:cNvPr id="17" name="Oval 16">
              <a:extLst>
                <a:ext uri="{FF2B5EF4-FFF2-40B4-BE49-F238E27FC236}">
                  <a16:creationId xmlns:a16="http://schemas.microsoft.com/office/drawing/2014/main" id="{73D0026E-5270-4C52-A1AF-5631E8192DCD}"/>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A6085D92-5F70-4097-A2FF-C15B13788D08}"/>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BE68EB6C-48D0-4EBF-8541-926D16790F52}"/>
                </a:ext>
              </a:extLst>
            </p:cNvPr>
            <p:cNvSpPr/>
            <p:nvPr userDrawn="1"/>
          </p:nvSpPr>
          <p:spPr>
            <a:xfrm>
              <a:off x="8484578"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8370999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015858-8549-49EA-BB83-070E0D9D4890}"/>
              </a:ext>
            </a:extLst>
          </p:cNvPr>
          <p:cNvSpPr/>
          <p:nvPr userDrawn="1"/>
        </p:nvSpPr>
        <p:spPr>
          <a:xfrm>
            <a:off x="6083808" y="0"/>
            <a:ext cx="6108192" cy="6858000"/>
          </a:xfrm>
          <a:prstGeom prst="rect">
            <a:avLst/>
          </a:prstGeom>
          <a:gradFill flip="none" rotWithShape="1">
            <a:gsLst>
              <a:gs pos="0">
                <a:schemeClr val="accent2"/>
              </a:gs>
              <a:gs pos="36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206FBAC-B8FD-4768-B682-E0B93BA33105}"/>
              </a:ext>
            </a:extLst>
          </p:cNvPr>
          <p:cNvSpPr>
            <a:spLocks noGrp="1"/>
          </p:cNvSpPr>
          <p:nvPr>
            <p:ph type="title" hasCustomPrompt="1"/>
          </p:nvPr>
        </p:nvSpPr>
        <p:spPr>
          <a:xfrm>
            <a:off x="6769768" y="2133599"/>
            <a:ext cx="4618957" cy="2492461"/>
          </a:xfrm>
        </p:spPr>
        <p:txBody>
          <a:bodyPr lIns="0" tIns="0" rIns="0" bIns="0" anchor="b" anchorCtr="0">
            <a:noAutofit/>
          </a:bodyPr>
          <a:lstStyle>
            <a:lvl1pPr>
              <a:defRPr sz="6000"/>
            </a:lvl1pPr>
          </a:lstStyle>
          <a:p>
            <a:r>
              <a:rPr lang="en-US" noProof="0"/>
              <a:t>PITCH</a:t>
            </a:r>
            <a:br>
              <a:rPr lang="en-US" noProof="0"/>
            </a:br>
            <a:r>
              <a:rPr lang="en-US" noProof="0"/>
              <a:t>DECK</a:t>
            </a:r>
            <a:br>
              <a:rPr lang="en-US" noProof="0"/>
            </a:br>
            <a:r>
              <a:rPr lang="en-US" noProof="0"/>
              <a:t>TITLE</a:t>
            </a:r>
          </a:p>
        </p:txBody>
      </p:sp>
      <p:sp>
        <p:nvSpPr>
          <p:cNvPr id="4" name="Date Placeholder 3">
            <a:extLst>
              <a:ext uri="{FF2B5EF4-FFF2-40B4-BE49-F238E27FC236}">
                <a16:creationId xmlns:a16="http://schemas.microsoft.com/office/drawing/2014/main" id="{2472534F-03A6-408A-9BF1-303D0A440BA4}"/>
              </a:ext>
            </a:extLst>
          </p:cNvPr>
          <p:cNvSpPr>
            <a:spLocks noGrp="1"/>
          </p:cNvSpPr>
          <p:nvPr>
            <p:ph type="dt" sz="half" idx="10"/>
          </p:nvPr>
        </p:nvSpPr>
        <p:spPr/>
        <p:txBody>
          <a:bodyPr/>
          <a:lstStyle/>
          <a:p>
            <a:fld id="{86E18C88-7803-4DF8-B24B-DF15ED90CEC6}" type="datetime1">
              <a:rPr lang="en-US" noProof="0" smtClean="0"/>
              <a:t>6/6/2026</a:t>
            </a:fld>
            <a:endParaRPr lang="en-US" noProof="0" dirty="0"/>
          </a:p>
        </p:txBody>
      </p:sp>
      <p:sp>
        <p:nvSpPr>
          <p:cNvPr id="5" name="Footer Placeholder 4">
            <a:extLst>
              <a:ext uri="{FF2B5EF4-FFF2-40B4-BE49-F238E27FC236}">
                <a16:creationId xmlns:a16="http://schemas.microsoft.com/office/drawing/2014/main" id="{0A24E181-0C50-4F43-A5A7-6FDD1500C708}"/>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6" name="Slide Number Placeholder 5">
            <a:extLst>
              <a:ext uri="{FF2B5EF4-FFF2-40B4-BE49-F238E27FC236}">
                <a16:creationId xmlns:a16="http://schemas.microsoft.com/office/drawing/2014/main" id="{13A749CC-EB55-4FEF-AA4C-9A9C6E2AA9C0}"/>
              </a:ext>
            </a:extLst>
          </p:cNvPr>
          <p:cNvSpPr>
            <a:spLocks noGrp="1"/>
          </p:cNvSpPr>
          <p:nvPr>
            <p:ph type="sldNum" sz="quarter" idx="12"/>
          </p:nvPr>
        </p:nvSpPr>
        <p:spPr/>
        <p:txBody>
          <a:bodyPr/>
          <a:lstStyle/>
          <a:p>
            <a:fld id="{8D581BC7-E183-40DB-AC97-C19EA4EB8894}" type="slidenum">
              <a:rPr lang="en-US" noProof="0" smtClean="0"/>
              <a:t>‹#›</a:t>
            </a:fld>
            <a:endParaRPr lang="en-US" noProof="0" dirty="0"/>
          </a:p>
        </p:txBody>
      </p:sp>
      <p:grpSp>
        <p:nvGrpSpPr>
          <p:cNvPr id="9" name="Group 8">
            <a:extLst>
              <a:ext uri="{FF2B5EF4-FFF2-40B4-BE49-F238E27FC236}">
                <a16:creationId xmlns:a16="http://schemas.microsoft.com/office/drawing/2014/main" id="{6F3E26A6-6962-4A35-AA86-805537D45296}"/>
              </a:ext>
            </a:extLst>
          </p:cNvPr>
          <p:cNvGrpSpPr/>
          <p:nvPr userDrawn="1"/>
        </p:nvGrpSpPr>
        <p:grpSpPr>
          <a:xfrm>
            <a:off x="6769768" y="1947412"/>
            <a:ext cx="2520148" cy="102440"/>
            <a:chOff x="3631690" y="2252140"/>
            <a:chExt cx="4389743" cy="102440"/>
          </a:xfrm>
        </p:grpSpPr>
        <p:sp>
          <p:nvSpPr>
            <p:cNvPr id="10" name="Oval 9">
              <a:extLst>
                <a:ext uri="{FF2B5EF4-FFF2-40B4-BE49-F238E27FC236}">
                  <a16:creationId xmlns:a16="http://schemas.microsoft.com/office/drawing/2014/main" id="{681504C4-12AC-4251-8E47-0089784BDB9B}"/>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1" name="Straight Connector 10">
              <a:extLst>
                <a:ext uri="{FF2B5EF4-FFF2-40B4-BE49-F238E27FC236}">
                  <a16:creationId xmlns:a16="http://schemas.microsoft.com/office/drawing/2014/main" id="{192040D0-01C2-4643-8F84-3B8F334E545C}"/>
                </a:ext>
              </a:extLst>
            </p:cNvPr>
            <p:cNvCxnSpPr/>
            <p:nvPr userDrawn="1"/>
          </p:nvCxnSpPr>
          <p:spPr>
            <a:xfrm>
              <a:off x="3681984" y="2307679"/>
              <a:ext cx="4201365"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ED601E9-2BFC-460B-A2A8-69A787A4988E}"/>
                </a:ext>
              </a:extLst>
            </p:cNvPr>
            <p:cNvSpPr/>
            <p:nvPr userDrawn="1"/>
          </p:nvSpPr>
          <p:spPr>
            <a:xfrm>
              <a:off x="7845854" y="2252140"/>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3" name="Group 12">
            <a:extLst>
              <a:ext uri="{FF2B5EF4-FFF2-40B4-BE49-F238E27FC236}">
                <a16:creationId xmlns:a16="http://schemas.microsoft.com/office/drawing/2014/main" id="{BB49A8A6-FEDB-4D20-B581-A84DB8EFE977}"/>
              </a:ext>
            </a:extLst>
          </p:cNvPr>
          <p:cNvGrpSpPr/>
          <p:nvPr userDrawn="1"/>
        </p:nvGrpSpPr>
        <p:grpSpPr>
          <a:xfrm>
            <a:off x="6769768" y="4654084"/>
            <a:ext cx="2520148" cy="100584"/>
            <a:chOff x="3631690" y="2253996"/>
            <a:chExt cx="4389742" cy="100584"/>
          </a:xfrm>
        </p:grpSpPr>
        <p:sp>
          <p:nvSpPr>
            <p:cNvPr id="14" name="Oval 13">
              <a:extLst>
                <a:ext uri="{FF2B5EF4-FFF2-40B4-BE49-F238E27FC236}">
                  <a16:creationId xmlns:a16="http://schemas.microsoft.com/office/drawing/2014/main" id="{C2F65998-5EC3-446A-8307-1CF81A348CE3}"/>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5" name="Straight Connector 14">
              <a:extLst>
                <a:ext uri="{FF2B5EF4-FFF2-40B4-BE49-F238E27FC236}">
                  <a16:creationId xmlns:a16="http://schemas.microsoft.com/office/drawing/2014/main" id="{7CC5D776-F60A-4A0C-AA7C-EFACDA2CEA88}"/>
                </a:ext>
              </a:extLst>
            </p:cNvPr>
            <p:cNvCxnSpPr/>
            <p:nvPr userDrawn="1"/>
          </p:nvCxnSpPr>
          <p:spPr>
            <a:xfrm>
              <a:off x="3681984" y="2307679"/>
              <a:ext cx="4201364"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AEAFE309-55C5-409C-92ED-748307C74318}"/>
                </a:ext>
              </a:extLst>
            </p:cNvPr>
            <p:cNvSpPr/>
            <p:nvPr userDrawn="1"/>
          </p:nvSpPr>
          <p:spPr>
            <a:xfrm>
              <a:off x="7845853"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Subtitle 2">
            <a:extLst>
              <a:ext uri="{FF2B5EF4-FFF2-40B4-BE49-F238E27FC236}">
                <a16:creationId xmlns:a16="http://schemas.microsoft.com/office/drawing/2014/main" id="{5B77B20B-76F5-4912-803D-5709F730D4FB}"/>
              </a:ext>
            </a:extLst>
          </p:cNvPr>
          <p:cNvSpPr>
            <a:spLocks noGrp="1"/>
          </p:cNvSpPr>
          <p:nvPr>
            <p:ph type="subTitle" idx="1"/>
          </p:nvPr>
        </p:nvSpPr>
        <p:spPr>
          <a:xfrm>
            <a:off x="6769767" y="4889444"/>
            <a:ext cx="4618957" cy="590626"/>
          </a:xfrm>
        </p:spPr>
        <p:txBody>
          <a:bodyPr lIns="0" tIns="0" rIns="0" bIns="0">
            <a:normAutofit/>
          </a:bodyPr>
          <a:lstStyle>
            <a:lvl1pPr marL="0" indent="0" algn="l">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886489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fld id="{E3F99BBC-975F-4670-9293-8DFCCDEE40F0}" type="datetime1">
              <a:rPr lang="en-US" noProof="0" smtClean="0"/>
              <a:t>6/6/2026</a:t>
            </a:fld>
            <a:endParaRPr lang="en-US" noProof="0"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6" name="Content Placeholder 2">
            <a:extLst>
              <a:ext uri="{FF2B5EF4-FFF2-40B4-BE49-F238E27FC236}">
                <a16:creationId xmlns:a16="http://schemas.microsoft.com/office/drawing/2014/main" id="{DEA943F6-C418-4339-8C7E-A12127BDE29C}"/>
              </a:ext>
            </a:extLst>
          </p:cNvPr>
          <p:cNvSpPr>
            <a:spLocks noGrp="1"/>
          </p:cNvSpPr>
          <p:nvPr>
            <p:ph idx="1"/>
          </p:nvPr>
        </p:nvSpPr>
        <p:spPr>
          <a:xfrm>
            <a:off x="838200" y="1187777"/>
            <a:ext cx="10515600" cy="453429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2722952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6FE9A2-5CE4-4652-97CE-3FF947D5485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fld id="{476119BE-EEE9-4123-9BF1-D149442BBBAA}" type="datetime1">
              <a:rPr lang="en-US" noProof="0" smtClean="0"/>
              <a:t>6/6/2026</a:t>
            </a:fld>
            <a:endParaRPr lang="en-US" noProof="0"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7" name="Content Placeholder 2">
            <a:extLst>
              <a:ext uri="{FF2B5EF4-FFF2-40B4-BE49-F238E27FC236}">
                <a16:creationId xmlns:a16="http://schemas.microsoft.com/office/drawing/2014/main" id="{3FD6D4E1-CC57-4556-9CB7-31B375477219}"/>
              </a:ext>
            </a:extLst>
          </p:cNvPr>
          <p:cNvSpPr>
            <a:spLocks noGrp="1"/>
          </p:cNvSpPr>
          <p:nvPr>
            <p:ph sz="half" idx="1"/>
          </p:nvPr>
        </p:nvSpPr>
        <p:spPr>
          <a:xfrm>
            <a:off x="838200" y="1159497"/>
            <a:ext cx="5181600" cy="4543719"/>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a:extLst>
              <a:ext uri="{FF2B5EF4-FFF2-40B4-BE49-F238E27FC236}">
                <a16:creationId xmlns:a16="http://schemas.microsoft.com/office/drawing/2014/main" id="{2AE7A31C-D605-4363-B037-1938B9304C13}"/>
              </a:ext>
            </a:extLst>
          </p:cNvPr>
          <p:cNvSpPr>
            <a:spLocks noGrp="1"/>
          </p:cNvSpPr>
          <p:nvPr>
            <p:ph sz="half" idx="2"/>
          </p:nvPr>
        </p:nvSpPr>
        <p:spPr>
          <a:xfrm>
            <a:off x="6172200" y="1159497"/>
            <a:ext cx="5181600" cy="4543719"/>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3185370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B5E40D-C1A5-4C5A-BBA0-C3E41F028D0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fld id="{50ADBFC4-331B-4610-9F2B-95B9C7074E72}" type="datetime1">
              <a:rPr lang="en-US" noProof="0" smtClean="0"/>
              <a:t>6/6/2026</a:t>
            </a:fld>
            <a:endParaRPr lang="en-US" noProof="0"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7" name="Text Placeholder 2">
            <a:extLst>
              <a:ext uri="{FF2B5EF4-FFF2-40B4-BE49-F238E27FC236}">
                <a16:creationId xmlns:a16="http://schemas.microsoft.com/office/drawing/2014/main" id="{85C650EE-495E-44EB-870B-AC85B18EBDB8}"/>
              </a:ext>
            </a:extLst>
          </p:cNvPr>
          <p:cNvSpPr>
            <a:spLocks noGrp="1"/>
          </p:cNvSpPr>
          <p:nvPr>
            <p:ph type="body" idx="1"/>
          </p:nvPr>
        </p:nvSpPr>
        <p:spPr>
          <a:xfrm>
            <a:off x="839788" y="1256955"/>
            <a:ext cx="5157787"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8" name="Content Placeholder 3">
            <a:extLst>
              <a:ext uri="{FF2B5EF4-FFF2-40B4-BE49-F238E27FC236}">
                <a16:creationId xmlns:a16="http://schemas.microsoft.com/office/drawing/2014/main" id="{77DCC2A5-8A6A-431F-BD6C-93E32539A0F4}"/>
              </a:ext>
            </a:extLst>
          </p:cNvPr>
          <p:cNvSpPr>
            <a:spLocks noGrp="1"/>
          </p:cNvSpPr>
          <p:nvPr>
            <p:ph sz="half" idx="2"/>
          </p:nvPr>
        </p:nvSpPr>
        <p:spPr>
          <a:xfrm>
            <a:off x="839788" y="2203414"/>
            <a:ext cx="5157787" cy="3397631"/>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4">
            <a:extLst>
              <a:ext uri="{FF2B5EF4-FFF2-40B4-BE49-F238E27FC236}">
                <a16:creationId xmlns:a16="http://schemas.microsoft.com/office/drawing/2014/main" id="{7FE620E9-8AD3-4771-8897-E65B461E2801}"/>
              </a:ext>
            </a:extLst>
          </p:cNvPr>
          <p:cNvSpPr>
            <a:spLocks noGrp="1"/>
          </p:cNvSpPr>
          <p:nvPr>
            <p:ph type="body" sz="quarter" idx="3"/>
          </p:nvPr>
        </p:nvSpPr>
        <p:spPr>
          <a:xfrm>
            <a:off x="6172200" y="1256955"/>
            <a:ext cx="5183188"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0" name="Content Placeholder 5">
            <a:extLst>
              <a:ext uri="{FF2B5EF4-FFF2-40B4-BE49-F238E27FC236}">
                <a16:creationId xmlns:a16="http://schemas.microsoft.com/office/drawing/2014/main" id="{B75F265B-9F81-4A64-A8D4-7D0A31CEA45A}"/>
              </a:ext>
            </a:extLst>
          </p:cNvPr>
          <p:cNvSpPr>
            <a:spLocks noGrp="1"/>
          </p:cNvSpPr>
          <p:nvPr>
            <p:ph sz="quarter" idx="4"/>
          </p:nvPr>
        </p:nvSpPr>
        <p:spPr>
          <a:xfrm>
            <a:off x="6172200" y="2203414"/>
            <a:ext cx="5183188" cy="3397631"/>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454463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fld id="{EEBF01A6-CDD6-4967-ACF5-7F9755DFFCAD}" type="datetime1">
              <a:rPr lang="en-US" noProof="0" smtClean="0"/>
              <a:t>6/6/2026</a:t>
            </a:fld>
            <a:endParaRPr lang="en-US" noProof="0"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id="{8A02905C-2C7D-4445-B47F-3EBBA44657F7}"/>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9" name="Text Placeholder 3">
            <a:extLst>
              <a:ext uri="{FF2B5EF4-FFF2-40B4-BE49-F238E27FC236}">
                <a16:creationId xmlns:a16="http://schemas.microsoft.com/office/drawing/2014/main" id="{17BC8A51-D50F-4F98-9402-8FF90BD2D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Content Placeholder 2">
            <a:extLst>
              <a:ext uri="{FF2B5EF4-FFF2-40B4-BE49-F238E27FC236}">
                <a16:creationId xmlns:a16="http://schemas.microsoft.com/office/drawing/2014/main" id="{3AE79E65-3D1E-4444-9BD4-8578BF0C6484}"/>
              </a:ext>
            </a:extLst>
          </p:cNvPr>
          <p:cNvSpPr>
            <a:spLocks noGrp="1"/>
          </p:cNvSpPr>
          <p:nvPr>
            <p:ph idx="1"/>
          </p:nvPr>
        </p:nvSpPr>
        <p:spPr>
          <a:xfrm>
            <a:off x="5183188" y="457201"/>
            <a:ext cx="6172200" cy="5403850"/>
          </a:xfrm>
        </p:spPr>
        <p:txBody>
          <a:bodyPr>
            <a:normAutofit/>
          </a:bodyPr>
          <a:lstStyle>
            <a:lvl1pPr>
              <a:defRPr sz="2400">
                <a:solidFill>
                  <a:schemeClr val="bg2"/>
                </a:solidFill>
              </a:defRPr>
            </a:lvl1pPr>
            <a:lvl2pPr>
              <a:defRPr sz="2000">
                <a:solidFill>
                  <a:schemeClr val="bg2"/>
                </a:solidFill>
              </a:defRPr>
            </a:lvl2pPr>
            <a:lvl3pPr>
              <a:defRPr sz="1800">
                <a:solidFill>
                  <a:schemeClr val="bg2"/>
                </a:solidFill>
              </a:defRPr>
            </a:lvl3pPr>
            <a:lvl4pPr>
              <a:defRPr sz="1600">
                <a:solidFill>
                  <a:schemeClr val="bg2"/>
                </a:solidFill>
              </a:defRPr>
            </a:lvl4pPr>
            <a:lvl5pPr>
              <a:defRPr sz="1600">
                <a:solidFill>
                  <a:schemeClr val="bg2"/>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0503242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fld id="{84D35AE7-4011-47A9-AE29-06C91604797F}" type="datetime1">
              <a:rPr lang="en-US" noProof="0" smtClean="0"/>
              <a:t>6/6/2026</a:t>
            </a:fld>
            <a:endParaRPr lang="en-US" noProof="0"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itle 1">
            <a:extLst>
              <a:ext uri="{FF2B5EF4-FFF2-40B4-BE49-F238E27FC236}">
                <a16:creationId xmlns:a16="http://schemas.microsoft.com/office/drawing/2014/main" id="{8A02905C-2C7D-4445-B47F-3EBBA44657F7}"/>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9" name="Text Placeholder 3">
            <a:extLst>
              <a:ext uri="{FF2B5EF4-FFF2-40B4-BE49-F238E27FC236}">
                <a16:creationId xmlns:a16="http://schemas.microsoft.com/office/drawing/2014/main" id="{17BC8A51-D50F-4F98-9402-8FF90BD2D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1" name="Picture Placeholder 2">
            <a:extLst>
              <a:ext uri="{FF2B5EF4-FFF2-40B4-BE49-F238E27FC236}">
                <a16:creationId xmlns:a16="http://schemas.microsoft.com/office/drawing/2014/main" id="{1D23A006-AC57-4A0B-BC20-6D226A80CC78}"/>
              </a:ext>
            </a:extLst>
          </p:cNvPr>
          <p:cNvSpPr>
            <a:spLocks noGrp="1"/>
          </p:cNvSpPr>
          <p:nvPr>
            <p:ph type="pic" idx="1"/>
          </p:nvPr>
        </p:nvSpPr>
        <p:spPr>
          <a:xfrm>
            <a:off x="5183188" y="457201"/>
            <a:ext cx="6172200" cy="5403850"/>
          </a:xfrm>
        </p:spPr>
        <p:txBody>
          <a:bodyPr>
            <a:normAutofit/>
          </a:bodyPr>
          <a:lstStyle>
            <a:lvl1pPr marL="0" indent="0">
              <a:buNone/>
              <a:defRPr sz="24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107299779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05564D-C546-470F-B93C-274AA86CE0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fld id="{05BAB80E-9735-4EDE-BF5F-0FB03DBCD1FD}" type="datetime1">
              <a:rPr lang="en-US" noProof="0" smtClean="0"/>
              <a:t>6/6/2026</a:t>
            </a:fld>
            <a:endParaRPr lang="en-US" noProof="0"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
        <p:nvSpPr>
          <p:cNvPr id="8" name="Text Placeholder 7">
            <a:extLst>
              <a:ext uri="{FF2B5EF4-FFF2-40B4-BE49-F238E27FC236}">
                <a16:creationId xmlns:a16="http://schemas.microsoft.com/office/drawing/2014/main" id="{FE102DC0-E499-4C34-9CD9-CDABF71081B3}"/>
              </a:ext>
            </a:extLst>
          </p:cNvPr>
          <p:cNvSpPr>
            <a:spLocks noGrp="1"/>
          </p:cNvSpPr>
          <p:nvPr>
            <p:ph type="body" sz="quarter" idx="13"/>
          </p:nvPr>
        </p:nvSpPr>
        <p:spPr>
          <a:xfrm>
            <a:off x="1470819" y="2355057"/>
            <a:ext cx="9250363" cy="2147887"/>
          </a:xfrm>
        </p:spPr>
        <p:txBody>
          <a:bodyPr anchor="ctr">
            <a:normAutofit/>
          </a:bodyPr>
          <a:lstStyle>
            <a:lvl1pPr marL="0" indent="0" algn="ctr">
              <a:buNone/>
              <a:defRPr sz="6000"/>
            </a:lvl1pPr>
          </a:lstStyle>
          <a:p>
            <a:pPr lvl="0"/>
            <a:r>
              <a:rPr lang="en-US" noProof="0"/>
              <a:t>Click to edit Master text styles</a:t>
            </a:r>
          </a:p>
        </p:txBody>
      </p:sp>
    </p:spTree>
    <p:extLst>
      <p:ext uri="{BB962C8B-B14F-4D97-AF65-F5344CB8AC3E}">
        <p14:creationId xmlns:p14="http://schemas.microsoft.com/office/powerpoint/2010/main" val="21723218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05564D-C546-470F-B93C-274AA86CE0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2" name="Title 1">
            <a:extLst>
              <a:ext uri="{FF2B5EF4-FFF2-40B4-BE49-F238E27FC236}">
                <a16:creationId xmlns:a16="http://schemas.microsoft.com/office/drawing/2014/main" id="{7215E379-3C1C-4942-917E-02E25E8CB910}"/>
              </a:ext>
            </a:extLst>
          </p:cNvPr>
          <p:cNvSpPr>
            <a:spLocks noGrp="1"/>
          </p:cNvSpPr>
          <p:nvPr>
            <p:ph type="title"/>
          </p:nvPr>
        </p:nvSpPr>
        <p:spPr>
          <a:xfrm>
            <a:off x="838200" y="365126"/>
            <a:ext cx="10515600" cy="652969"/>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fld id="{309712E3-5F30-4C8F-AF49-6F5A21B2E3E4}" type="datetime1">
              <a:rPr lang="en-US" noProof="0" smtClean="0"/>
              <a:t>6/6/2026</a:t>
            </a:fld>
            <a:endParaRPr lang="en-US" noProof="0"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Tree>
    <p:extLst>
      <p:ext uri="{BB962C8B-B14F-4D97-AF65-F5344CB8AC3E}">
        <p14:creationId xmlns:p14="http://schemas.microsoft.com/office/powerpoint/2010/main" val="9945778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9E60A5F-CE74-4F00-A5C2-F9742DDFFF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noProof="0" dirty="0"/>
          </a:p>
        </p:txBody>
      </p:sp>
      <p:sp>
        <p:nvSpPr>
          <p:cNvPr id="3" name="Date Placeholder 2">
            <a:extLst>
              <a:ext uri="{FF2B5EF4-FFF2-40B4-BE49-F238E27FC236}">
                <a16:creationId xmlns:a16="http://schemas.microsoft.com/office/drawing/2014/main" id="{046047C4-77C4-4E19-8DD7-2ED3165B7637}"/>
              </a:ext>
            </a:extLst>
          </p:cNvPr>
          <p:cNvSpPr>
            <a:spLocks noGrp="1"/>
          </p:cNvSpPr>
          <p:nvPr>
            <p:ph type="dt" sz="half" idx="10"/>
          </p:nvPr>
        </p:nvSpPr>
        <p:spPr/>
        <p:txBody>
          <a:bodyPr/>
          <a:lstStyle/>
          <a:p>
            <a:fld id="{2BF757A9-1D06-4E03-8506-A804606846E3}" type="datetime1">
              <a:rPr lang="en-US" noProof="0" smtClean="0"/>
              <a:t>6/6/2026</a:t>
            </a:fld>
            <a:endParaRPr lang="en-US" noProof="0" dirty="0"/>
          </a:p>
        </p:txBody>
      </p:sp>
      <p:sp>
        <p:nvSpPr>
          <p:cNvPr id="4" name="Footer Placeholder 3">
            <a:extLst>
              <a:ext uri="{FF2B5EF4-FFF2-40B4-BE49-F238E27FC236}">
                <a16:creationId xmlns:a16="http://schemas.microsoft.com/office/drawing/2014/main" id="{D250B5CF-1C4F-4BA2-8E78-5F48C92A9DA1}"/>
              </a:ext>
            </a:extLst>
          </p:cNvPr>
          <p:cNvSpPr>
            <a:spLocks noGrp="1"/>
          </p:cNvSpPr>
          <p:nvPr>
            <p:ph type="ftr" sz="quarter" idx="11"/>
          </p:nvPr>
        </p:nvSpPr>
        <p:spPr/>
        <p:txBody>
          <a:bodyPr/>
          <a:lstStyle/>
          <a:p>
            <a:r>
              <a:rPr lang="en-US" noProof="0"/>
              <a:t>Workshop on New Science and Applications at the SNS</a:t>
            </a:r>
            <a:endParaRPr lang="en-US" noProof="0" dirty="0"/>
          </a:p>
        </p:txBody>
      </p:sp>
      <p:sp>
        <p:nvSpPr>
          <p:cNvPr id="5" name="Slide Number Placeholder 4">
            <a:extLst>
              <a:ext uri="{FF2B5EF4-FFF2-40B4-BE49-F238E27FC236}">
                <a16:creationId xmlns:a16="http://schemas.microsoft.com/office/drawing/2014/main" id="{714C6A0A-8A9D-47A1-97DA-BB494915175B}"/>
              </a:ext>
            </a:extLst>
          </p:cNvPr>
          <p:cNvSpPr>
            <a:spLocks noGrp="1"/>
          </p:cNvSpPr>
          <p:nvPr>
            <p:ph type="sldNum" sz="quarter" idx="12"/>
          </p:nvPr>
        </p:nvSpPr>
        <p:spPr/>
        <p:txBody>
          <a:bodyPr/>
          <a:lstStyle/>
          <a:p>
            <a:fld id="{8D581BC7-E183-40DB-AC97-C19EA4EB8894}" type="slidenum">
              <a:rPr lang="en-US" noProof="0" smtClean="0"/>
              <a:pPr/>
              <a:t>‹#›</a:t>
            </a:fld>
            <a:endParaRPr lang="en-US" noProof="0" dirty="0"/>
          </a:p>
        </p:txBody>
      </p:sp>
    </p:spTree>
    <p:extLst>
      <p:ext uri="{BB962C8B-B14F-4D97-AF65-F5344CB8AC3E}">
        <p14:creationId xmlns:p14="http://schemas.microsoft.com/office/powerpoint/2010/main" val="2928075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theme" Target="../theme/theme2.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9" Type="http://schemas.openxmlformats.org/officeDocument/2006/relationships/slideLayout" Target="../slideLayouts/slideLayout91.xml"/><Relationship Id="rId21" Type="http://schemas.openxmlformats.org/officeDocument/2006/relationships/slideLayout" Target="../slideLayouts/slideLayout73.xml"/><Relationship Id="rId34" Type="http://schemas.openxmlformats.org/officeDocument/2006/relationships/slideLayout" Target="../slideLayouts/slideLayout86.xml"/><Relationship Id="rId42" Type="http://schemas.openxmlformats.org/officeDocument/2006/relationships/slideLayout" Target="../slideLayouts/slideLayout94.xml"/><Relationship Id="rId47" Type="http://schemas.openxmlformats.org/officeDocument/2006/relationships/slideLayout" Target="../slideLayouts/slideLayout99.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9" Type="http://schemas.openxmlformats.org/officeDocument/2006/relationships/slideLayout" Target="../slideLayouts/slideLayout81.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32" Type="http://schemas.openxmlformats.org/officeDocument/2006/relationships/slideLayout" Target="../slideLayouts/slideLayout84.xml"/><Relationship Id="rId37" Type="http://schemas.openxmlformats.org/officeDocument/2006/relationships/slideLayout" Target="../slideLayouts/slideLayout89.xml"/><Relationship Id="rId40" Type="http://schemas.openxmlformats.org/officeDocument/2006/relationships/slideLayout" Target="../slideLayouts/slideLayout92.xml"/><Relationship Id="rId45" Type="http://schemas.openxmlformats.org/officeDocument/2006/relationships/slideLayout" Target="../slideLayouts/slideLayout97.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slideLayout" Target="../slideLayouts/slideLayout80.xml"/><Relationship Id="rId36" Type="http://schemas.openxmlformats.org/officeDocument/2006/relationships/slideLayout" Target="../slideLayouts/slideLayout88.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31" Type="http://schemas.openxmlformats.org/officeDocument/2006/relationships/slideLayout" Target="../slideLayouts/slideLayout83.xml"/><Relationship Id="rId44" Type="http://schemas.openxmlformats.org/officeDocument/2006/relationships/slideLayout" Target="../slideLayouts/slideLayout96.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 Id="rId30" Type="http://schemas.openxmlformats.org/officeDocument/2006/relationships/slideLayout" Target="../slideLayouts/slideLayout82.xml"/><Relationship Id="rId35" Type="http://schemas.openxmlformats.org/officeDocument/2006/relationships/slideLayout" Target="../slideLayouts/slideLayout87.xml"/><Relationship Id="rId43" Type="http://schemas.openxmlformats.org/officeDocument/2006/relationships/slideLayout" Target="../slideLayouts/slideLayout95.xml"/><Relationship Id="rId48" Type="http://schemas.openxmlformats.org/officeDocument/2006/relationships/theme" Target="../theme/theme3.xml"/><Relationship Id="rId8" Type="http://schemas.openxmlformats.org/officeDocument/2006/relationships/slideLayout" Target="../slideLayouts/slideLayout60.xml"/><Relationship Id="rId3" Type="http://schemas.openxmlformats.org/officeDocument/2006/relationships/slideLayout" Target="../slideLayouts/slideLayout55.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33" Type="http://schemas.openxmlformats.org/officeDocument/2006/relationships/slideLayout" Target="../slideLayouts/slideLayout85.xml"/><Relationship Id="rId38" Type="http://schemas.openxmlformats.org/officeDocument/2006/relationships/slideLayout" Target="../slideLayouts/slideLayout90.xml"/><Relationship Id="rId46" Type="http://schemas.openxmlformats.org/officeDocument/2006/relationships/slideLayout" Target="../slideLayouts/slideLayout98.xml"/><Relationship Id="rId20" Type="http://schemas.openxmlformats.org/officeDocument/2006/relationships/slideLayout" Target="../slideLayouts/slideLayout72.xml"/><Relationship Id="rId41"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F2C292-7E5F-5B9C-A6CA-4A8EC5B121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526F1F-9CEE-3530-268D-85EE8BF165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A4915A-1154-76B9-0891-A700A42A68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520B128-4680-49F6-AE13-1B4DD918232F}" type="datetime1">
              <a:rPr lang="en-US" smtClean="0"/>
              <a:t>6/6/2026</a:t>
            </a:fld>
            <a:endParaRPr lang="en-US"/>
          </a:p>
        </p:txBody>
      </p:sp>
      <p:sp>
        <p:nvSpPr>
          <p:cNvPr id="5" name="Footer Placeholder 4">
            <a:extLst>
              <a:ext uri="{FF2B5EF4-FFF2-40B4-BE49-F238E27FC236}">
                <a16:creationId xmlns:a16="http://schemas.microsoft.com/office/drawing/2014/main" id="{086F3746-CFA5-C698-01A7-9963CF9CD4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Workshop on New Science and Applications at the SNS</a:t>
            </a:r>
          </a:p>
        </p:txBody>
      </p:sp>
      <p:sp>
        <p:nvSpPr>
          <p:cNvPr id="6" name="Slide Number Placeholder 5">
            <a:extLst>
              <a:ext uri="{FF2B5EF4-FFF2-40B4-BE49-F238E27FC236}">
                <a16:creationId xmlns:a16="http://schemas.microsoft.com/office/drawing/2014/main" id="{3E2837DC-DBDF-D121-BCFD-A8EF07FAF4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6568CD-1F4D-4464-9E5C-B99AC5DCF47C}" type="slidenum">
              <a:rPr lang="en-US" smtClean="0"/>
              <a:t>‹#›</a:t>
            </a:fld>
            <a:endParaRPr lang="en-US"/>
          </a:p>
        </p:txBody>
      </p:sp>
    </p:spTree>
    <p:extLst>
      <p:ext uri="{BB962C8B-B14F-4D97-AF65-F5344CB8AC3E}">
        <p14:creationId xmlns:p14="http://schemas.microsoft.com/office/powerpoint/2010/main" val="406452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2884A2-0F81-4AA0-8E11-DBFC3564C684}" type="datetime1">
              <a:rPr lang="en-US" noProof="0" smtClean="0"/>
              <a:t>6/6/2026</a:t>
            </a:fld>
            <a:endParaRPr lang="en-US" noProof="0"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noProof="0"/>
              <a:t>Workshop on New Science and Applications at the SNS</a:t>
            </a:r>
            <a:endParaRPr lang="en-US" noProof="0"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581BC7-E183-40DB-AC97-C19EA4EB8894}" type="slidenum">
              <a:rPr lang="en-US" noProof="0" smtClean="0"/>
              <a:pPr/>
              <a:t>‹#›</a:t>
            </a:fld>
            <a:endParaRPr lang="en-US" noProof="0" dirty="0"/>
          </a:p>
        </p:txBody>
      </p:sp>
      <p:sp>
        <p:nvSpPr>
          <p:cNvPr id="7" name="Oval 6">
            <a:extLst>
              <a:ext uri="{FF2B5EF4-FFF2-40B4-BE49-F238E27FC236}">
                <a16:creationId xmlns:a16="http://schemas.microsoft.com/office/drawing/2014/main" id="{2328DEAA-263B-B263-536B-A9FD5DD0B459}"/>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8" name="Straight Connector 7">
            <a:extLst>
              <a:ext uri="{FF2B5EF4-FFF2-40B4-BE49-F238E27FC236}">
                <a16:creationId xmlns:a16="http://schemas.microsoft.com/office/drawing/2014/main" id="{722A6E71-1BF6-5E5F-3AAB-B64DB2385E67}"/>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2F03F3CA-4C11-7DFE-9411-80C567C41FD8}"/>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0" name="Straight Connector 9">
            <a:extLst>
              <a:ext uri="{FF2B5EF4-FFF2-40B4-BE49-F238E27FC236}">
                <a16:creationId xmlns:a16="http://schemas.microsoft.com/office/drawing/2014/main" id="{91343F9E-5C98-53B7-68CC-79E452D7C32D}"/>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9976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D45267B-74D3-4A38-A7C9-7816F489468B}" type="datetime1">
              <a:rPr lang="en-US" noProof="0" smtClean="0"/>
              <a:t>6/6/2026</a:t>
            </a:fld>
            <a:endParaRPr lang="en-US" noProof="0"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noProof="0"/>
              <a:t>Workshop on New Science and Applications at the SNS</a:t>
            </a:r>
            <a:endParaRPr lang="en-US" noProof="0"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D581BC7-E183-40DB-AC97-C19EA4EB8894}" type="slidenum">
              <a:rPr lang="en-US" noProof="0" smtClean="0"/>
              <a:pPr/>
              <a:t>‹#›</a:t>
            </a:fld>
            <a:endParaRPr lang="en-US" noProof="0" dirty="0"/>
          </a:p>
        </p:txBody>
      </p:sp>
      <p:sp>
        <p:nvSpPr>
          <p:cNvPr id="18" name="Oval 17">
            <a:extLst>
              <a:ext uri="{FF2B5EF4-FFF2-40B4-BE49-F238E27FC236}">
                <a16:creationId xmlns:a16="http://schemas.microsoft.com/office/drawing/2014/main" id="{91FBB0A0-E649-4237-AFB0-E2803906FFE5}"/>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9" name="Straight Connector 28">
            <a:extLst>
              <a:ext uri="{FF2B5EF4-FFF2-40B4-BE49-F238E27FC236}">
                <a16:creationId xmlns:a16="http://schemas.microsoft.com/office/drawing/2014/main" id="{AE3E6570-95DD-478A-9B91-7E76EC3A71B6}"/>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2A2771B2-B259-4F65-9383-2B2785803210}"/>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31" name="Straight Connector 30">
            <a:extLst>
              <a:ext uri="{FF2B5EF4-FFF2-40B4-BE49-F238E27FC236}">
                <a16:creationId xmlns:a16="http://schemas.microsoft.com/office/drawing/2014/main" id="{9DFB1817-3A78-41A2-B635-B8502EA908DB}"/>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61290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 id="2147483731" r:id="rId29"/>
    <p:sldLayoutId id="2147483732" r:id="rId30"/>
    <p:sldLayoutId id="2147483733" r:id="rId31"/>
    <p:sldLayoutId id="2147483734" r:id="rId32"/>
    <p:sldLayoutId id="2147483735" r:id="rId33"/>
    <p:sldLayoutId id="2147483736" r:id="rId34"/>
    <p:sldLayoutId id="2147483737" r:id="rId35"/>
    <p:sldLayoutId id="2147483738" r:id="rId36"/>
    <p:sldLayoutId id="2147483739" r:id="rId37"/>
    <p:sldLayoutId id="2147483740" r:id="rId38"/>
    <p:sldLayoutId id="2147483741" r:id="rId39"/>
    <p:sldLayoutId id="2147483742" r:id="rId40"/>
    <p:sldLayoutId id="2147483743" r:id="rId41"/>
    <p:sldLayoutId id="2147483744" r:id="rId42"/>
    <p:sldLayoutId id="2147483745" r:id="rId43"/>
    <p:sldLayoutId id="2147483746" r:id="rId44"/>
    <p:sldLayoutId id="2147483747" r:id="rId45"/>
    <p:sldLayoutId id="2147483748" r:id="rId46"/>
    <p:sldLayoutId id="2147483749" r:id="rId47"/>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p15:clr>
            <a:srgbClr val="F26B43"/>
          </p15:clr>
        </p15:guide>
        <p15:guide id="2" pos="7174">
          <p15:clr>
            <a:srgbClr val="F26B43"/>
          </p15:clr>
        </p15:guide>
        <p15:guide id="3" pos="506">
          <p15:clr>
            <a:srgbClr val="F26B43"/>
          </p15:clr>
        </p15:guide>
        <p15:guide id="4" orient="horz" pos="3793">
          <p15:clr>
            <a:srgbClr val="F26B43"/>
          </p15:clr>
        </p15:guide>
        <p15:guide id="5" pos="3840">
          <p15:clr>
            <a:srgbClr val="F26B43"/>
          </p15:clr>
        </p15:guide>
        <p15:guide id="6" orient="horz" pos="2160">
          <p15:clr>
            <a:srgbClr val="F26B43"/>
          </p15:clr>
        </p15:guide>
        <p15:guide id="7" pos="3318">
          <p15:clr>
            <a:srgbClr val="F26B43"/>
          </p15:clr>
        </p15:guide>
        <p15:guide id="8" pos="436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onlinelibrary.wiley.com/cms/asset/c15fdab5-0a19-4aff-be54-82f4da692eb5/cben202100035-fig-0002-m.jpg" TargetMode="Externa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hyperlink" Target="https://world-nuclear.org/information-library/nuclear-power-reactors/other/molten-salt-reactors"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9A780C-8939-FA40-9454-C9F8425C2213}"/>
              </a:ext>
            </a:extLst>
          </p:cNvPr>
          <p:cNvSpPr>
            <a:spLocks noGrp="1"/>
          </p:cNvSpPr>
          <p:nvPr>
            <p:ph type="subTitle" idx="1"/>
          </p:nvPr>
        </p:nvSpPr>
        <p:spPr>
          <a:xfrm>
            <a:off x="791851" y="1925951"/>
            <a:ext cx="6042581" cy="2637510"/>
          </a:xfrm>
        </p:spPr>
        <p:txBody>
          <a:bodyPr>
            <a:normAutofit fontScale="62500" lnSpcReduction="20000"/>
          </a:bodyPr>
          <a:lstStyle/>
          <a:p>
            <a:endParaRPr lang="en-US" dirty="0"/>
          </a:p>
          <a:p>
            <a:r>
              <a:rPr lang="en-US" sz="5400" dirty="0"/>
              <a:t>MuSTAR Nuclear Power Plant Platform </a:t>
            </a:r>
          </a:p>
          <a:p>
            <a:r>
              <a:rPr lang="en-US" sz="5400" dirty="0"/>
              <a:t>for continuous improvement</a:t>
            </a:r>
          </a:p>
          <a:p>
            <a:r>
              <a:rPr lang="en-US" u="sng" dirty="0"/>
              <a:t>(Mu</a:t>
            </a:r>
            <a:r>
              <a:rPr lang="en-US" dirty="0"/>
              <a:t>ons Inc. </a:t>
            </a:r>
            <a:r>
              <a:rPr lang="en-US" u="sng" dirty="0"/>
              <a:t>S</a:t>
            </a:r>
            <a:r>
              <a:rPr lang="en-US" dirty="0"/>
              <a:t>ubcritical </a:t>
            </a:r>
            <a:r>
              <a:rPr lang="en-US" u="sng" dirty="0"/>
              <a:t>T</a:t>
            </a:r>
            <a:r>
              <a:rPr lang="en-US" dirty="0"/>
              <a:t>echnology </a:t>
            </a:r>
            <a:r>
              <a:rPr lang="en-US" u="sng" dirty="0"/>
              <a:t>A</a:t>
            </a:r>
            <a:r>
              <a:rPr lang="en-US" dirty="0"/>
              <a:t>dvanced </a:t>
            </a:r>
            <a:r>
              <a:rPr lang="en-US" u="sng" dirty="0"/>
              <a:t>R</a:t>
            </a:r>
            <a:r>
              <a:rPr lang="en-US" dirty="0"/>
              <a:t>eactor) </a:t>
            </a:r>
          </a:p>
          <a:p>
            <a:r>
              <a:rPr lang="en-US" dirty="0"/>
              <a:t>Rolland Johnson, Ph.D., President Muons, Inc.</a:t>
            </a:r>
          </a:p>
          <a:p>
            <a:r>
              <a:rPr lang="en-US" dirty="0"/>
              <a:t>Rol@muonsinc.com</a:t>
            </a:r>
          </a:p>
          <a:p>
            <a:endParaRPr lang="en-US" dirty="0"/>
          </a:p>
        </p:txBody>
      </p:sp>
      <p:graphicFrame>
        <p:nvGraphicFramePr>
          <p:cNvPr id="4" name="Object 1">
            <a:extLst>
              <a:ext uri="{FF2B5EF4-FFF2-40B4-BE49-F238E27FC236}">
                <a16:creationId xmlns:a16="http://schemas.microsoft.com/office/drawing/2014/main" id="{A1484702-8C1B-5AE8-DFBC-681ADB612064}"/>
              </a:ext>
            </a:extLst>
          </p:cNvPr>
          <p:cNvGraphicFramePr>
            <a:graphicFrameLocks noChangeAspect="1"/>
          </p:cNvGraphicFramePr>
          <p:nvPr>
            <p:extLst>
              <p:ext uri="{D42A27DB-BD31-4B8C-83A1-F6EECF244321}">
                <p14:modId xmlns:p14="http://schemas.microsoft.com/office/powerpoint/2010/main" val="202932540"/>
              </p:ext>
            </p:extLst>
          </p:nvPr>
        </p:nvGraphicFramePr>
        <p:xfrm>
          <a:off x="121600" y="151937"/>
          <a:ext cx="1402400" cy="1774014"/>
        </p:xfrm>
        <a:graphic>
          <a:graphicData uri="http://schemas.openxmlformats.org/presentationml/2006/ole">
            <mc:AlternateContent xmlns:mc="http://schemas.openxmlformats.org/markup-compatibility/2006">
              <mc:Choice xmlns:v="urn:schemas-microsoft-com:vml" Requires="v">
                <p:oleObj name="Image" r:id="rId2" imgW="8673016" imgH="12444444" progId="Photoshop.Image.6">
                  <p:embed/>
                </p:oleObj>
              </mc:Choice>
              <mc:Fallback>
                <p:oleObj name="Image" r:id="rId2" imgW="8673016" imgH="12444444" progId="Photoshop.Image.6">
                  <p:embed/>
                  <p:pic>
                    <p:nvPicPr>
                      <p:cNvPr id="9" name="Object 1">
                        <a:extLst>
                          <a:ext uri="{FF2B5EF4-FFF2-40B4-BE49-F238E27FC236}">
                            <a16:creationId xmlns:a16="http://schemas.microsoft.com/office/drawing/2014/main" id="{437E95CB-A221-4121-940B-CC073EED14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114" r="18491" b="34351"/>
                      <a:stretch>
                        <a:fillRect/>
                      </a:stretch>
                    </p:blipFill>
                    <p:spPr bwMode="auto">
                      <a:xfrm>
                        <a:off x="121600" y="151937"/>
                        <a:ext cx="1402400" cy="1774014"/>
                      </a:xfrm>
                      <a:prstGeom prst="rect">
                        <a:avLst/>
                      </a:prstGeom>
                      <a:noFill/>
                      <a:ln>
                        <a:noFill/>
                      </a:ln>
                      <a:effectLst/>
                    </p:spPr>
                  </p:pic>
                </p:oleObj>
              </mc:Fallback>
            </mc:AlternateContent>
          </a:graphicData>
        </a:graphic>
      </p:graphicFrame>
      <p:sp>
        <p:nvSpPr>
          <p:cNvPr id="5" name="TextBox 4">
            <a:extLst>
              <a:ext uri="{FF2B5EF4-FFF2-40B4-BE49-F238E27FC236}">
                <a16:creationId xmlns:a16="http://schemas.microsoft.com/office/drawing/2014/main" id="{2FB0D909-67DE-5270-BAB1-A21D145BB715}"/>
              </a:ext>
            </a:extLst>
          </p:cNvPr>
          <p:cNvSpPr txBox="1"/>
          <p:nvPr/>
        </p:nvSpPr>
        <p:spPr>
          <a:xfrm>
            <a:off x="1523999" y="707922"/>
            <a:ext cx="2015613" cy="523220"/>
          </a:xfrm>
          <a:prstGeom prst="rect">
            <a:avLst/>
          </a:prstGeom>
          <a:noFill/>
        </p:spPr>
        <p:txBody>
          <a:bodyPr wrap="square" rtlCol="0">
            <a:spAutoFit/>
          </a:bodyPr>
          <a:lstStyle/>
          <a:p>
            <a:r>
              <a:rPr lang="en-US" sz="2800" b="1" i="1" dirty="0">
                <a:solidFill>
                  <a:schemeClr val="accent1"/>
                </a:solidFill>
                <a:latin typeface="Times New Roman" panose="02020603050405020304" pitchFamily="18" charset="0"/>
                <a:cs typeface="Times New Roman" panose="02020603050405020304" pitchFamily="18" charset="0"/>
              </a:rPr>
              <a:t>Muons, Inc</a:t>
            </a:r>
            <a:r>
              <a:rPr lang="en-US" sz="2800" b="1" dirty="0">
                <a:solidFill>
                  <a:schemeClr val="accent1"/>
                </a:solidFill>
              </a:rPr>
              <a:t>.</a:t>
            </a:r>
          </a:p>
        </p:txBody>
      </p:sp>
      <p:pic>
        <p:nvPicPr>
          <p:cNvPr id="9" name="Picture 8">
            <a:extLst>
              <a:ext uri="{FF2B5EF4-FFF2-40B4-BE49-F238E27FC236}">
                <a16:creationId xmlns:a16="http://schemas.microsoft.com/office/drawing/2014/main" id="{0A02BCBE-9858-B207-9303-7C0825FCCF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9777" y="1231142"/>
            <a:ext cx="3789335" cy="5046666"/>
          </a:xfrm>
          <a:prstGeom prst="rect">
            <a:avLst/>
          </a:prstGeom>
        </p:spPr>
      </p:pic>
      <p:sp>
        <p:nvSpPr>
          <p:cNvPr id="6" name="Footer Placeholder 5">
            <a:extLst>
              <a:ext uri="{FF2B5EF4-FFF2-40B4-BE49-F238E27FC236}">
                <a16:creationId xmlns:a16="http://schemas.microsoft.com/office/drawing/2014/main" id="{6516F261-A10F-EE28-1318-012A1E0D9F66}"/>
              </a:ext>
            </a:extLst>
          </p:cNvPr>
          <p:cNvSpPr>
            <a:spLocks noGrp="1"/>
          </p:cNvSpPr>
          <p:nvPr>
            <p:ph type="ftr" sz="quarter" idx="11"/>
          </p:nvPr>
        </p:nvSpPr>
        <p:spPr/>
        <p:txBody>
          <a:bodyPr/>
          <a:lstStyle/>
          <a:p>
            <a:r>
              <a:rPr lang="en-US"/>
              <a:t>Workshop on New Science and Applications at the SNS</a:t>
            </a:r>
          </a:p>
        </p:txBody>
      </p:sp>
      <p:sp>
        <p:nvSpPr>
          <p:cNvPr id="7" name="Slide Number Placeholder 6">
            <a:extLst>
              <a:ext uri="{FF2B5EF4-FFF2-40B4-BE49-F238E27FC236}">
                <a16:creationId xmlns:a16="http://schemas.microsoft.com/office/drawing/2014/main" id="{8E93C7A0-E52A-9176-6490-2410B6530699}"/>
              </a:ext>
            </a:extLst>
          </p:cNvPr>
          <p:cNvSpPr>
            <a:spLocks noGrp="1"/>
          </p:cNvSpPr>
          <p:nvPr>
            <p:ph type="sldNum" sz="quarter" idx="12"/>
          </p:nvPr>
        </p:nvSpPr>
        <p:spPr/>
        <p:txBody>
          <a:bodyPr/>
          <a:lstStyle/>
          <a:p>
            <a:fld id="{BE6568CD-1F4D-4464-9E5C-B99AC5DCF47C}" type="slidenum">
              <a:rPr lang="en-US" smtClean="0"/>
              <a:t>1</a:t>
            </a:fld>
            <a:endParaRPr lang="en-US"/>
          </a:p>
        </p:txBody>
      </p:sp>
    </p:spTree>
    <p:extLst>
      <p:ext uri="{BB962C8B-B14F-4D97-AF65-F5344CB8AC3E}">
        <p14:creationId xmlns:p14="http://schemas.microsoft.com/office/powerpoint/2010/main" val="1577970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62C46-9C21-9714-1CCD-F8E310F49BA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B011BF-4B9F-1A65-57AF-118669E9C7B6}"/>
              </a:ext>
            </a:extLst>
          </p:cNvPr>
          <p:cNvSpPr>
            <a:spLocks noGrp="1"/>
          </p:cNvSpPr>
          <p:nvPr>
            <p:ph idx="1"/>
          </p:nvPr>
        </p:nvSpPr>
        <p:spPr>
          <a:xfrm>
            <a:off x="445086" y="4298130"/>
            <a:ext cx="10515600" cy="2240782"/>
          </a:xfrm>
        </p:spPr>
        <p:txBody>
          <a:bodyPr>
            <a:normAutofit/>
          </a:bodyPr>
          <a:lstStyle/>
          <a:p>
            <a:pPr>
              <a:buFont typeface="Wingdings" panose="05000000000000000000" pitchFamily="2" charset="2"/>
              <a:buChar char="§"/>
            </a:pPr>
            <a:endParaRPr lang="en-US" dirty="0"/>
          </a:p>
          <a:p>
            <a:endParaRPr lang="en-US" dirty="0"/>
          </a:p>
        </p:txBody>
      </p:sp>
      <p:graphicFrame>
        <p:nvGraphicFramePr>
          <p:cNvPr id="4" name="Object 1">
            <a:extLst>
              <a:ext uri="{FF2B5EF4-FFF2-40B4-BE49-F238E27FC236}">
                <a16:creationId xmlns:a16="http://schemas.microsoft.com/office/drawing/2014/main" id="{0DDAF108-29D1-AE3D-6042-D87EB30564A3}"/>
              </a:ext>
            </a:extLst>
          </p:cNvPr>
          <p:cNvGraphicFramePr>
            <a:graphicFrameLocks noChangeAspect="1"/>
          </p:cNvGraphicFramePr>
          <p:nvPr/>
        </p:nvGraphicFramePr>
        <p:xfrm>
          <a:off x="11185525" y="38135"/>
          <a:ext cx="1006475" cy="1273175"/>
        </p:xfrm>
        <a:graphic>
          <a:graphicData uri="http://schemas.openxmlformats.org/presentationml/2006/ole">
            <mc:AlternateContent xmlns:mc="http://schemas.openxmlformats.org/markup-compatibility/2006">
              <mc:Choice xmlns:v="urn:schemas-microsoft-com:vml" Requires="v">
                <p:oleObj name="Image" r:id="rId2" imgW="8673016" imgH="12444444" progId="Photoshop.Image.6">
                  <p:embed/>
                </p:oleObj>
              </mc:Choice>
              <mc:Fallback>
                <p:oleObj name="Image" r:id="rId2" imgW="8673016" imgH="12444444" progId="Photoshop.Image.6">
                  <p:embed/>
                  <p:pic>
                    <p:nvPicPr>
                      <p:cNvPr id="4" name="Object 1">
                        <a:extLst>
                          <a:ext uri="{FF2B5EF4-FFF2-40B4-BE49-F238E27FC236}">
                            <a16:creationId xmlns:a16="http://schemas.microsoft.com/office/drawing/2014/main" id="{66E2B8E1-39B4-B375-AAC7-F1685C08D9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114" r="18491" b="34351"/>
                      <a:stretch>
                        <a:fillRect/>
                      </a:stretch>
                    </p:blipFill>
                    <p:spPr bwMode="auto">
                      <a:xfrm>
                        <a:off x="11185525" y="38135"/>
                        <a:ext cx="1006475" cy="1273175"/>
                      </a:xfrm>
                      <a:prstGeom prst="rect">
                        <a:avLst/>
                      </a:prstGeom>
                      <a:noFill/>
                      <a:ln>
                        <a:noFill/>
                      </a:ln>
                      <a:effectLst/>
                    </p:spPr>
                  </p:pic>
                </p:oleObj>
              </mc:Fallback>
            </mc:AlternateContent>
          </a:graphicData>
        </a:graphic>
      </p:graphicFrame>
      <p:sp>
        <p:nvSpPr>
          <p:cNvPr id="5" name="Footer Placeholder 4">
            <a:extLst>
              <a:ext uri="{FF2B5EF4-FFF2-40B4-BE49-F238E27FC236}">
                <a16:creationId xmlns:a16="http://schemas.microsoft.com/office/drawing/2014/main" id="{843EF022-2A69-750D-FB77-37EC4064D596}"/>
              </a:ext>
            </a:extLst>
          </p:cNvPr>
          <p:cNvSpPr>
            <a:spLocks noGrp="1"/>
          </p:cNvSpPr>
          <p:nvPr>
            <p:ph type="ftr" sz="quarter" idx="11"/>
          </p:nvPr>
        </p:nvSpPr>
        <p:spPr/>
        <p:txBody>
          <a:bodyPr/>
          <a:lstStyle/>
          <a:p>
            <a:r>
              <a:rPr lang="en-US"/>
              <a:t>Workshop on New Science and Applications at the SNS</a:t>
            </a:r>
          </a:p>
        </p:txBody>
      </p:sp>
      <p:sp>
        <p:nvSpPr>
          <p:cNvPr id="6" name="Slide Number Placeholder 5">
            <a:extLst>
              <a:ext uri="{FF2B5EF4-FFF2-40B4-BE49-F238E27FC236}">
                <a16:creationId xmlns:a16="http://schemas.microsoft.com/office/drawing/2014/main" id="{A5261CED-8205-7A66-0A5B-57CEEE42AE51}"/>
              </a:ext>
            </a:extLst>
          </p:cNvPr>
          <p:cNvSpPr>
            <a:spLocks noGrp="1"/>
          </p:cNvSpPr>
          <p:nvPr>
            <p:ph type="sldNum" sz="quarter" idx="12"/>
          </p:nvPr>
        </p:nvSpPr>
        <p:spPr/>
        <p:txBody>
          <a:bodyPr/>
          <a:lstStyle/>
          <a:p>
            <a:fld id="{BE6568CD-1F4D-4464-9E5C-B99AC5DCF47C}" type="slidenum">
              <a:rPr lang="en-US" smtClean="0"/>
              <a:t>10</a:t>
            </a:fld>
            <a:endParaRPr lang="en-US"/>
          </a:p>
        </p:txBody>
      </p:sp>
      <p:pic>
        <p:nvPicPr>
          <p:cNvPr id="7" name="Picture 6">
            <a:extLst>
              <a:ext uri="{FF2B5EF4-FFF2-40B4-BE49-F238E27FC236}">
                <a16:creationId xmlns:a16="http://schemas.microsoft.com/office/drawing/2014/main" id="{53AB5A63-DAB7-4B52-9C9E-4CDF873750C4}"/>
              </a:ext>
            </a:extLst>
          </p:cNvPr>
          <p:cNvPicPr/>
          <p:nvPr/>
        </p:nvPicPr>
        <p:blipFill rotWithShape="1">
          <a:blip r:embed="rId4"/>
          <a:srcRect l="11641" t="4995" r="11171" b="2721"/>
          <a:stretch/>
        </p:blipFill>
        <p:spPr bwMode="auto">
          <a:xfrm>
            <a:off x="187569" y="136525"/>
            <a:ext cx="8270631" cy="5667930"/>
          </a:xfrm>
          <a:prstGeom prst="rect">
            <a:avLst/>
          </a:prstGeom>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93EB8145-D492-39C3-5A63-275F86C27B20}"/>
              </a:ext>
            </a:extLst>
          </p:cNvPr>
          <p:cNvSpPr txBox="1"/>
          <p:nvPr/>
        </p:nvSpPr>
        <p:spPr>
          <a:xfrm>
            <a:off x="445086" y="5804455"/>
            <a:ext cx="10515600" cy="369332"/>
          </a:xfrm>
          <a:prstGeom prst="rect">
            <a:avLst/>
          </a:prstGeom>
          <a:noFill/>
        </p:spPr>
        <p:txBody>
          <a:bodyPr wrap="square" rtlCol="0">
            <a:spAutoFit/>
          </a:bodyPr>
          <a:lstStyle/>
          <a:p>
            <a:r>
              <a:rPr lang="en-US" dirty="0"/>
              <a:t>Conceptual picture of underground Mu*STAR SMR with beamline, MS Heat Storage tank, and Hot Cell.</a:t>
            </a:r>
          </a:p>
        </p:txBody>
      </p:sp>
      <p:sp>
        <p:nvSpPr>
          <p:cNvPr id="14" name="TextBox 13">
            <a:extLst>
              <a:ext uri="{FF2B5EF4-FFF2-40B4-BE49-F238E27FC236}">
                <a16:creationId xmlns:a16="http://schemas.microsoft.com/office/drawing/2014/main" id="{E42F9F7B-1B29-5388-1869-0ABC0310A394}"/>
              </a:ext>
            </a:extLst>
          </p:cNvPr>
          <p:cNvSpPr txBox="1"/>
          <p:nvPr/>
        </p:nvSpPr>
        <p:spPr>
          <a:xfrm>
            <a:off x="8974393" y="422603"/>
            <a:ext cx="2015613" cy="523220"/>
          </a:xfrm>
          <a:prstGeom prst="rect">
            <a:avLst/>
          </a:prstGeom>
          <a:noFill/>
        </p:spPr>
        <p:txBody>
          <a:bodyPr wrap="square" rtlCol="0">
            <a:spAutoFit/>
          </a:bodyPr>
          <a:lstStyle/>
          <a:p>
            <a:r>
              <a:rPr lang="en-US" sz="2800" b="1" i="1" dirty="0">
                <a:solidFill>
                  <a:schemeClr val="accent1"/>
                </a:solidFill>
                <a:latin typeface="Times New Roman" panose="02020603050405020304" pitchFamily="18" charset="0"/>
                <a:cs typeface="Times New Roman" panose="02020603050405020304" pitchFamily="18" charset="0"/>
              </a:rPr>
              <a:t>Muons, Inc</a:t>
            </a:r>
            <a:r>
              <a:rPr lang="en-US" sz="2800" b="1" dirty="0">
                <a:solidFill>
                  <a:schemeClr val="accent1"/>
                </a:solidFill>
              </a:rPr>
              <a:t>.</a:t>
            </a:r>
          </a:p>
        </p:txBody>
      </p:sp>
    </p:spTree>
    <p:extLst>
      <p:ext uri="{BB962C8B-B14F-4D97-AF65-F5344CB8AC3E}">
        <p14:creationId xmlns:p14="http://schemas.microsoft.com/office/powerpoint/2010/main" val="1429457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FD58A-9728-EA77-21DA-3190CA2E897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D1B913-CA5F-4AA4-710F-D7129275862E}"/>
              </a:ext>
            </a:extLst>
          </p:cNvPr>
          <p:cNvSpPr>
            <a:spLocks noGrp="1"/>
          </p:cNvSpPr>
          <p:nvPr>
            <p:ph idx="1"/>
          </p:nvPr>
        </p:nvSpPr>
        <p:spPr>
          <a:xfrm>
            <a:off x="445086" y="4298130"/>
            <a:ext cx="10515600" cy="2240782"/>
          </a:xfrm>
        </p:spPr>
        <p:txBody>
          <a:bodyPr>
            <a:normAutofit/>
          </a:bodyPr>
          <a:lstStyle/>
          <a:p>
            <a:pPr>
              <a:buFont typeface="Wingdings" panose="05000000000000000000" pitchFamily="2" charset="2"/>
              <a:buChar char="§"/>
            </a:pPr>
            <a:endParaRPr lang="en-US" dirty="0"/>
          </a:p>
          <a:p>
            <a:endParaRPr lang="en-US" dirty="0"/>
          </a:p>
        </p:txBody>
      </p:sp>
      <p:graphicFrame>
        <p:nvGraphicFramePr>
          <p:cNvPr id="4" name="Object 1">
            <a:extLst>
              <a:ext uri="{FF2B5EF4-FFF2-40B4-BE49-F238E27FC236}">
                <a16:creationId xmlns:a16="http://schemas.microsoft.com/office/drawing/2014/main" id="{2CDDBB06-7F83-6DE2-4528-D39142420D70}"/>
              </a:ext>
            </a:extLst>
          </p:cNvPr>
          <p:cNvGraphicFramePr>
            <a:graphicFrameLocks noChangeAspect="1"/>
          </p:cNvGraphicFramePr>
          <p:nvPr/>
        </p:nvGraphicFramePr>
        <p:xfrm>
          <a:off x="11185525" y="38135"/>
          <a:ext cx="1006475" cy="1273175"/>
        </p:xfrm>
        <a:graphic>
          <a:graphicData uri="http://schemas.openxmlformats.org/presentationml/2006/ole">
            <mc:AlternateContent xmlns:mc="http://schemas.openxmlformats.org/markup-compatibility/2006">
              <mc:Choice xmlns:v="urn:schemas-microsoft-com:vml" Requires="v">
                <p:oleObj name="Image" r:id="rId2" imgW="8673016" imgH="12444444" progId="Photoshop.Image.6">
                  <p:embed/>
                </p:oleObj>
              </mc:Choice>
              <mc:Fallback>
                <p:oleObj name="Image" r:id="rId2" imgW="8673016" imgH="12444444" progId="Photoshop.Image.6">
                  <p:embed/>
                  <p:pic>
                    <p:nvPicPr>
                      <p:cNvPr id="4" name="Object 1">
                        <a:extLst>
                          <a:ext uri="{FF2B5EF4-FFF2-40B4-BE49-F238E27FC236}">
                            <a16:creationId xmlns:a16="http://schemas.microsoft.com/office/drawing/2014/main" id="{0DDAF108-29D1-AE3D-6042-D87EB30564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114" r="18491" b="34351"/>
                      <a:stretch>
                        <a:fillRect/>
                      </a:stretch>
                    </p:blipFill>
                    <p:spPr bwMode="auto">
                      <a:xfrm>
                        <a:off x="11185525" y="38135"/>
                        <a:ext cx="1006475" cy="1273175"/>
                      </a:xfrm>
                      <a:prstGeom prst="rect">
                        <a:avLst/>
                      </a:prstGeom>
                      <a:noFill/>
                      <a:ln>
                        <a:noFill/>
                      </a:ln>
                      <a:effectLst/>
                    </p:spPr>
                  </p:pic>
                </p:oleObj>
              </mc:Fallback>
            </mc:AlternateContent>
          </a:graphicData>
        </a:graphic>
      </p:graphicFrame>
      <p:sp>
        <p:nvSpPr>
          <p:cNvPr id="5" name="Footer Placeholder 4">
            <a:extLst>
              <a:ext uri="{FF2B5EF4-FFF2-40B4-BE49-F238E27FC236}">
                <a16:creationId xmlns:a16="http://schemas.microsoft.com/office/drawing/2014/main" id="{9BB8FE3A-3A2A-8661-6981-D0A6F09542EB}"/>
              </a:ext>
            </a:extLst>
          </p:cNvPr>
          <p:cNvSpPr>
            <a:spLocks noGrp="1"/>
          </p:cNvSpPr>
          <p:nvPr>
            <p:ph type="ftr" sz="quarter" idx="11"/>
          </p:nvPr>
        </p:nvSpPr>
        <p:spPr/>
        <p:txBody>
          <a:bodyPr/>
          <a:lstStyle/>
          <a:p>
            <a:r>
              <a:rPr lang="en-US"/>
              <a:t>Workshop on New Science and Applications at the SNS</a:t>
            </a:r>
          </a:p>
        </p:txBody>
      </p:sp>
      <p:sp>
        <p:nvSpPr>
          <p:cNvPr id="6" name="Slide Number Placeholder 5">
            <a:extLst>
              <a:ext uri="{FF2B5EF4-FFF2-40B4-BE49-F238E27FC236}">
                <a16:creationId xmlns:a16="http://schemas.microsoft.com/office/drawing/2014/main" id="{CADFC393-272F-0BC8-D03D-073416272982}"/>
              </a:ext>
            </a:extLst>
          </p:cNvPr>
          <p:cNvSpPr>
            <a:spLocks noGrp="1"/>
          </p:cNvSpPr>
          <p:nvPr>
            <p:ph type="sldNum" sz="quarter" idx="12"/>
          </p:nvPr>
        </p:nvSpPr>
        <p:spPr/>
        <p:txBody>
          <a:bodyPr/>
          <a:lstStyle/>
          <a:p>
            <a:fld id="{BE6568CD-1F4D-4464-9E5C-B99AC5DCF47C}" type="slidenum">
              <a:rPr lang="en-US" smtClean="0"/>
              <a:t>11</a:t>
            </a:fld>
            <a:endParaRPr lang="en-US"/>
          </a:p>
        </p:txBody>
      </p:sp>
      <p:sp>
        <p:nvSpPr>
          <p:cNvPr id="13" name="TextBox 12">
            <a:extLst>
              <a:ext uri="{FF2B5EF4-FFF2-40B4-BE49-F238E27FC236}">
                <a16:creationId xmlns:a16="http://schemas.microsoft.com/office/drawing/2014/main" id="{592CB1A4-0A07-1E6F-CC36-45C997A01135}"/>
              </a:ext>
            </a:extLst>
          </p:cNvPr>
          <p:cNvSpPr txBox="1"/>
          <p:nvPr/>
        </p:nvSpPr>
        <p:spPr>
          <a:xfrm>
            <a:off x="445086" y="5804455"/>
            <a:ext cx="9824329" cy="369332"/>
          </a:xfrm>
          <a:prstGeom prst="rect">
            <a:avLst/>
          </a:prstGeom>
          <a:noFill/>
        </p:spPr>
        <p:txBody>
          <a:bodyPr wrap="square" rtlCol="0">
            <a:spAutoFit/>
          </a:bodyPr>
          <a:lstStyle/>
          <a:p>
            <a:r>
              <a:rPr lang="en-US" dirty="0"/>
              <a:t>Conceptual picture of underground Mu*STAR SMR with beamline, MS Storage tank, and Hot Cell.</a:t>
            </a:r>
          </a:p>
        </p:txBody>
      </p:sp>
      <p:pic>
        <p:nvPicPr>
          <p:cNvPr id="8" name="Picture 7" descr="Diagram of a diagram of a fuel processing plant&#10;&#10;Description automatically generated">
            <a:extLst>
              <a:ext uri="{FF2B5EF4-FFF2-40B4-BE49-F238E27FC236}">
                <a16:creationId xmlns:a16="http://schemas.microsoft.com/office/drawing/2014/main" id="{BA3AA3DD-C244-4A85-B9E4-717645ED2B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938" y="178550"/>
            <a:ext cx="10033604" cy="5625906"/>
          </a:xfrm>
          <a:prstGeom prst="rect">
            <a:avLst/>
          </a:prstGeom>
        </p:spPr>
      </p:pic>
    </p:spTree>
    <p:extLst>
      <p:ext uri="{BB962C8B-B14F-4D97-AF65-F5344CB8AC3E}">
        <p14:creationId xmlns:p14="http://schemas.microsoft.com/office/powerpoint/2010/main" val="990314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407D7-5228-025B-E0AB-5AFDA1FDAF9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86247C-97CD-669A-2EF7-E52D43760586}"/>
              </a:ext>
            </a:extLst>
          </p:cNvPr>
          <p:cNvSpPr>
            <a:spLocks noGrp="1"/>
          </p:cNvSpPr>
          <p:nvPr>
            <p:ph idx="1"/>
          </p:nvPr>
        </p:nvSpPr>
        <p:spPr>
          <a:xfrm>
            <a:off x="445086" y="4298130"/>
            <a:ext cx="10515600" cy="2240782"/>
          </a:xfrm>
        </p:spPr>
        <p:txBody>
          <a:bodyPr>
            <a:normAutofit/>
          </a:bodyPr>
          <a:lstStyle/>
          <a:p>
            <a:pPr>
              <a:buFont typeface="Wingdings" panose="05000000000000000000" pitchFamily="2" charset="2"/>
              <a:buChar char="§"/>
            </a:pPr>
            <a:endParaRPr lang="en-US" dirty="0"/>
          </a:p>
          <a:p>
            <a:endParaRPr lang="en-US" dirty="0"/>
          </a:p>
        </p:txBody>
      </p:sp>
      <p:graphicFrame>
        <p:nvGraphicFramePr>
          <p:cNvPr id="4" name="Object 1">
            <a:extLst>
              <a:ext uri="{FF2B5EF4-FFF2-40B4-BE49-F238E27FC236}">
                <a16:creationId xmlns:a16="http://schemas.microsoft.com/office/drawing/2014/main" id="{2E4DD666-073A-64BA-4F6C-486F12FFD833}"/>
              </a:ext>
            </a:extLst>
          </p:cNvPr>
          <p:cNvGraphicFramePr>
            <a:graphicFrameLocks noChangeAspect="1"/>
          </p:cNvGraphicFramePr>
          <p:nvPr/>
        </p:nvGraphicFramePr>
        <p:xfrm>
          <a:off x="11185525" y="38135"/>
          <a:ext cx="1006475" cy="1273175"/>
        </p:xfrm>
        <a:graphic>
          <a:graphicData uri="http://schemas.openxmlformats.org/presentationml/2006/ole">
            <mc:AlternateContent xmlns:mc="http://schemas.openxmlformats.org/markup-compatibility/2006">
              <mc:Choice xmlns:v="urn:schemas-microsoft-com:vml" Requires="v">
                <p:oleObj name="Image" r:id="rId2" imgW="8673016" imgH="12444444" progId="Photoshop.Image.6">
                  <p:embed/>
                </p:oleObj>
              </mc:Choice>
              <mc:Fallback>
                <p:oleObj name="Image" r:id="rId2" imgW="8673016" imgH="12444444" progId="Photoshop.Image.6">
                  <p:embed/>
                  <p:pic>
                    <p:nvPicPr>
                      <p:cNvPr id="4" name="Object 1">
                        <a:extLst>
                          <a:ext uri="{FF2B5EF4-FFF2-40B4-BE49-F238E27FC236}">
                            <a16:creationId xmlns:a16="http://schemas.microsoft.com/office/drawing/2014/main" id="{2CDDBB06-7F83-6DE2-4528-D39142420D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114" r="18491" b="34351"/>
                      <a:stretch>
                        <a:fillRect/>
                      </a:stretch>
                    </p:blipFill>
                    <p:spPr bwMode="auto">
                      <a:xfrm>
                        <a:off x="11185525" y="38135"/>
                        <a:ext cx="1006475" cy="1273175"/>
                      </a:xfrm>
                      <a:prstGeom prst="rect">
                        <a:avLst/>
                      </a:prstGeom>
                      <a:noFill/>
                      <a:ln>
                        <a:noFill/>
                      </a:ln>
                      <a:effectLst/>
                    </p:spPr>
                  </p:pic>
                </p:oleObj>
              </mc:Fallback>
            </mc:AlternateContent>
          </a:graphicData>
        </a:graphic>
      </p:graphicFrame>
      <p:sp>
        <p:nvSpPr>
          <p:cNvPr id="5" name="Footer Placeholder 4">
            <a:extLst>
              <a:ext uri="{FF2B5EF4-FFF2-40B4-BE49-F238E27FC236}">
                <a16:creationId xmlns:a16="http://schemas.microsoft.com/office/drawing/2014/main" id="{8912771A-16B0-B21D-1483-3D8120DB3769}"/>
              </a:ext>
            </a:extLst>
          </p:cNvPr>
          <p:cNvSpPr>
            <a:spLocks noGrp="1"/>
          </p:cNvSpPr>
          <p:nvPr>
            <p:ph type="ftr" sz="quarter" idx="11"/>
          </p:nvPr>
        </p:nvSpPr>
        <p:spPr/>
        <p:txBody>
          <a:bodyPr/>
          <a:lstStyle/>
          <a:p>
            <a:r>
              <a:rPr lang="en-US"/>
              <a:t>Workshop on New Science and Applications at the SNS</a:t>
            </a:r>
          </a:p>
        </p:txBody>
      </p:sp>
      <p:sp>
        <p:nvSpPr>
          <p:cNvPr id="6" name="Slide Number Placeholder 5">
            <a:extLst>
              <a:ext uri="{FF2B5EF4-FFF2-40B4-BE49-F238E27FC236}">
                <a16:creationId xmlns:a16="http://schemas.microsoft.com/office/drawing/2014/main" id="{42A73A2E-A2A1-7088-C0A3-F221E9935625}"/>
              </a:ext>
            </a:extLst>
          </p:cNvPr>
          <p:cNvSpPr>
            <a:spLocks noGrp="1"/>
          </p:cNvSpPr>
          <p:nvPr>
            <p:ph type="sldNum" sz="quarter" idx="12"/>
          </p:nvPr>
        </p:nvSpPr>
        <p:spPr/>
        <p:txBody>
          <a:bodyPr/>
          <a:lstStyle/>
          <a:p>
            <a:fld id="{BE6568CD-1F4D-4464-9E5C-B99AC5DCF47C}" type="slidenum">
              <a:rPr lang="en-US" smtClean="0"/>
              <a:t>12</a:t>
            </a:fld>
            <a:endParaRPr lang="en-US"/>
          </a:p>
        </p:txBody>
      </p:sp>
      <p:sp>
        <p:nvSpPr>
          <p:cNvPr id="13" name="TextBox 12">
            <a:extLst>
              <a:ext uri="{FF2B5EF4-FFF2-40B4-BE49-F238E27FC236}">
                <a16:creationId xmlns:a16="http://schemas.microsoft.com/office/drawing/2014/main" id="{90F1D2F9-C1A8-BEFD-43E4-6461A73E75F9}"/>
              </a:ext>
            </a:extLst>
          </p:cNvPr>
          <p:cNvSpPr txBox="1"/>
          <p:nvPr/>
        </p:nvSpPr>
        <p:spPr>
          <a:xfrm>
            <a:off x="351325" y="5338583"/>
            <a:ext cx="11746914" cy="1200329"/>
          </a:xfrm>
          <a:prstGeom prst="rect">
            <a:avLst/>
          </a:prstGeom>
          <a:noFill/>
        </p:spPr>
        <p:txBody>
          <a:bodyPr wrap="square" rtlCol="0">
            <a:spAutoFit/>
          </a:bodyPr>
          <a:lstStyle/>
          <a:p>
            <a:r>
              <a:rPr lang="en-US" dirty="0"/>
              <a:t>FIG 5: In-containment devices like vortex separators and centrifugal contactors will remove lighter fission products while leaving heavier actinides in the fuel to be transmuted for energy and to reduce the lifetime of remnants. Laser Induced Breakdown Spectroscopy (LIBS) before and after the separation device will be used to monitor the isotopic content of the core and will be the means to provide material accountancy for safeguards and proliferation protection.</a:t>
            </a:r>
          </a:p>
        </p:txBody>
      </p:sp>
      <p:pic>
        <p:nvPicPr>
          <p:cNvPr id="2" name="Picture 1" descr="Diagram, schematic&#10;&#10;Description automatically generated">
            <a:extLst>
              <a:ext uri="{FF2B5EF4-FFF2-40B4-BE49-F238E27FC236}">
                <a16:creationId xmlns:a16="http://schemas.microsoft.com/office/drawing/2014/main" id="{CFD2E2BE-E32D-401F-AFAA-CA06E644E7AB}"/>
              </a:ext>
            </a:extLst>
          </p:cNvPr>
          <p:cNvPicPr>
            <a:picLocks noChangeAspect="1"/>
          </p:cNvPicPr>
          <p:nvPr/>
        </p:nvPicPr>
        <p:blipFill rotWithShape="1">
          <a:blip r:embed="rId4"/>
          <a:srcRect l="14937" t="19966" r="12656" b="33068"/>
          <a:stretch/>
        </p:blipFill>
        <p:spPr>
          <a:xfrm>
            <a:off x="93761" y="-9938"/>
            <a:ext cx="5920545" cy="5428459"/>
          </a:xfrm>
          <a:prstGeom prst="rect">
            <a:avLst/>
          </a:prstGeom>
        </p:spPr>
      </p:pic>
      <p:pic>
        <p:nvPicPr>
          <p:cNvPr id="7" name="Picture 6" descr="Details are in the caption following the image">
            <a:hlinkClick r:id="rId5" tgtFrame="&quot;_blank&quot;"/>
            <a:extLst>
              <a:ext uri="{FF2B5EF4-FFF2-40B4-BE49-F238E27FC236}">
                <a16:creationId xmlns:a16="http://schemas.microsoft.com/office/drawing/2014/main" id="{F651CCBD-CE95-F5BF-CC9E-39A48A1BDD7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77695" y="226475"/>
            <a:ext cx="4865810" cy="5112108"/>
          </a:xfrm>
          <a:prstGeom prst="rect">
            <a:avLst/>
          </a:prstGeom>
          <a:noFill/>
          <a:ln>
            <a:noFill/>
          </a:ln>
        </p:spPr>
      </p:pic>
    </p:spTree>
    <p:extLst>
      <p:ext uri="{BB962C8B-B14F-4D97-AF65-F5344CB8AC3E}">
        <p14:creationId xmlns:p14="http://schemas.microsoft.com/office/powerpoint/2010/main" val="2424409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pattFill prst="dotDmnd">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3F70E9-6111-446A-BD49-B6A996FA030D}"/>
              </a:ext>
            </a:extLst>
          </p:cNvPr>
          <p:cNvSpPr>
            <a:spLocks noGrp="1"/>
          </p:cNvSpPr>
          <p:nvPr>
            <p:ph type="title"/>
          </p:nvPr>
        </p:nvSpPr>
        <p:spPr>
          <a:xfrm>
            <a:off x="6212750" y="640072"/>
            <a:ext cx="5858933" cy="2306328"/>
          </a:xfrm>
        </p:spPr>
        <p:txBody>
          <a:bodyPr>
            <a:normAutofit fontScale="90000"/>
          </a:bodyPr>
          <a:lstStyle/>
          <a:p>
            <a:pPr algn="ctr"/>
            <a:br>
              <a:rPr lang="en-US" dirty="0">
                <a:solidFill>
                  <a:srgbClr val="2539D1"/>
                </a:solidFill>
              </a:rPr>
            </a:br>
            <a:r>
              <a:rPr lang="en-US" sz="3100" dirty="0">
                <a:solidFill>
                  <a:schemeClr val="tx1"/>
                </a:solidFill>
              </a:rPr>
              <a:t>&lt;- This</a:t>
            </a:r>
            <a:r>
              <a:rPr lang="en-US" sz="3100" dirty="0">
                <a:solidFill>
                  <a:schemeClr val="accent6">
                    <a:lumMod val="50000"/>
                  </a:schemeClr>
                </a:solidFill>
              </a:rPr>
              <a:t> GAIN Voucher Grant showed that conversion of UNF from oxides to fluorides can close the fuel cycle using a ADS.</a:t>
            </a:r>
            <a:br>
              <a:rPr lang="en-US" sz="3100" dirty="0">
                <a:solidFill>
                  <a:schemeClr val="accent6">
                    <a:lumMod val="50000"/>
                  </a:schemeClr>
                </a:solidFill>
              </a:rPr>
            </a:br>
            <a:endParaRPr lang="en-US" sz="3100" dirty="0">
              <a:solidFill>
                <a:srgbClr val="2539D1"/>
              </a:solidFill>
            </a:endParaRPr>
          </a:p>
        </p:txBody>
      </p:sp>
      <p:sp>
        <p:nvSpPr>
          <p:cNvPr id="4" name="Slide Number Placeholder 3">
            <a:extLst>
              <a:ext uri="{FF2B5EF4-FFF2-40B4-BE49-F238E27FC236}">
                <a16:creationId xmlns:a16="http://schemas.microsoft.com/office/drawing/2014/main" id="{98454A02-7213-4290-A371-BAB71305F179}"/>
              </a:ext>
            </a:extLst>
          </p:cNvPr>
          <p:cNvSpPr>
            <a:spLocks noGrp="1"/>
          </p:cNvSpPr>
          <p:nvPr>
            <p:ph type="sldNum" sz="quarter" idx="12"/>
          </p:nvPr>
        </p:nvSpPr>
        <p:spPr>
          <a:xfrm>
            <a:off x="8545412" y="6370869"/>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581BC7-E183-40DB-AC97-C19EA4EB8894}" type="slidenum">
              <a:rPr kumimoji="0" lang="en-US" sz="2400" b="0" i="0" u="none" strike="noStrike" kern="1200" cap="none" spc="0" normalizeH="0" baseline="0" noProof="0" smtClean="0">
                <a:ln>
                  <a:noFill/>
                </a:ln>
                <a:solidFill>
                  <a:prstClr val="black"/>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1" name="Footer Placeholder 1">
            <a:extLst>
              <a:ext uri="{FF2B5EF4-FFF2-40B4-BE49-F238E27FC236}">
                <a16:creationId xmlns:a16="http://schemas.microsoft.com/office/drawing/2014/main" id="{08CB6DCB-5AE9-46B4-B3F8-8AD0393AC47D}"/>
              </a:ext>
            </a:extLst>
          </p:cNvPr>
          <p:cNvSpPr>
            <a:spLocks noGrp="1"/>
          </p:cNvSpPr>
          <p:nvPr>
            <p:ph type="ftr" sz="quarter" idx="11"/>
          </p:nvPr>
        </p:nvSpPr>
        <p:spPr>
          <a:xfrm>
            <a:off x="6212750" y="6165941"/>
            <a:ext cx="6297612"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BEBEB">
                    <a:lumMod val="50000"/>
                  </a:srgbClr>
                </a:solidFill>
                <a:effectLst/>
                <a:uLnTx/>
                <a:uFillTx/>
                <a:latin typeface="Trebuchet MS" panose="020B0603020202020204"/>
                <a:ea typeface="+mn-ea"/>
                <a:cs typeface="+mn-cs"/>
              </a:rPr>
              <a:t>Workshop on New Science and Applications at the SNS</a:t>
            </a:r>
          </a:p>
        </p:txBody>
      </p:sp>
      <p:pic>
        <p:nvPicPr>
          <p:cNvPr id="8" name="Picture Placeholder 9" descr="A close-up of a building&#10;&#10;Description automatically generated">
            <a:extLst>
              <a:ext uri="{FF2B5EF4-FFF2-40B4-BE49-F238E27FC236}">
                <a16:creationId xmlns:a16="http://schemas.microsoft.com/office/drawing/2014/main" id="{901F65D8-AE9A-3482-A60C-CB9181CC4341}"/>
              </a:ext>
            </a:extLst>
          </p:cNvPr>
          <p:cNvPicPr>
            <a:picLocks noGrp="1" noChangeAspect="1"/>
          </p:cNvPicPr>
          <p:nvPr>
            <p:ph type="pic" sz="quarter" idx="13"/>
          </p:nvPr>
        </p:nvPicPr>
        <p:blipFill rotWithShape="1">
          <a:blip r:embed="rId3"/>
          <a:srcRect l="69" t="1385" r="-69" b="29378"/>
          <a:stretch/>
        </p:blipFill>
        <p:spPr>
          <a:xfrm>
            <a:off x="0" y="68494"/>
            <a:ext cx="5991401" cy="6667500"/>
          </a:xfrm>
        </p:spPr>
      </p:pic>
    </p:spTree>
    <p:extLst>
      <p:ext uri="{BB962C8B-B14F-4D97-AF65-F5344CB8AC3E}">
        <p14:creationId xmlns:p14="http://schemas.microsoft.com/office/powerpoint/2010/main" val="3191395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pattFill prst="dotDmnd">
          <a:fgClr>
            <a:schemeClr val="accent6">
              <a:lumMod val="20000"/>
              <a:lumOff val="80000"/>
            </a:schemeClr>
          </a:fgClr>
          <a:bgClr>
            <a:schemeClr val="bg1"/>
          </a:bgClr>
        </a:pattFill>
        <a:effectLst/>
      </p:bgPr>
    </p:bg>
    <p:spTree>
      <p:nvGrpSpPr>
        <p:cNvPr id="1" name="">
          <a:extLst>
            <a:ext uri="{FF2B5EF4-FFF2-40B4-BE49-F238E27FC236}">
              <a16:creationId xmlns:a16="http://schemas.microsoft.com/office/drawing/2014/main" id="{D4B0BA0A-D1C7-2684-25C0-DA04C34394B3}"/>
            </a:ext>
          </a:extLst>
        </p:cNvPr>
        <p:cNvGrpSpPr/>
        <p:nvPr/>
      </p:nvGrpSpPr>
      <p:grpSpPr>
        <a:xfrm>
          <a:off x="0" y="0"/>
          <a:ext cx="0" cy="0"/>
          <a:chOff x="0" y="0"/>
          <a:chExt cx="0" cy="0"/>
        </a:xfrm>
      </p:grpSpPr>
      <p:sp>
        <p:nvSpPr>
          <p:cNvPr id="11" name="Footer Placeholder 1">
            <a:extLst>
              <a:ext uri="{FF2B5EF4-FFF2-40B4-BE49-F238E27FC236}">
                <a16:creationId xmlns:a16="http://schemas.microsoft.com/office/drawing/2014/main" id="{0C61A688-D6A9-475A-7C8A-B1D7316864A6}"/>
              </a:ext>
            </a:extLst>
          </p:cNvPr>
          <p:cNvSpPr>
            <a:spLocks noGrp="1"/>
          </p:cNvSpPr>
          <p:nvPr>
            <p:ph type="ftr" sz="quarter" idx="11"/>
          </p:nvPr>
        </p:nvSpPr>
        <p:spPr>
          <a:xfrm>
            <a:off x="1912560" y="6213662"/>
            <a:ext cx="6297612"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Workshop on New Science and Applications at the SNS</a:t>
            </a:r>
          </a:p>
        </p:txBody>
      </p:sp>
      <p:sp>
        <p:nvSpPr>
          <p:cNvPr id="4" name="Slide Number Placeholder 3">
            <a:extLst>
              <a:ext uri="{FF2B5EF4-FFF2-40B4-BE49-F238E27FC236}">
                <a16:creationId xmlns:a16="http://schemas.microsoft.com/office/drawing/2014/main" id="{531AB9F1-99E1-6D23-B6A4-5D73AF283E16}"/>
              </a:ext>
            </a:extLst>
          </p:cNvPr>
          <p:cNvSpPr>
            <a:spLocks noGrp="1"/>
          </p:cNvSpPr>
          <p:nvPr>
            <p:ph type="sldNum" sz="quarter" idx="12"/>
          </p:nvPr>
        </p:nvSpPr>
        <p:spPr>
          <a:xfrm>
            <a:off x="8545412" y="6370869"/>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581BC7-E183-40DB-AC97-C19EA4EB8894}" type="slidenum">
              <a:rPr kumimoji="0" lang="en-US" sz="2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73267178-CB13-F110-26DD-5911E8BC1ECC}"/>
              </a:ext>
            </a:extLst>
          </p:cNvPr>
          <p:cNvSpPr>
            <a:spLocks noGrp="1"/>
          </p:cNvSpPr>
          <p:nvPr>
            <p:ph type="title"/>
          </p:nvPr>
        </p:nvSpPr>
        <p:spPr>
          <a:xfrm>
            <a:off x="1912560" y="320252"/>
            <a:ext cx="9693072" cy="1084318"/>
          </a:xfrm>
        </p:spPr>
        <p:txBody>
          <a:bodyPr>
            <a:normAutofit/>
          </a:bodyPr>
          <a:lstStyle/>
          <a:p>
            <a:pPr algn="ctr"/>
            <a:r>
              <a:rPr lang="en-US" dirty="0">
                <a:solidFill>
                  <a:srgbClr val="2539D1"/>
                </a:solidFill>
              </a:rPr>
              <a:t> Mu*STAR Nuclear Power Plants </a:t>
            </a:r>
            <a:br>
              <a:rPr lang="en-US" dirty="0">
                <a:solidFill>
                  <a:srgbClr val="2539D1"/>
                </a:solidFill>
              </a:rPr>
            </a:br>
            <a:r>
              <a:rPr lang="en-US" sz="3600" dirty="0">
                <a:solidFill>
                  <a:schemeClr val="accent6">
                    <a:lumMod val="50000"/>
                  </a:schemeClr>
                </a:solidFill>
              </a:rPr>
              <a:t>Essential Features </a:t>
            </a:r>
            <a:endParaRPr lang="en-US" dirty="0">
              <a:solidFill>
                <a:srgbClr val="2539D1"/>
              </a:solidFill>
            </a:endParaRPr>
          </a:p>
        </p:txBody>
      </p:sp>
      <p:sp>
        <p:nvSpPr>
          <p:cNvPr id="8" name="Text Placeholder 7">
            <a:extLst>
              <a:ext uri="{FF2B5EF4-FFF2-40B4-BE49-F238E27FC236}">
                <a16:creationId xmlns:a16="http://schemas.microsoft.com/office/drawing/2014/main" id="{83BD7E63-5742-410A-51FE-FCFDA432D667}"/>
              </a:ext>
            </a:extLst>
          </p:cNvPr>
          <p:cNvSpPr>
            <a:spLocks noGrp="1"/>
          </p:cNvSpPr>
          <p:nvPr>
            <p:ph type="body" idx="1"/>
          </p:nvPr>
        </p:nvSpPr>
        <p:spPr>
          <a:xfrm>
            <a:off x="1610084" y="1404570"/>
            <a:ext cx="10298024" cy="4910606"/>
          </a:xfrm>
        </p:spPr>
        <p:txBody>
          <a:bodyPr>
            <a:normAutofit fontScale="32500" lnSpcReduction="20000"/>
          </a:bodyPr>
          <a:lstStyle/>
          <a:p>
            <a:pPr lvl="0"/>
            <a:r>
              <a:rPr lang="en-US" sz="6400" dirty="0"/>
              <a:t>Mu*STAR Concept based on ORNL Molten Salt Reactor Experiment (MSRE) </a:t>
            </a:r>
          </a:p>
          <a:p>
            <a:pPr lvl="1"/>
            <a:r>
              <a:rPr lang="en-US" sz="6400" dirty="0"/>
              <a:t>with an internal Molten Fuel Salt-cooled uranium or tungsten spallation target </a:t>
            </a:r>
          </a:p>
          <a:p>
            <a:pPr lvl="1"/>
            <a:r>
              <a:rPr lang="en-US" sz="6400" dirty="0"/>
              <a:t>The same fuel salts, graphite moderator, thermal spectrum as used by the MSRE</a:t>
            </a:r>
          </a:p>
          <a:p>
            <a:pPr lvl="0"/>
            <a:r>
              <a:rPr lang="en-US" sz="6400" dirty="0"/>
              <a:t>ORNL SNS 1 GeV Linac is the basis for the &gt;50 MW proton accelerator design</a:t>
            </a:r>
          </a:p>
          <a:p>
            <a:pPr lvl="1"/>
            <a:r>
              <a:rPr lang="en-US" sz="6400" dirty="0"/>
              <a:t>Use of MS fuel eliminates requirement on beam interruptions</a:t>
            </a:r>
          </a:p>
          <a:p>
            <a:pPr lvl="1"/>
            <a:r>
              <a:rPr lang="en-US" sz="6400" dirty="0"/>
              <a:t>Solid fuels have thermal shock and destructive fatigue from beam trips</a:t>
            </a:r>
          </a:p>
          <a:p>
            <a:pPr lvl="0"/>
            <a:r>
              <a:rPr lang="en-US" sz="6400" dirty="0"/>
              <a:t>On-site conversion of UNF oxide rods to MS fluoride fuel without reprocessing </a:t>
            </a:r>
          </a:p>
          <a:p>
            <a:pPr lvl="1"/>
            <a:r>
              <a:rPr lang="en-US" sz="6400" dirty="0"/>
              <a:t>described in MUONS’ GAIN Voucher Grant ORNL/TM-2018/989 </a:t>
            </a:r>
          </a:p>
          <a:p>
            <a:pPr lvl="1"/>
            <a:r>
              <a:rPr lang="en-US" sz="6400" dirty="0"/>
              <a:t>found to be affordable and straightforward</a:t>
            </a:r>
          </a:p>
          <a:p>
            <a:pPr lvl="1"/>
            <a:r>
              <a:rPr lang="en-US" sz="6400" dirty="0"/>
              <a:t>but with large regulatory uncertainties in the cost of the hot cell</a:t>
            </a:r>
          </a:p>
          <a:p>
            <a:pPr lvl="1"/>
            <a:r>
              <a:rPr lang="en-US" sz="6400" dirty="0"/>
              <a:t>Over 65 potential US sites with onsite UNF storage for a Mu*STAR NPP </a:t>
            </a:r>
          </a:p>
          <a:p>
            <a:pPr lvl="0"/>
            <a:r>
              <a:rPr lang="en-US" sz="6400" dirty="0"/>
              <a:t>Essential feature of MS fueled Cores is fuel access during operation (in confinement)</a:t>
            </a:r>
          </a:p>
          <a:p>
            <a:pPr lvl="1"/>
            <a:r>
              <a:rPr lang="en-US" sz="6400" dirty="0"/>
              <a:t>Volatile radioactive isotopes can be removed from core (low source term)</a:t>
            </a:r>
          </a:p>
          <a:p>
            <a:pPr lvl="1"/>
            <a:r>
              <a:rPr lang="en-US" sz="6400" dirty="0"/>
              <a:t>Vortex contactors/separators keep actinides in the fuel to be consumed</a:t>
            </a:r>
          </a:p>
          <a:p>
            <a:pPr lvl="1"/>
            <a:r>
              <a:rPr lang="en-US" sz="6400" dirty="0"/>
              <a:t>Neutron Poisons removed to allow deeper burns of the UNF</a:t>
            </a:r>
          </a:p>
          <a:p>
            <a:pPr lvl="1"/>
            <a:r>
              <a:rPr lang="en-US" sz="6400" dirty="0"/>
              <a:t>Technical challenge is to make separation devices that last in harsh environments</a:t>
            </a:r>
          </a:p>
          <a:p>
            <a:pPr marL="0" indent="0">
              <a:buNone/>
            </a:pPr>
            <a:endParaRPr lang="en-US" sz="2400" dirty="0"/>
          </a:p>
        </p:txBody>
      </p:sp>
      <p:graphicFrame>
        <p:nvGraphicFramePr>
          <p:cNvPr id="9" name="Object 1">
            <a:extLst>
              <a:ext uri="{FF2B5EF4-FFF2-40B4-BE49-F238E27FC236}">
                <a16:creationId xmlns:a16="http://schemas.microsoft.com/office/drawing/2014/main" id="{DCF41B15-C98C-0B7C-B760-34370DD1AEFF}"/>
              </a:ext>
            </a:extLst>
          </p:cNvPr>
          <p:cNvGraphicFramePr>
            <a:graphicFrameLocks noChangeAspect="1"/>
          </p:cNvGraphicFramePr>
          <p:nvPr/>
        </p:nvGraphicFramePr>
        <p:xfrm>
          <a:off x="487360" y="385617"/>
          <a:ext cx="1006475" cy="1273175"/>
        </p:xfrm>
        <a:graphic>
          <a:graphicData uri="http://schemas.openxmlformats.org/presentationml/2006/ole">
            <mc:AlternateContent xmlns:mc="http://schemas.openxmlformats.org/markup-compatibility/2006">
              <mc:Choice xmlns:v="urn:schemas-microsoft-com:vml" Requires="v">
                <p:oleObj name="Image" r:id="rId3" imgW="8673016" imgH="12444444" progId="Photoshop.Image.6">
                  <p:embed/>
                </p:oleObj>
              </mc:Choice>
              <mc:Fallback>
                <p:oleObj name="Image" r:id="rId3" imgW="8673016" imgH="12444444" progId="Photoshop.Image.6">
                  <p:embed/>
                  <p:pic>
                    <p:nvPicPr>
                      <p:cNvPr id="9" name="Object 1">
                        <a:extLst>
                          <a:ext uri="{FF2B5EF4-FFF2-40B4-BE49-F238E27FC236}">
                            <a16:creationId xmlns:a16="http://schemas.microsoft.com/office/drawing/2014/main" id="{054711DF-B497-4A82-D707-D6A4021888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114" r="18491" b="34351"/>
                      <a:stretch>
                        <a:fillRect/>
                      </a:stretch>
                    </p:blipFill>
                    <p:spPr bwMode="auto">
                      <a:xfrm>
                        <a:off x="487360" y="385617"/>
                        <a:ext cx="1006475" cy="12731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9330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pattFill prst="dotDmnd">
          <a:fgClr>
            <a:schemeClr val="accent6">
              <a:lumMod val="20000"/>
              <a:lumOff val="80000"/>
            </a:schemeClr>
          </a:fgClr>
          <a:bgClr>
            <a:schemeClr val="bg1"/>
          </a:bgClr>
        </a:pattFill>
        <a:effectLst/>
      </p:bgPr>
    </p:bg>
    <p:spTree>
      <p:nvGrpSpPr>
        <p:cNvPr id="1" name="">
          <a:extLst>
            <a:ext uri="{FF2B5EF4-FFF2-40B4-BE49-F238E27FC236}">
              <a16:creationId xmlns:a16="http://schemas.microsoft.com/office/drawing/2014/main" id="{3DBE7994-C4BB-ADEC-C0FB-3291AD399504}"/>
            </a:ext>
          </a:extLst>
        </p:cNvPr>
        <p:cNvGrpSpPr/>
        <p:nvPr/>
      </p:nvGrpSpPr>
      <p:grpSpPr>
        <a:xfrm>
          <a:off x="0" y="0"/>
          <a:ext cx="0" cy="0"/>
          <a:chOff x="0" y="0"/>
          <a:chExt cx="0" cy="0"/>
        </a:xfrm>
      </p:grpSpPr>
      <p:sp>
        <p:nvSpPr>
          <p:cNvPr id="11" name="Footer Placeholder 1">
            <a:extLst>
              <a:ext uri="{FF2B5EF4-FFF2-40B4-BE49-F238E27FC236}">
                <a16:creationId xmlns:a16="http://schemas.microsoft.com/office/drawing/2014/main" id="{4B7E8C4A-A636-14B4-91C9-53C6658EDCD8}"/>
              </a:ext>
            </a:extLst>
          </p:cNvPr>
          <p:cNvSpPr>
            <a:spLocks noGrp="1"/>
          </p:cNvSpPr>
          <p:nvPr>
            <p:ph type="ftr" sz="quarter" idx="11"/>
          </p:nvPr>
        </p:nvSpPr>
        <p:spPr>
          <a:xfrm>
            <a:off x="3377791" y="6357990"/>
            <a:ext cx="6297612"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E7E6E6">
                    <a:lumMod val="50000"/>
                  </a:srgbClr>
                </a:solidFill>
                <a:effectLst/>
                <a:uLnTx/>
                <a:uFillTx/>
                <a:latin typeface="Calibri" panose="020F0502020204030204"/>
                <a:ea typeface="+mn-ea"/>
                <a:cs typeface="+mn-cs"/>
              </a:rPr>
              <a:t>Workshop on New Science and Applications at the SNS</a:t>
            </a:r>
            <a:endParaRPr kumimoji="0" lang="en-US" sz="24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C804FB5A-9FDA-7708-598A-9F51F4C610E4}"/>
              </a:ext>
            </a:extLst>
          </p:cNvPr>
          <p:cNvSpPr>
            <a:spLocks noGrp="1"/>
          </p:cNvSpPr>
          <p:nvPr>
            <p:ph type="sldNum" sz="quarter" idx="12"/>
          </p:nvPr>
        </p:nvSpPr>
        <p:spPr>
          <a:xfrm>
            <a:off x="8545412" y="6370869"/>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581BC7-E183-40DB-AC97-C19EA4EB8894}" type="slidenum">
              <a:rPr kumimoji="0" lang="en-US" sz="2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B7CBA158-5DF8-AF0B-A9E3-D9A39D534A51}"/>
              </a:ext>
            </a:extLst>
          </p:cNvPr>
          <p:cNvSpPr>
            <a:spLocks noGrp="1"/>
          </p:cNvSpPr>
          <p:nvPr>
            <p:ph type="title"/>
          </p:nvPr>
        </p:nvSpPr>
        <p:spPr>
          <a:xfrm>
            <a:off x="1912560" y="320252"/>
            <a:ext cx="9693072" cy="1084318"/>
          </a:xfrm>
        </p:spPr>
        <p:txBody>
          <a:bodyPr>
            <a:normAutofit/>
          </a:bodyPr>
          <a:lstStyle/>
          <a:p>
            <a:pPr algn="ctr"/>
            <a:r>
              <a:rPr lang="en-US" dirty="0">
                <a:solidFill>
                  <a:srgbClr val="2539D1"/>
                </a:solidFill>
              </a:rPr>
              <a:t>Mu*STAR Nuclear Power Plants </a:t>
            </a:r>
            <a:br>
              <a:rPr lang="en-US" dirty="0">
                <a:solidFill>
                  <a:srgbClr val="2539D1"/>
                </a:solidFill>
              </a:rPr>
            </a:br>
            <a:r>
              <a:rPr lang="en-US" dirty="0">
                <a:solidFill>
                  <a:schemeClr val="accent6">
                    <a:lumMod val="50000"/>
                  </a:schemeClr>
                </a:solidFill>
              </a:rPr>
              <a:t>Essential Features (continued)</a:t>
            </a:r>
            <a:endParaRPr lang="en-US" dirty="0">
              <a:solidFill>
                <a:srgbClr val="2539D1"/>
              </a:solidFill>
            </a:endParaRPr>
          </a:p>
        </p:txBody>
      </p:sp>
      <p:sp>
        <p:nvSpPr>
          <p:cNvPr id="8" name="Text Placeholder 7">
            <a:extLst>
              <a:ext uri="{FF2B5EF4-FFF2-40B4-BE49-F238E27FC236}">
                <a16:creationId xmlns:a16="http://schemas.microsoft.com/office/drawing/2014/main" id="{ADC662F1-F9FA-00F3-7204-0476EDFA1893}"/>
              </a:ext>
            </a:extLst>
          </p:cNvPr>
          <p:cNvSpPr>
            <a:spLocks noGrp="1"/>
          </p:cNvSpPr>
          <p:nvPr>
            <p:ph type="body" idx="1"/>
          </p:nvPr>
        </p:nvSpPr>
        <p:spPr>
          <a:xfrm>
            <a:off x="1493834" y="1561777"/>
            <a:ext cx="10530525" cy="4910606"/>
          </a:xfrm>
        </p:spPr>
        <p:txBody>
          <a:bodyPr>
            <a:normAutofit fontScale="92500"/>
          </a:bodyPr>
          <a:lstStyle/>
          <a:p>
            <a:pPr lvl="0"/>
            <a:r>
              <a:rPr lang="en-US" sz="2600" dirty="0"/>
              <a:t>NRC obstacles lower because of subcritical operation and insignificant source term</a:t>
            </a:r>
          </a:p>
          <a:p>
            <a:pPr lvl="1"/>
            <a:r>
              <a:rPr lang="en-US" sz="2600" dirty="0"/>
              <a:t>Subcriticality and radiotoxic inventory will be continuously monitored</a:t>
            </a:r>
          </a:p>
          <a:p>
            <a:pPr lvl="0"/>
            <a:r>
              <a:rPr lang="en-US" sz="2600" dirty="0"/>
              <a:t>Intermediate MS heat storage covers maintenance and repair periods</a:t>
            </a:r>
          </a:p>
          <a:p>
            <a:pPr lvl="1"/>
            <a:r>
              <a:rPr lang="en-US" sz="2600" dirty="0"/>
              <a:t>Provides passive decay heat removal for Loss of Power Accidents</a:t>
            </a:r>
          </a:p>
          <a:p>
            <a:pPr lvl="1"/>
            <a:r>
              <a:rPr lang="en-US" sz="2600" dirty="0"/>
              <a:t>The high operating temperature is well suited for supercritical CO2 turbines</a:t>
            </a:r>
          </a:p>
          <a:p>
            <a:pPr lvl="0"/>
            <a:r>
              <a:rPr lang="en-US" sz="2600" dirty="0"/>
              <a:t>One Linac serves several Mu*STAR SMRs (e.g. 10 * 220 MWe = 2.2 </a:t>
            </a:r>
            <a:r>
              <a:rPr lang="en-US" sz="2600" dirty="0" err="1"/>
              <a:t>GWe</a:t>
            </a:r>
            <a:r>
              <a:rPr lang="en-US" sz="2600" dirty="0"/>
              <a:t> NPP)</a:t>
            </a:r>
          </a:p>
          <a:p>
            <a:pPr lvl="1"/>
            <a:r>
              <a:rPr lang="en-US" sz="2600" dirty="0"/>
              <a:t>Transverse-kicking cavities distribute RF beam bunch by bunch to SMRs</a:t>
            </a:r>
          </a:p>
          <a:p>
            <a:pPr lvl="0"/>
            <a:r>
              <a:rPr lang="en-US" sz="2600" dirty="0"/>
              <a:t>Mu*STAR NPP approach allows true economy of scale to apply to SMRs</a:t>
            </a:r>
          </a:p>
          <a:p>
            <a:pPr lvl="1"/>
            <a:r>
              <a:rPr lang="en-US" sz="2600" dirty="0"/>
              <a:t>Add accelerator modules and factory built SMRs to get higher NPP power </a:t>
            </a:r>
          </a:p>
          <a:p>
            <a:pPr lvl="1"/>
            <a:r>
              <a:rPr lang="en-US" sz="2600" dirty="0"/>
              <a:t>Electricity sales start with the first module, grow with added Next-of-a-Kind SMRs</a:t>
            </a:r>
          </a:p>
          <a:p>
            <a:endParaRPr lang="en-US" sz="1400" dirty="0"/>
          </a:p>
          <a:p>
            <a:pPr marL="0" indent="0">
              <a:buClr>
                <a:schemeClr val="accent6">
                  <a:lumMod val="50000"/>
                </a:schemeClr>
              </a:buClr>
              <a:buNone/>
            </a:pPr>
            <a:endParaRPr lang="en-US" sz="2600" dirty="0">
              <a:solidFill>
                <a:schemeClr val="tx1"/>
              </a:solidFill>
            </a:endParaRPr>
          </a:p>
          <a:p>
            <a:pPr marL="0" indent="0">
              <a:buNone/>
            </a:pPr>
            <a:endParaRPr lang="en-US" sz="2400" dirty="0"/>
          </a:p>
        </p:txBody>
      </p:sp>
      <p:graphicFrame>
        <p:nvGraphicFramePr>
          <p:cNvPr id="9" name="Object 1">
            <a:extLst>
              <a:ext uri="{FF2B5EF4-FFF2-40B4-BE49-F238E27FC236}">
                <a16:creationId xmlns:a16="http://schemas.microsoft.com/office/drawing/2014/main" id="{E64C39AA-A3F2-E89F-B653-BAB90824A0EB}"/>
              </a:ext>
            </a:extLst>
          </p:cNvPr>
          <p:cNvGraphicFramePr>
            <a:graphicFrameLocks noChangeAspect="1"/>
          </p:cNvGraphicFramePr>
          <p:nvPr/>
        </p:nvGraphicFramePr>
        <p:xfrm>
          <a:off x="487360" y="385617"/>
          <a:ext cx="1006475" cy="1273175"/>
        </p:xfrm>
        <a:graphic>
          <a:graphicData uri="http://schemas.openxmlformats.org/presentationml/2006/ole">
            <mc:AlternateContent xmlns:mc="http://schemas.openxmlformats.org/markup-compatibility/2006">
              <mc:Choice xmlns:v="urn:schemas-microsoft-com:vml" Requires="v">
                <p:oleObj name="Image" r:id="rId3" imgW="8673016" imgH="12444444" progId="Photoshop.Image.6">
                  <p:embed/>
                </p:oleObj>
              </mc:Choice>
              <mc:Fallback>
                <p:oleObj name="Image" r:id="rId3" imgW="8673016" imgH="12444444" progId="Photoshop.Image.6">
                  <p:embed/>
                  <p:pic>
                    <p:nvPicPr>
                      <p:cNvPr id="9" name="Object 1">
                        <a:extLst>
                          <a:ext uri="{FF2B5EF4-FFF2-40B4-BE49-F238E27FC236}">
                            <a16:creationId xmlns:a16="http://schemas.microsoft.com/office/drawing/2014/main" id="{315C46CE-88A3-27A7-8275-E1F68900B1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114" r="18491" b="34351"/>
                      <a:stretch>
                        <a:fillRect/>
                      </a:stretch>
                    </p:blipFill>
                    <p:spPr bwMode="auto">
                      <a:xfrm>
                        <a:off x="487360" y="385617"/>
                        <a:ext cx="1006475" cy="12731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575766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A3B25-94F7-D68F-FB12-C14224D64A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08FBEC-70E4-EE8F-0F6E-CD5D07BD24D6}"/>
              </a:ext>
            </a:extLst>
          </p:cNvPr>
          <p:cNvSpPr>
            <a:spLocks noGrp="1"/>
          </p:cNvSpPr>
          <p:nvPr>
            <p:ph type="title"/>
          </p:nvPr>
        </p:nvSpPr>
        <p:spPr>
          <a:xfrm>
            <a:off x="1863970" y="28224"/>
            <a:ext cx="9915654" cy="1331604"/>
          </a:xfrm>
        </p:spPr>
        <p:txBody>
          <a:bodyPr>
            <a:normAutofit/>
          </a:bodyPr>
          <a:lstStyle/>
          <a:p>
            <a:r>
              <a:rPr lang="en-US" sz="3600" b="1" i="1" dirty="0">
                <a:latin typeface="Times New Roman" panose="02020603050405020304" pitchFamily="18" charset="0"/>
                <a:cs typeface="Times New Roman" panose="02020603050405020304" pitchFamily="18" charset="0"/>
              </a:rPr>
              <a:t>Muons, Inc. </a:t>
            </a:r>
            <a:r>
              <a:rPr lang="en-US" sz="3600" b="1" dirty="0"/>
              <a:t>Nuclear Power Plant Platform</a:t>
            </a:r>
            <a:br>
              <a:rPr lang="en-US" sz="3600" b="1" dirty="0"/>
            </a:br>
            <a:r>
              <a:rPr lang="en-US" sz="3600" b="1" dirty="0"/>
              <a:t>is well matched to AI development</a:t>
            </a:r>
            <a:endParaRPr lang="en-US"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4B65D36-022B-1526-2AE8-2082B557009A}"/>
              </a:ext>
            </a:extLst>
          </p:cNvPr>
          <p:cNvSpPr>
            <a:spLocks noGrp="1"/>
          </p:cNvSpPr>
          <p:nvPr>
            <p:ph idx="1"/>
          </p:nvPr>
        </p:nvSpPr>
        <p:spPr>
          <a:xfrm>
            <a:off x="532548" y="1447543"/>
            <a:ext cx="11659452" cy="5006792"/>
          </a:xfrm>
        </p:spPr>
        <p:txBody>
          <a:bodyPr>
            <a:normAutofit fontScale="70000" lnSpcReduction="20000"/>
          </a:bodyPr>
          <a:lstStyle/>
          <a:p>
            <a:pPr lvl="1"/>
            <a:r>
              <a:rPr lang="en-US" sz="3800" dirty="0"/>
              <a:t>New DOE Genesis DE-FOA-0003612 encourages using AI to speed up development and licensing of ARs</a:t>
            </a:r>
          </a:p>
          <a:p>
            <a:pPr lvl="1"/>
            <a:endParaRPr lang="en-US" sz="3800" dirty="0"/>
          </a:p>
          <a:p>
            <a:pPr lvl="1"/>
            <a:r>
              <a:rPr lang="en-US" sz="3800" dirty="0"/>
              <a:t> “Co-Intelligent Design, Licensing, Deployment of MuSTAR NPP Platform”</a:t>
            </a:r>
          </a:p>
          <a:p>
            <a:pPr lvl="2"/>
            <a:r>
              <a:rPr lang="en-US" sz="3400" dirty="0"/>
              <a:t>Muons, Enercon (</a:t>
            </a:r>
            <a:r>
              <a:rPr lang="en-US" sz="3400" dirty="0" err="1"/>
              <a:t>Basken</a:t>
            </a:r>
            <a:r>
              <a:rPr lang="en-US" sz="3400" dirty="0"/>
              <a:t>), </a:t>
            </a:r>
            <a:r>
              <a:rPr lang="en-US" sz="3400" dirty="0" err="1"/>
              <a:t>Jlab</a:t>
            </a:r>
            <a:r>
              <a:rPr lang="en-US" sz="3400" dirty="0"/>
              <a:t> (Rimmer) &amp; VT (Zhang) + (</a:t>
            </a:r>
            <a:r>
              <a:rPr lang="en-US" sz="3400" dirty="0" err="1"/>
              <a:t>Budnitz</a:t>
            </a:r>
            <a:r>
              <a:rPr lang="en-US" sz="3400" dirty="0"/>
              <a:t>, Galambos, Huff, Vogelaar) proposal</a:t>
            </a:r>
          </a:p>
          <a:p>
            <a:pPr lvl="2"/>
            <a:r>
              <a:rPr lang="en-US" sz="3400" dirty="0"/>
              <a:t>Based on Ethan Mollick’s Co-Intelligence Paradigm (Human + AI)</a:t>
            </a:r>
          </a:p>
          <a:p>
            <a:pPr lvl="2"/>
            <a:r>
              <a:rPr lang="en-US" sz="3400" dirty="0"/>
              <a:t>Platform’s large number of variables and applications  is well suited for AI</a:t>
            </a:r>
          </a:p>
          <a:p>
            <a:pPr lvl="2"/>
            <a:r>
              <a:rPr lang="en-US" sz="3400" dirty="0"/>
              <a:t>Laser Induced Breakdown Spectroscopy of circulating MS fuel is new for AI</a:t>
            </a:r>
          </a:p>
          <a:p>
            <a:pPr lvl="2"/>
            <a:endParaRPr lang="en-US" sz="3400" dirty="0"/>
          </a:p>
          <a:p>
            <a:pPr lvl="1"/>
            <a:r>
              <a:rPr lang="en-US" sz="4000" dirty="0"/>
              <a:t>We will establish parameters for a proton beamline facility to develop ADS technology using the MuSTAR NPP Platform and AI</a:t>
            </a:r>
          </a:p>
          <a:p>
            <a:pPr lvl="1"/>
            <a:endParaRPr lang="en-US" sz="4000" dirty="0"/>
          </a:p>
          <a:p>
            <a:pPr lvl="1"/>
            <a:r>
              <a:rPr lang="en-US" sz="4000" dirty="0"/>
              <a:t>The goal is to have NE technology develop at a rate that needs a </a:t>
            </a:r>
            <a:r>
              <a:rPr lang="en-US" sz="4000" dirty="0" err="1"/>
              <a:t>semilog</a:t>
            </a:r>
            <a:r>
              <a:rPr lang="en-US" sz="4000" dirty="0"/>
              <a:t> scale like most other modern technologies!</a:t>
            </a:r>
          </a:p>
          <a:p>
            <a:pPr lvl="1"/>
            <a:endParaRPr lang="en-US" sz="3800" dirty="0"/>
          </a:p>
          <a:p>
            <a:pPr lvl="1"/>
            <a:endParaRPr lang="en-US" sz="3800" dirty="0"/>
          </a:p>
          <a:p>
            <a:pPr lvl="1"/>
            <a:endParaRPr lang="en-US" sz="3800" dirty="0"/>
          </a:p>
          <a:p>
            <a:pPr lvl="1"/>
            <a:endParaRPr lang="en-US" sz="3800" dirty="0"/>
          </a:p>
          <a:p>
            <a:pPr lvl="1"/>
            <a:endParaRPr lang="en-US" sz="3800" dirty="0"/>
          </a:p>
          <a:p>
            <a:pPr lvl="1"/>
            <a:endParaRPr lang="en-US" sz="3800" dirty="0"/>
          </a:p>
          <a:p>
            <a:pPr lvl="1"/>
            <a:endParaRPr lang="en-US" dirty="0"/>
          </a:p>
        </p:txBody>
      </p:sp>
      <p:sp>
        <p:nvSpPr>
          <p:cNvPr id="4" name="Footer Placeholder 3">
            <a:extLst>
              <a:ext uri="{FF2B5EF4-FFF2-40B4-BE49-F238E27FC236}">
                <a16:creationId xmlns:a16="http://schemas.microsoft.com/office/drawing/2014/main" id="{D24790D8-96F7-E70B-272B-F84F99BBDDB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Workshop on New Science and Applications at the SNS</a:t>
            </a:r>
            <a:endParaRPr kumimoji="0" lang="en-U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5" name="Slide Number Placeholder 4">
            <a:extLst>
              <a:ext uri="{FF2B5EF4-FFF2-40B4-BE49-F238E27FC236}">
                <a16:creationId xmlns:a16="http://schemas.microsoft.com/office/drawing/2014/main" id="{3E1F2074-9838-BAE8-B2AF-29897E902A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B75D2A-23A6-4530-9713-F9AADFE9F75F}"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pic>
        <p:nvPicPr>
          <p:cNvPr id="8" name="Picture 2">
            <a:extLst>
              <a:ext uri="{FF2B5EF4-FFF2-40B4-BE49-F238E27FC236}">
                <a16:creationId xmlns:a16="http://schemas.microsoft.com/office/drawing/2014/main" id="{BEF23755-0BC2-2709-BAE7-A06334533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78644" cy="130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9195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95FA7-429E-32CD-DD8C-C78798ACDF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9724BA-3678-DB23-5A40-60956F481191}"/>
              </a:ext>
            </a:extLst>
          </p:cNvPr>
          <p:cNvSpPr>
            <a:spLocks noGrp="1"/>
          </p:cNvSpPr>
          <p:nvPr>
            <p:ph type="title"/>
          </p:nvPr>
        </p:nvSpPr>
        <p:spPr>
          <a:xfrm>
            <a:off x="960928" y="82292"/>
            <a:ext cx="10515600" cy="873254"/>
          </a:xfrm>
        </p:spPr>
        <p:txBody>
          <a:bodyPr/>
          <a:lstStyle/>
          <a:p>
            <a:pPr algn="ctr"/>
            <a:r>
              <a:rPr lang="en-US" dirty="0"/>
              <a:t>Bibliography</a:t>
            </a:r>
          </a:p>
        </p:txBody>
      </p:sp>
      <p:sp>
        <p:nvSpPr>
          <p:cNvPr id="3" name="Content Placeholder 2">
            <a:extLst>
              <a:ext uri="{FF2B5EF4-FFF2-40B4-BE49-F238E27FC236}">
                <a16:creationId xmlns:a16="http://schemas.microsoft.com/office/drawing/2014/main" id="{F0799AF4-F645-4FE0-E101-10CFD856BEB7}"/>
              </a:ext>
            </a:extLst>
          </p:cNvPr>
          <p:cNvSpPr>
            <a:spLocks noGrp="1"/>
          </p:cNvSpPr>
          <p:nvPr>
            <p:ph idx="1"/>
          </p:nvPr>
        </p:nvSpPr>
        <p:spPr>
          <a:xfrm>
            <a:off x="437995" y="1343818"/>
            <a:ext cx="11561466" cy="4936915"/>
          </a:xfrm>
        </p:spPr>
        <p:txBody>
          <a:bodyPr>
            <a:noAutofit/>
          </a:bodyPr>
          <a:lstStyle/>
          <a:p>
            <a:pPr>
              <a:buFont typeface="Wingdings" panose="05000000000000000000" pitchFamily="2" charset="2"/>
              <a:buChar char="§"/>
            </a:pPr>
            <a:r>
              <a:rPr lang="en-US" sz="2400" dirty="0">
                <a:hlinkClick r:id="rId2"/>
              </a:rPr>
              <a:t>https://world-nuclear.org/information-library/nuclear-power-reactors/other/molten-salt-reactors</a:t>
            </a:r>
            <a:endParaRPr lang="en-US" sz="2400" dirty="0"/>
          </a:p>
          <a:p>
            <a:pPr marL="0">
              <a:buNone/>
            </a:pPr>
            <a:r>
              <a:rPr lang="en-US" sz="2400" dirty="0">
                <a:solidFill>
                  <a:srgbClr val="000000"/>
                </a:solidFill>
                <a:effectLst/>
                <a:latin typeface="Calibri" panose="020F0502020204030204" pitchFamily="34" charset="0"/>
                <a:ea typeface="Calibri" panose="020F0502020204030204" pitchFamily="34" charset="0"/>
              </a:rPr>
              <a:t>This proposal draws on the co-intelligence framework articulated by Mollick, which demonstrates that when humans and AI collaborate as co-intelligent partners, the result is </a:t>
            </a:r>
            <a:r>
              <a:rPr lang="en-US" sz="2400" dirty="0">
                <a:solidFill>
                  <a:srgbClr val="000000"/>
                </a:solidFill>
                <a:latin typeface="Calibri" panose="020F0502020204030204" pitchFamily="34" charset="0"/>
                <a:ea typeface="Calibri" panose="020F0502020204030204" pitchFamily="34" charset="0"/>
              </a:rPr>
              <a:t>not merely faster execution of existing tasks but qualitatively new forms of creativity and innovation. </a:t>
            </a:r>
          </a:p>
          <a:p>
            <a:pPr marL="0">
              <a:buNone/>
            </a:pPr>
            <a:r>
              <a:rPr lang="en-US" sz="2400" dirty="0">
                <a:solidFill>
                  <a:srgbClr val="000000"/>
                </a:solidFill>
                <a:latin typeface="Calibri" panose="020F0502020204030204" pitchFamily="34" charset="0"/>
                <a:ea typeface="Calibri" panose="020F0502020204030204" pitchFamily="34" charset="0"/>
              </a:rPr>
              <a:t>Ethan Mollick, Co-Intelligence: Living and Working with AI, Portfolio/Penguin, 2024. Audible Books.</a:t>
            </a:r>
          </a:p>
          <a:p>
            <a:pPr marL="0" marR="0">
              <a:buNone/>
            </a:pPr>
            <a:endParaRPr lang="en-US" sz="2800" dirty="0">
              <a:effectLst/>
              <a:latin typeface="Arial" panose="020B0604020202020204" pitchFamily="34" charset="0"/>
              <a:ea typeface="Arial" panose="020B0604020202020204" pitchFamily="34" charset="0"/>
            </a:endParaRPr>
          </a:p>
          <a:p>
            <a:pPr>
              <a:buFont typeface="Wingdings" panose="05000000000000000000" pitchFamily="2" charset="2"/>
              <a:buChar char="§"/>
            </a:pPr>
            <a:endParaRPr lang="en-US" sz="2400" dirty="0"/>
          </a:p>
        </p:txBody>
      </p:sp>
      <p:graphicFrame>
        <p:nvGraphicFramePr>
          <p:cNvPr id="4" name="Object 1">
            <a:extLst>
              <a:ext uri="{FF2B5EF4-FFF2-40B4-BE49-F238E27FC236}">
                <a16:creationId xmlns:a16="http://schemas.microsoft.com/office/drawing/2014/main" id="{F972467B-A50D-7056-4A58-9479A4511BF3}"/>
              </a:ext>
            </a:extLst>
          </p:cNvPr>
          <p:cNvGraphicFramePr>
            <a:graphicFrameLocks noChangeAspect="1"/>
          </p:cNvGraphicFramePr>
          <p:nvPr/>
        </p:nvGraphicFramePr>
        <p:xfrm>
          <a:off x="11071644" y="70643"/>
          <a:ext cx="1006475" cy="1273175"/>
        </p:xfrm>
        <a:graphic>
          <a:graphicData uri="http://schemas.openxmlformats.org/presentationml/2006/ole">
            <mc:AlternateContent xmlns:mc="http://schemas.openxmlformats.org/markup-compatibility/2006">
              <mc:Choice xmlns:v="urn:schemas-microsoft-com:vml" Requires="v">
                <p:oleObj name="Image" r:id="rId3" imgW="8673016" imgH="12444444" progId="Photoshop.Image.6">
                  <p:embed/>
                </p:oleObj>
              </mc:Choice>
              <mc:Fallback>
                <p:oleObj name="Image" r:id="rId3" imgW="8673016" imgH="12444444" progId="Photoshop.Image.6">
                  <p:embed/>
                  <p:pic>
                    <p:nvPicPr>
                      <p:cNvPr id="4" name="Object 1">
                        <a:extLst>
                          <a:ext uri="{FF2B5EF4-FFF2-40B4-BE49-F238E27FC236}">
                            <a16:creationId xmlns:a16="http://schemas.microsoft.com/office/drawing/2014/main" id="{47EF2D24-43FE-CF19-CC43-D2DE57F039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114" r="18491" b="34351"/>
                      <a:stretch>
                        <a:fillRect/>
                      </a:stretch>
                    </p:blipFill>
                    <p:spPr bwMode="auto">
                      <a:xfrm>
                        <a:off x="11071644" y="70643"/>
                        <a:ext cx="1006475" cy="1273175"/>
                      </a:xfrm>
                      <a:prstGeom prst="rect">
                        <a:avLst/>
                      </a:prstGeom>
                      <a:noFill/>
                      <a:ln>
                        <a:noFill/>
                      </a:ln>
                      <a:effectLst/>
                    </p:spPr>
                  </p:pic>
                </p:oleObj>
              </mc:Fallback>
            </mc:AlternateContent>
          </a:graphicData>
        </a:graphic>
      </p:graphicFrame>
      <p:sp>
        <p:nvSpPr>
          <p:cNvPr id="5" name="Footer Placeholder 4">
            <a:extLst>
              <a:ext uri="{FF2B5EF4-FFF2-40B4-BE49-F238E27FC236}">
                <a16:creationId xmlns:a16="http://schemas.microsoft.com/office/drawing/2014/main" id="{FABC58BC-BAA8-BADE-AEB3-AB250F20BA05}"/>
              </a:ext>
            </a:extLst>
          </p:cNvPr>
          <p:cNvSpPr>
            <a:spLocks noGrp="1"/>
          </p:cNvSpPr>
          <p:nvPr>
            <p:ph type="ftr" sz="quarter" idx="11"/>
          </p:nvPr>
        </p:nvSpPr>
        <p:spPr/>
        <p:txBody>
          <a:bodyPr/>
          <a:lstStyle/>
          <a:p>
            <a:r>
              <a:rPr lang="en-US"/>
              <a:t>Workshop on New Science and Applications at the SNS</a:t>
            </a:r>
          </a:p>
        </p:txBody>
      </p:sp>
      <p:sp>
        <p:nvSpPr>
          <p:cNvPr id="6" name="Slide Number Placeholder 5">
            <a:extLst>
              <a:ext uri="{FF2B5EF4-FFF2-40B4-BE49-F238E27FC236}">
                <a16:creationId xmlns:a16="http://schemas.microsoft.com/office/drawing/2014/main" id="{F372C065-31A2-725F-225D-A052597603B1}"/>
              </a:ext>
            </a:extLst>
          </p:cNvPr>
          <p:cNvSpPr>
            <a:spLocks noGrp="1"/>
          </p:cNvSpPr>
          <p:nvPr>
            <p:ph type="sldNum" sz="quarter" idx="12"/>
          </p:nvPr>
        </p:nvSpPr>
        <p:spPr/>
        <p:txBody>
          <a:bodyPr/>
          <a:lstStyle/>
          <a:p>
            <a:fld id="{BE6568CD-1F4D-4464-9E5C-B99AC5DCF47C}" type="slidenum">
              <a:rPr lang="en-US" smtClean="0"/>
              <a:t>17</a:t>
            </a:fld>
            <a:endParaRPr lang="en-US"/>
          </a:p>
        </p:txBody>
      </p:sp>
    </p:spTree>
    <p:extLst>
      <p:ext uri="{BB962C8B-B14F-4D97-AF65-F5344CB8AC3E}">
        <p14:creationId xmlns:p14="http://schemas.microsoft.com/office/powerpoint/2010/main" val="3606264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F9D6D-54E5-38C9-B388-BABD4BDDA11B}"/>
              </a:ext>
            </a:extLst>
          </p:cNvPr>
          <p:cNvSpPr>
            <a:spLocks noGrp="1"/>
          </p:cNvSpPr>
          <p:nvPr>
            <p:ph type="title"/>
          </p:nvPr>
        </p:nvSpPr>
        <p:spPr>
          <a:xfrm>
            <a:off x="1863970" y="28224"/>
            <a:ext cx="9915654" cy="1331604"/>
          </a:xfrm>
        </p:spPr>
        <p:txBody>
          <a:bodyPr/>
          <a:lstStyle/>
          <a:p>
            <a:r>
              <a:rPr lang="en-US" i="1" dirty="0">
                <a:latin typeface="Times New Roman" panose="02020603050405020304" pitchFamily="18" charset="0"/>
                <a:cs typeface="Times New Roman" panose="02020603050405020304" pitchFamily="18" charset="0"/>
              </a:rPr>
              <a:t>Muons, Inc. </a:t>
            </a:r>
            <a:r>
              <a:rPr lang="en-US" dirty="0">
                <a:latin typeface="Times New Roman" panose="02020603050405020304" pitchFamily="18" charset="0"/>
                <a:cs typeface="Times New Roman" panose="02020603050405020304" pitchFamily="18" charset="0"/>
              </a:rPr>
              <a:t>History, Status, Opportunities</a:t>
            </a:r>
          </a:p>
        </p:txBody>
      </p:sp>
      <p:sp>
        <p:nvSpPr>
          <p:cNvPr id="3" name="Content Placeholder 2">
            <a:extLst>
              <a:ext uri="{FF2B5EF4-FFF2-40B4-BE49-F238E27FC236}">
                <a16:creationId xmlns:a16="http://schemas.microsoft.com/office/drawing/2014/main" id="{B5DCC061-61B3-4486-1241-099324088471}"/>
              </a:ext>
            </a:extLst>
          </p:cNvPr>
          <p:cNvSpPr>
            <a:spLocks noGrp="1"/>
          </p:cNvSpPr>
          <p:nvPr>
            <p:ph idx="1"/>
          </p:nvPr>
        </p:nvSpPr>
        <p:spPr>
          <a:xfrm>
            <a:off x="532548" y="1447543"/>
            <a:ext cx="11659452" cy="5006792"/>
          </a:xfrm>
        </p:spPr>
        <p:txBody>
          <a:bodyPr>
            <a:normAutofit fontScale="62500" lnSpcReduction="20000"/>
          </a:bodyPr>
          <a:lstStyle/>
          <a:p>
            <a:r>
              <a:rPr lang="en-US" sz="3800" dirty="0"/>
              <a:t>Founded by Rolland Johnson and other former national lab employees in 2002  </a:t>
            </a:r>
          </a:p>
          <a:p>
            <a:pPr lvl="1"/>
            <a:r>
              <a:rPr lang="en-US" sz="3800" dirty="0"/>
              <a:t>now ~15 Senior Physicists and Engineers</a:t>
            </a:r>
          </a:p>
          <a:p>
            <a:pPr lvl="1"/>
            <a:r>
              <a:rPr lang="en-US" sz="3800" dirty="0"/>
              <a:t>Built on $34M government + $6M self investments</a:t>
            </a:r>
          </a:p>
          <a:p>
            <a:r>
              <a:rPr lang="en-US" sz="3800" dirty="0"/>
              <a:t>Working with national labs and universities under DOE Contracts and SBIR/STTR grants</a:t>
            </a:r>
          </a:p>
          <a:p>
            <a:pPr lvl="1"/>
            <a:r>
              <a:rPr lang="en-US" sz="3800" dirty="0"/>
              <a:t>ANL, BNL, FNAL, INL, JLab, LANL, LBNL, ORNL, PNNL, SLAC, and SRNL</a:t>
            </a:r>
          </a:p>
          <a:p>
            <a:pPr lvl="1"/>
            <a:r>
              <a:rPr lang="en-US" sz="3800" dirty="0"/>
              <a:t>U of Chicago, Cornell, FSU, GWU, IIT, NCSU, NIU, and ODU</a:t>
            </a:r>
          </a:p>
          <a:p>
            <a:r>
              <a:rPr lang="en-US" sz="3800" dirty="0"/>
              <a:t>To help the DOE achieve its scientific goals, e.g.</a:t>
            </a:r>
          </a:p>
          <a:p>
            <a:pPr lvl="1"/>
            <a:r>
              <a:rPr lang="en-US" sz="3800" dirty="0"/>
              <a:t>Supported 18 postdocs &amp; 7 Ph.D. students</a:t>
            </a:r>
          </a:p>
          <a:p>
            <a:pPr lvl="1"/>
            <a:r>
              <a:rPr lang="en-US" sz="3800" dirty="0"/>
              <a:t>Muon Colliders - renewed interest in our inventions made 20 years ago</a:t>
            </a:r>
          </a:p>
          <a:p>
            <a:r>
              <a:rPr lang="en-US" sz="3800" dirty="0"/>
              <a:t>Commercialization/manufacturing </a:t>
            </a:r>
          </a:p>
          <a:p>
            <a:pPr lvl="1"/>
            <a:r>
              <a:rPr lang="en-US" sz="3400" dirty="0"/>
              <a:t>Magnetrons – Muons’ prototype 1497 MHz tube under test at JLab to relace CEBAF klystrons</a:t>
            </a:r>
          </a:p>
          <a:p>
            <a:pPr lvl="1"/>
            <a:r>
              <a:rPr lang="en-US" sz="3800" dirty="0"/>
              <a:t>Ion Sources - Fusion Devices for Radiopharmaceuticals </a:t>
            </a:r>
          </a:p>
          <a:p>
            <a:pPr lvl="2"/>
            <a:r>
              <a:rPr lang="en-US" sz="3400" dirty="0"/>
              <a:t>$2M Contract with Italy now being commissioned in </a:t>
            </a:r>
            <a:r>
              <a:rPr lang="en-US" sz="3400" dirty="0" err="1"/>
              <a:t>Brasimone</a:t>
            </a:r>
            <a:r>
              <a:rPr lang="en-US" sz="3400" dirty="0"/>
              <a:t> </a:t>
            </a:r>
          </a:p>
          <a:p>
            <a:pPr lvl="2"/>
            <a:endParaRPr lang="en-US" sz="3400" dirty="0"/>
          </a:p>
          <a:p>
            <a:pPr lvl="1"/>
            <a:endParaRPr lang="en-US" sz="3800" dirty="0"/>
          </a:p>
          <a:p>
            <a:pPr lvl="1"/>
            <a:endParaRPr lang="en-US" sz="3800" dirty="0"/>
          </a:p>
          <a:p>
            <a:pPr lvl="1"/>
            <a:endParaRPr lang="en-US" sz="3800" dirty="0"/>
          </a:p>
          <a:p>
            <a:pPr lvl="1"/>
            <a:endParaRPr lang="en-US" sz="3800" dirty="0"/>
          </a:p>
          <a:p>
            <a:pPr lvl="1"/>
            <a:endParaRPr lang="en-US" sz="3800" dirty="0"/>
          </a:p>
          <a:p>
            <a:pPr lvl="1"/>
            <a:endParaRPr lang="en-US" dirty="0"/>
          </a:p>
        </p:txBody>
      </p:sp>
      <p:sp>
        <p:nvSpPr>
          <p:cNvPr id="4" name="Footer Placeholder 3">
            <a:extLst>
              <a:ext uri="{FF2B5EF4-FFF2-40B4-BE49-F238E27FC236}">
                <a16:creationId xmlns:a16="http://schemas.microsoft.com/office/drawing/2014/main" id="{064679CB-FC78-7C0E-F388-DFD3FF9CC9D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Workshop on New Science and Applications at the SNS</a:t>
            </a:r>
            <a:endParaRPr kumimoji="0" lang="en-U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5" name="Slide Number Placeholder 4">
            <a:extLst>
              <a:ext uri="{FF2B5EF4-FFF2-40B4-BE49-F238E27FC236}">
                <a16:creationId xmlns:a16="http://schemas.microsoft.com/office/drawing/2014/main" id="{30355D75-C24D-B8ED-293A-5EC2A45DC2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B75D2A-23A6-4530-9713-F9AADFE9F75F}"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pic>
        <p:nvPicPr>
          <p:cNvPr id="8" name="Picture 2">
            <a:extLst>
              <a:ext uri="{FF2B5EF4-FFF2-40B4-BE49-F238E27FC236}">
                <a16:creationId xmlns:a16="http://schemas.microsoft.com/office/drawing/2014/main" id="{EBC6DE4C-4A5E-A8C1-D8DB-F2F6B734D0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78644" cy="130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0801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DFA177-84DC-7CAE-7531-B558F6297593}"/>
              </a:ext>
            </a:extLst>
          </p:cNvPr>
          <p:cNvSpPr>
            <a:spLocks noGrp="1"/>
          </p:cNvSpPr>
          <p:nvPr>
            <p:ph idx="1"/>
          </p:nvPr>
        </p:nvSpPr>
        <p:spPr>
          <a:xfrm>
            <a:off x="269240" y="3245618"/>
            <a:ext cx="10515600" cy="2240782"/>
          </a:xfrm>
        </p:spPr>
        <p:txBody>
          <a:bodyPr>
            <a:normAutofit/>
          </a:bodyPr>
          <a:lstStyle/>
          <a:p>
            <a:pPr>
              <a:buFont typeface="Wingdings" panose="05000000000000000000" pitchFamily="2" charset="2"/>
              <a:buChar char="§"/>
            </a:pPr>
            <a:endParaRPr lang="en-US" dirty="0"/>
          </a:p>
          <a:p>
            <a:endParaRPr lang="en-US" dirty="0"/>
          </a:p>
        </p:txBody>
      </p:sp>
      <p:graphicFrame>
        <p:nvGraphicFramePr>
          <p:cNvPr id="4" name="Object 1">
            <a:extLst>
              <a:ext uri="{FF2B5EF4-FFF2-40B4-BE49-F238E27FC236}">
                <a16:creationId xmlns:a16="http://schemas.microsoft.com/office/drawing/2014/main" id="{D5A52B18-0860-5C8A-FBB7-52DFE5EC2B62}"/>
              </a:ext>
            </a:extLst>
          </p:cNvPr>
          <p:cNvGraphicFramePr>
            <a:graphicFrameLocks noChangeAspect="1"/>
          </p:cNvGraphicFramePr>
          <p:nvPr>
            <p:extLst>
              <p:ext uri="{D42A27DB-BD31-4B8C-83A1-F6EECF244321}">
                <p14:modId xmlns:p14="http://schemas.microsoft.com/office/powerpoint/2010/main" val="2938597395"/>
              </p:ext>
            </p:extLst>
          </p:nvPr>
        </p:nvGraphicFramePr>
        <p:xfrm>
          <a:off x="11185525" y="38135"/>
          <a:ext cx="1006475" cy="1273175"/>
        </p:xfrm>
        <a:graphic>
          <a:graphicData uri="http://schemas.openxmlformats.org/presentationml/2006/ole">
            <mc:AlternateContent xmlns:mc="http://schemas.openxmlformats.org/markup-compatibility/2006">
              <mc:Choice xmlns:v="urn:schemas-microsoft-com:vml" Requires="v">
                <p:oleObj name="Image" r:id="rId2" imgW="8673016" imgH="12444444" progId="Photoshop.Image.6">
                  <p:embed/>
                </p:oleObj>
              </mc:Choice>
              <mc:Fallback>
                <p:oleObj name="Image" r:id="rId2" imgW="8673016" imgH="12444444" progId="Photoshop.Image.6">
                  <p:embed/>
                  <p:pic>
                    <p:nvPicPr>
                      <p:cNvPr id="9" name="Object 1">
                        <a:extLst>
                          <a:ext uri="{FF2B5EF4-FFF2-40B4-BE49-F238E27FC236}">
                            <a16:creationId xmlns:a16="http://schemas.microsoft.com/office/drawing/2014/main" id="{437E95CB-A221-4121-940B-CC073EED14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114" r="18491" b="34351"/>
                      <a:stretch>
                        <a:fillRect/>
                      </a:stretch>
                    </p:blipFill>
                    <p:spPr bwMode="auto">
                      <a:xfrm>
                        <a:off x="11185525" y="38135"/>
                        <a:ext cx="1006475" cy="1273175"/>
                      </a:xfrm>
                      <a:prstGeom prst="rect">
                        <a:avLst/>
                      </a:prstGeom>
                      <a:noFill/>
                      <a:ln>
                        <a:noFill/>
                      </a:ln>
                      <a:effectLst/>
                    </p:spPr>
                  </p:pic>
                </p:oleObj>
              </mc:Fallback>
            </mc:AlternateContent>
          </a:graphicData>
        </a:graphic>
      </p:graphicFrame>
      <p:sp>
        <p:nvSpPr>
          <p:cNvPr id="5" name="Footer Placeholder 4">
            <a:extLst>
              <a:ext uri="{FF2B5EF4-FFF2-40B4-BE49-F238E27FC236}">
                <a16:creationId xmlns:a16="http://schemas.microsoft.com/office/drawing/2014/main" id="{9A64B823-DF6F-4772-F2F8-70EC49200D15}"/>
              </a:ext>
            </a:extLst>
          </p:cNvPr>
          <p:cNvSpPr>
            <a:spLocks noGrp="1"/>
          </p:cNvSpPr>
          <p:nvPr>
            <p:ph type="ftr" sz="quarter" idx="11"/>
          </p:nvPr>
        </p:nvSpPr>
        <p:spPr/>
        <p:txBody>
          <a:bodyPr/>
          <a:lstStyle/>
          <a:p>
            <a:r>
              <a:rPr lang="en-US"/>
              <a:t>Workshop on New Science and Applications at the SNS</a:t>
            </a:r>
          </a:p>
        </p:txBody>
      </p:sp>
      <p:sp>
        <p:nvSpPr>
          <p:cNvPr id="6" name="Slide Number Placeholder 5">
            <a:extLst>
              <a:ext uri="{FF2B5EF4-FFF2-40B4-BE49-F238E27FC236}">
                <a16:creationId xmlns:a16="http://schemas.microsoft.com/office/drawing/2014/main" id="{E516AC99-901A-71DC-42F4-56A425D5DDEA}"/>
              </a:ext>
            </a:extLst>
          </p:cNvPr>
          <p:cNvSpPr>
            <a:spLocks noGrp="1"/>
          </p:cNvSpPr>
          <p:nvPr>
            <p:ph type="sldNum" sz="quarter" idx="12"/>
          </p:nvPr>
        </p:nvSpPr>
        <p:spPr/>
        <p:txBody>
          <a:bodyPr/>
          <a:lstStyle/>
          <a:p>
            <a:fld id="{BE6568CD-1F4D-4464-9E5C-B99AC5DCF47C}" type="slidenum">
              <a:rPr lang="en-US" smtClean="0"/>
              <a:t>3</a:t>
            </a:fld>
            <a:endParaRPr lang="en-US"/>
          </a:p>
        </p:txBody>
      </p:sp>
      <p:sp>
        <p:nvSpPr>
          <p:cNvPr id="10" name="TextBox 9">
            <a:extLst>
              <a:ext uri="{FF2B5EF4-FFF2-40B4-BE49-F238E27FC236}">
                <a16:creationId xmlns:a16="http://schemas.microsoft.com/office/drawing/2014/main" id="{FAA48EF0-C3CE-06CE-9094-DACE9DA87725}"/>
              </a:ext>
            </a:extLst>
          </p:cNvPr>
          <p:cNvSpPr txBox="1"/>
          <p:nvPr/>
        </p:nvSpPr>
        <p:spPr>
          <a:xfrm>
            <a:off x="8348920" y="1294356"/>
            <a:ext cx="3500260" cy="4708981"/>
          </a:xfrm>
          <a:prstGeom prst="rect">
            <a:avLst/>
          </a:prstGeom>
          <a:noFill/>
        </p:spPr>
        <p:txBody>
          <a:bodyPr wrap="square">
            <a:spAutoFit/>
          </a:bodyPr>
          <a:lstStyle/>
          <a:p>
            <a:pPr marL="342900" marR="0" indent="-342900" algn="just">
              <a:buFont typeface="Wingdings" panose="05000000000000000000" pitchFamily="2" charset="2"/>
              <a:buChar char="§"/>
            </a:pPr>
            <a:r>
              <a:rPr lang="en-US" sz="2000" dirty="0">
                <a:effectLst/>
                <a:latin typeface="Calibri" panose="020F0502020204030204" pitchFamily="34" charset="0"/>
                <a:ea typeface="Arial" panose="020B0604020202020204" pitchFamily="34" charset="0"/>
              </a:rPr>
              <a:t>MUONS’ 300 kV, 900 mA positive ion source. </a:t>
            </a:r>
          </a:p>
          <a:p>
            <a:pPr marL="342900" marR="0" indent="-342900" algn="just">
              <a:buFont typeface="Wingdings" panose="05000000000000000000" pitchFamily="2" charset="2"/>
              <a:buChar char="§"/>
            </a:pPr>
            <a:r>
              <a:rPr lang="en-US" sz="2000" dirty="0">
                <a:effectLst/>
                <a:latin typeface="Calibri" panose="020F0502020204030204" pitchFamily="34" charset="0"/>
                <a:ea typeface="Arial" panose="020B0604020202020204" pitchFamily="34" charset="0"/>
              </a:rPr>
              <a:t>Installed in Brasimone, Italy.  </a:t>
            </a:r>
          </a:p>
          <a:p>
            <a:pPr marL="342900" marR="0" indent="-342900" algn="just">
              <a:buFont typeface="Wingdings" panose="05000000000000000000" pitchFamily="2" charset="2"/>
              <a:buChar char="§"/>
            </a:pPr>
            <a:r>
              <a:rPr lang="en-US" sz="2000" dirty="0">
                <a:latin typeface="Calibri" panose="020F0502020204030204" pitchFamily="34" charset="0"/>
                <a:ea typeface="Arial" panose="020B0604020202020204" pitchFamily="34" charset="0"/>
              </a:rPr>
              <a:t>Now being</a:t>
            </a:r>
            <a:r>
              <a:rPr lang="en-US" sz="2000" dirty="0">
                <a:effectLst/>
                <a:latin typeface="Calibri" panose="020F0502020204030204" pitchFamily="34" charset="0"/>
                <a:ea typeface="Arial" panose="020B0604020202020204" pitchFamily="34" charset="0"/>
              </a:rPr>
              <a:t> commissioned with protons to complete 1.7M Euro contract with ENEA, (Italian DOE).  </a:t>
            </a:r>
          </a:p>
          <a:p>
            <a:pPr marL="342900" marR="0" indent="-342900" algn="just">
              <a:buFont typeface="Wingdings" panose="05000000000000000000" pitchFamily="2" charset="2"/>
              <a:buChar char="§"/>
            </a:pPr>
            <a:r>
              <a:rPr lang="en-US" sz="2000" dirty="0">
                <a:latin typeface="Calibri" panose="020F0502020204030204" pitchFamily="34" charset="0"/>
                <a:ea typeface="Arial" panose="020B0604020202020204" pitchFamily="34" charset="0"/>
              </a:rPr>
              <a:t>W</a:t>
            </a:r>
            <a:r>
              <a:rPr lang="en-US" sz="2000" dirty="0">
                <a:effectLst/>
                <a:latin typeface="Calibri" panose="020F0502020204030204" pitchFamily="34" charset="0"/>
                <a:ea typeface="Arial" panose="020B0604020202020204" pitchFamily="34" charset="0"/>
              </a:rPr>
              <a:t>ill be used to accelerate D and T ions onto a titanium coated rotating target </a:t>
            </a:r>
          </a:p>
          <a:p>
            <a:pPr marL="342900" marR="0" indent="-342900" algn="just">
              <a:buFont typeface="Wingdings" panose="05000000000000000000" pitchFamily="2" charset="2"/>
              <a:buChar char="§"/>
            </a:pPr>
            <a:r>
              <a:rPr lang="en-US" sz="2000" dirty="0">
                <a:latin typeface="Calibri" panose="020F0502020204030204" pitchFamily="34" charset="0"/>
                <a:ea typeface="Arial" panose="020B0604020202020204" pitchFamily="34" charset="0"/>
              </a:rPr>
              <a:t>Will p</a:t>
            </a:r>
            <a:r>
              <a:rPr lang="en-US" sz="2000" dirty="0">
                <a:effectLst/>
                <a:latin typeface="Calibri" panose="020F0502020204030204" pitchFamily="34" charset="0"/>
                <a:ea typeface="Arial" panose="020B0604020202020204" pitchFamily="34" charset="0"/>
              </a:rPr>
              <a:t>roduce 2.6 x 10^14 fusion neutrons per second </a:t>
            </a:r>
          </a:p>
          <a:p>
            <a:pPr marL="342900" marR="0" indent="-342900" algn="just">
              <a:buFont typeface="Wingdings" panose="05000000000000000000" pitchFamily="2" charset="2"/>
              <a:buChar char="§"/>
            </a:pPr>
            <a:r>
              <a:rPr lang="en-US" sz="2000" dirty="0">
                <a:latin typeface="Calibri" panose="020F0502020204030204" pitchFamily="34" charset="0"/>
                <a:ea typeface="Arial" panose="020B0604020202020204" pitchFamily="34" charset="0"/>
              </a:rPr>
              <a:t>P</a:t>
            </a:r>
            <a:r>
              <a:rPr lang="en-US" sz="2000" dirty="0">
                <a:effectLst/>
                <a:latin typeface="Calibri" panose="020F0502020204030204" pitchFamily="34" charset="0"/>
                <a:ea typeface="Arial" panose="020B0604020202020204" pitchFamily="34" charset="0"/>
              </a:rPr>
              <a:t>art of the </a:t>
            </a:r>
            <a:r>
              <a:rPr lang="en-US" sz="2000" dirty="0" err="1">
                <a:effectLst/>
                <a:latin typeface="Calibri" panose="020F0502020204030204" pitchFamily="34" charset="0"/>
                <a:ea typeface="Arial" panose="020B0604020202020204" pitchFamily="34" charset="0"/>
              </a:rPr>
              <a:t>Sorgentina</a:t>
            </a:r>
            <a:r>
              <a:rPr lang="en-US" sz="2000" dirty="0">
                <a:effectLst/>
                <a:latin typeface="Calibri" panose="020F0502020204030204" pitchFamily="34" charset="0"/>
                <a:ea typeface="Arial" panose="020B0604020202020204" pitchFamily="34" charset="0"/>
              </a:rPr>
              <a:t>-rf Project</a:t>
            </a:r>
            <a:r>
              <a:rPr lang="en-US" sz="2000" dirty="0">
                <a:latin typeface="Calibri" panose="020F0502020204030204" pitchFamily="34" charset="0"/>
                <a:ea typeface="Arial" panose="020B0604020202020204" pitchFamily="34" charset="0"/>
              </a:rPr>
              <a:t> to make Mo-99 from Mo-100.</a:t>
            </a:r>
          </a:p>
        </p:txBody>
      </p:sp>
      <p:pic>
        <p:nvPicPr>
          <p:cNvPr id="11" name="Picture 10">
            <a:extLst>
              <a:ext uri="{FF2B5EF4-FFF2-40B4-BE49-F238E27FC236}">
                <a16:creationId xmlns:a16="http://schemas.microsoft.com/office/drawing/2014/main" id="{3AE1AA34-BD04-3AA2-04C0-0B3C5318E2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581" y="313313"/>
            <a:ext cx="7810579" cy="5864610"/>
          </a:xfrm>
          <a:prstGeom prst="rect">
            <a:avLst/>
          </a:prstGeom>
        </p:spPr>
      </p:pic>
      <p:sp>
        <p:nvSpPr>
          <p:cNvPr id="12" name="TextBox 11">
            <a:extLst>
              <a:ext uri="{FF2B5EF4-FFF2-40B4-BE49-F238E27FC236}">
                <a16:creationId xmlns:a16="http://schemas.microsoft.com/office/drawing/2014/main" id="{01D9A956-A311-AE3F-68D0-A2CD651A2D94}"/>
              </a:ext>
            </a:extLst>
          </p:cNvPr>
          <p:cNvSpPr txBox="1"/>
          <p:nvPr/>
        </p:nvSpPr>
        <p:spPr>
          <a:xfrm>
            <a:off x="8974393" y="469942"/>
            <a:ext cx="2015613" cy="523220"/>
          </a:xfrm>
          <a:prstGeom prst="rect">
            <a:avLst/>
          </a:prstGeom>
          <a:noFill/>
        </p:spPr>
        <p:txBody>
          <a:bodyPr wrap="square" rtlCol="0">
            <a:spAutoFit/>
          </a:bodyPr>
          <a:lstStyle/>
          <a:p>
            <a:r>
              <a:rPr lang="en-US" sz="2800" b="1" i="1" dirty="0">
                <a:solidFill>
                  <a:schemeClr val="accent1"/>
                </a:solidFill>
                <a:latin typeface="Times New Roman" panose="02020603050405020304" pitchFamily="18" charset="0"/>
                <a:cs typeface="Times New Roman" panose="02020603050405020304" pitchFamily="18" charset="0"/>
              </a:rPr>
              <a:t>Muons, Inc</a:t>
            </a:r>
            <a:r>
              <a:rPr lang="en-US" sz="2800" b="1" dirty="0">
                <a:solidFill>
                  <a:schemeClr val="accent1"/>
                </a:solidFill>
              </a:rPr>
              <a:t>.</a:t>
            </a:r>
          </a:p>
        </p:txBody>
      </p:sp>
    </p:spTree>
    <p:extLst>
      <p:ext uri="{BB962C8B-B14F-4D97-AF65-F5344CB8AC3E}">
        <p14:creationId xmlns:p14="http://schemas.microsoft.com/office/powerpoint/2010/main" val="3376442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8122F-A083-C2FB-035A-8BE144A15056}"/>
            </a:ext>
          </a:extLst>
        </p:cNvPr>
        <p:cNvGrpSpPr/>
        <p:nvPr/>
      </p:nvGrpSpPr>
      <p:grpSpPr>
        <a:xfrm>
          <a:off x="0" y="0"/>
          <a:ext cx="0" cy="0"/>
          <a:chOff x="0" y="0"/>
          <a:chExt cx="0" cy="0"/>
        </a:xfrm>
      </p:grpSpPr>
      <p:graphicFrame>
        <p:nvGraphicFramePr>
          <p:cNvPr id="4" name="Object 1">
            <a:extLst>
              <a:ext uri="{FF2B5EF4-FFF2-40B4-BE49-F238E27FC236}">
                <a16:creationId xmlns:a16="http://schemas.microsoft.com/office/drawing/2014/main" id="{71D464E2-B057-AE19-F40C-A4BCCD0FCC0C}"/>
              </a:ext>
            </a:extLst>
          </p:cNvPr>
          <p:cNvGraphicFramePr>
            <a:graphicFrameLocks noChangeAspect="1"/>
          </p:cNvGraphicFramePr>
          <p:nvPr/>
        </p:nvGraphicFramePr>
        <p:xfrm>
          <a:off x="11185525" y="38135"/>
          <a:ext cx="1006475" cy="1273175"/>
        </p:xfrm>
        <a:graphic>
          <a:graphicData uri="http://schemas.openxmlformats.org/presentationml/2006/ole">
            <mc:AlternateContent xmlns:mc="http://schemas.openxmlformats.org/markup-compatibility/2006">
              <mc:Choice xmlns:v="urn:schemas-microsoft-com:vml" Requires="v">
                <p:oleObj name="Image" r:id="rId2" imgW="8673016" imgH="12444444" progId="Photoshop.Image.6">
                  <p:embed/>
                </p:oleObj>
              </mc:Choice>
              <mc:Fallback>
                <p:oleObj name="Image" r:id="rId2" imgW="8673016" imgH="12444444" progId="Photoshop.Image.6">
                  <p:embed/>
                  <p:pic>
                    <p:nvPicPr>
                      <p:cNvPr id="4" name="Object 1">
                        <a:extLst>
                          <a:ext uri="{FF2B5EF4-FFF2-40B4-BE49-F238E27FC236}">
                            <a16:creationId xmlns:a16="http://schemas.microsoft.com/office/drawing/2014/main" id="{D5A52B18-0860-5C8A-FBB7-52DFE5EC2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114" r="18491" b="34351"/>
                      <a:stretch>
                        <a:fillRect/>
                      </a:stretch>
                    </p:blipFill>
                    <p:spPr bwMode="auto">
                      <a:xfrm>
                        <a:off x="11185525" y="38135"/>
                        <a:ext cx="1006475" cy="1273175"/>
                      </a:xfrm>
                      <a:prstGeom prst="rect">
                        <a:avLst/>
                      </a:prstGeom>
                      <a:noFill/>
                      <a:ln>
                        <a:noFill/>
                      </a:ln>
                      <a:effectLst/>
                    </p:spPr>
                  </p:pic>
                </p:oleObj>
              </mc:Fallback>
            </mc:AlternateContent>
          </a:graphicData>
        </a:graphic>
      </p:graphicFrame>
      <p:sp>
        <p:nvSpPr>
          <p:cNvPr id="5" name="Footer Placeholder 4">
            <a:extLst>
              <a:ext uri="{FF2B5EF4-FFF2-40B4-BE49-F238E27FC236}">
                <a16:creationId xmlns:a16="http://schemas.microsoft.com/office/drawing/2014/main" id="{A17E7A7B-6678-EB25-FA52-F7DACA1D33E0}"/>
              </a:ext>
            </a:extLst>
          </p:cNvPr>
          <p:cNvSpPr>
            <a:spLocks noGrp="1"/>
          </p:cNvSpPr>
          <p:nvPr>
            <p:ph type="ftr" sz="quarter" idx="11"/>
          </p:nvPr>
        </p:nvSpPr>
        <p:spPr/>
        <p:txBody>
          <a:bodyPr/>
          <a:lstStyle/>
          <a:p>
            <a:r>
              <a:rPr lang="en-US"/>
              <a:t>Workshop on New Science and Applications at the SNS</a:t>
            </a:r>
          </a:p>
        </p:txBody>
      </p:sp>
      <p:sp>
        <p:nvSpPr>
          <p:cNvPr id="6" name="Slide Number Placeholder 5">
            <a:extLst>
              <a:ext uri="{FF2B5EF4-FFF2-40B4-BE49-F238E27FC236}">
                <a16:creationId xmlns:a16="http://schemas.microsoft.com/office/drawing/2014/main" id="{C80DD3F7-7F95-F9FC-68E3-C7C214D63EA4}"/>
              </a:ext>
            </a:extLst>
          </p:cNvPr>
          <p:cNvSpPr>
            <a:spLocks noGrp="1"/>
          </p:cNvSpPr>
          <p:nvPr>
            <p:ph type="sldNum" sz="quarter" idx="12"/>
          </p:nvPr>
        </p:nvSpPr>
        <p:spPr/>
        <p:txBody>
          <a:bodyPr/>
          <a:lstStyle/>
          <a:p>
            <a:fld id="{BE6568CD-1F4D-4464-9E5C-B99AC5DCF47C}" type="slidenum">
              <a:rPr lang="en-US" smtClean="0"/>
              <a:t>4</a:t>
            </a:fld>
            <a:endParaRPr lang="en-US"/>
          </a:p>
        </p:txBody>
      </p:sp>
      <p:sp>
        <p:nvSpPr>
          <p:cNvPr id="10" name="TextBox 9">
            <a:extLst>
              <a:ext uri="{FF2B5EF4-FFF2-40B4-BE49-F238E27FC236}">
                <a16:creationId xmlns:a16="http://schemas.microsoft.com/office/drawing/2014/main" id="{E790FED9-66BC-A867-6742-61650B69FFFE}"/>
              </a:ext>
            </a:extLst>
          </p:cNvPr>
          <p:cNvSpPr txBox="1"/>
          <p:nvPr/>
        </p:nvSpPr>
        <p:spPr>
          <a:xfrm>
            <a:off x="8348920" y="1294356"/>
            <a:ext cx="3500260" cy="1323439"/>
          </a:xfrm>
          <a:prstGeom prst="rect">
            <a:avLst/>
          </a:prstGeom>
          <a:noFill/>
        </p:spPr>
        <p:txBody>
          <a:bodyPr wrap="square">
            <a:spAutoFit/>
          </a:bodyPr>
          <a:lstStyle/>
          <a:p>
            <a:pPr marL="0" marR="0" algn="just">
              <a:buNone/>
            </a:pPr>
            <a:endParaRPr lang="en-US" sz="2000" dirty="0">
              <a:effectLst/>
              <a:latin typeface="Calibri" panose="020F0502020204030204" pitchFamily="34" charset="0"/>
              <a:ea typeface="Arial" panose="020B0604020202020204" pitchFamily="34" charset="0"/>
            </a:endParaRPr>
          </a:p>
          <a:p>
            <a:pPr marL="0" marR="0" algn="just">
              <a:buNone/>
            </a:pPr>
            <a:r>
              <a:rPr lang="en-US" sz="2000" dirty="0">
                <a:latin typeface="Calibri" panose="020F0502020204030204" pitchFamily="34" charset="0"/>
                <a:ea typeface="Arial" panose="020B0604020202020204" pitchFamily="34" charset="0"/>
              </a:rPr>
              <a:t>Idea came from Muons-ORNL/SNS SBIR grant – Stockli &amp; </a:t>
            </a:r>
            <a:r>
              <a:rPr lang="en-US" sz="2000" dirty="0" err="1">
                <a:latin typeface="Calibri" panose="020F0502020204030204" pitchFamily="34" charset="0"/>
                <a:ea typeface="Arial" panose="020B0604020202020204" pitchFamily="34" charset="0"/>
              </a:rPr>
              <a:t>Dudnikov</a:t>
            </a:r>
            <a:endParaRPr lang="en-US" sz="2000" dirty="0">
              <a:effectLst/>
              <a:latin typeface="Arial" panose="020B0604020202020204" pitchFamily="34" charset="0"/>
              <a:ea typeface="Arial" panose="020B0604020202020204" pitchFamily="34" charset="0"/>
            </a:endParaRPr>
          </a:p>
        </p:txBody>
      </p:sp>
      <p:sp>
        <p:nvSpPr>
          <p:cNvPr id="12" name="TextBox 11">
            <a:extLst>
              <a:ext uri="{FF2B5EF4-FFF2-40B4-BE49-F238E27FC236}">
                <a16:creationId xmlns:a16="http://schemas.microsoft.com/office/drawing/2014/main" id="{F94715CF-8A21-C7DA-9223-6A2439775CCA}"/>
              </a:ext>
            </a:extLst>
          </p:cNvPr>
          <p:cNvSpPr txBox="1"/>
          <p:nvPr/>
        </p:nvSpPr>
        <p:spPr>
          <a:xfrm>
            <a:off x="8974393" y="469942"/>
            <a:ext cx="2015613" cy="523220"/>
          </a:xfrm>
          <a:prstGeom prst="rect">
            <a:avLst/>
          </a:prstGeom>
          <a:noFill/>
        </p:spPr>
        <p:txBody>
          <a:bodyPr wrap="square" rtlCol="0">
            <a:spAutoFit/>
          </a:bodyPr>
          <a:lstStyle/>
          <a:p>
            <a:r>
              <a:rPr lang="en-US" sz="2800" b="1" i="1" dirty="0">
                <a:solidFill>
                  <a:schemeClr val="accent1"/>
                </a:solidFill>
                <a:latin typeface="Times New Roman" panose="02020603050405020304" pitchFamily="18" charset="0"/>
                <a:cs typeface="Times New Roman" panose="02020603050405020304" pitchFamily="18" charset="0"/>
              </a:rPr>
              <a:t>Muons, Inc</a:t>
            </a:r>
            <a:r>
              <a:rPr lang="en-US" sz="2800" b="1" dirty="0">
                <a:solidFill>
                  <a:schemeClr val="accent1"/>
                </a:solidFill>
              </a:rPr>
              <a:t>.</a:t>
            </a:r>
          </a:p>
        </p:txBody>
      </p:sp>
      <p:pic>
        <p:nvPicPr>
          <p:cNvPr id="2" name="Content Placeholder 6" descr="A person working on a machine&#10;&#10;AI-generated content may be incorrect.">
            <a:extLst>
              <a:ext uri="{FF2B5EF4-FFF2-40B4-BE49-F238E27FC236}">
                <a16:creationId xmlns:a16="http://schemas.microsoft.com/office/drawing/2014/main" id="{F5D0BC58-8BF7-01FC-FB3F-DE691C93C8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520" y="316650"/>
            <a:ext cx="7810580" cy="5857935"/>
          </a:xfrm>
          <a:prstGeom prst="rect">
            <a:avLst/>
          </a:prstGeom>
        </p:spPr>
      </p:pic>
      <p:sp>
        <p:nvSpPr>
          <p:cNvPr id="8" name="TextBox 7">
            <a:extLst>
              <a:ext uri="{FF2B5EF4-FFF2-40B4-BE49-F238E27FC236}">
                <a16:creationId xmlns:a16="http://schemas.microsoft.com/office/drawing/2014/main" id="{66AEE95F-231A-DD6B-F721-6F59D7246550}"/>
              </a:ext>
            </a:extLst>
          </p:cNvPr>
          <p:cNvSpPr txBox="1"/>
          <p:nvPr/>
        </p:nvSpPr>
        <p:spPr>
          <a:xfrm>
            <a:off x="8348920" y="2830584"/>
            <a:ext cx="3500260" cy="2031325"/>
          </a:xfrm>
          <a:prstGeom prst="rect">
            <a:avLst/>
          </a:prstGeom>
          <a:noFill/>
        </p:spPr>
        <p:txBody>
          <a:bodyPr wrap="square">
            <a:spAutoFit/>
          </a:bodyPr>
          <a:lstStyle/>
          <a:p>
            <a:r>
              <a:rPr lang="en-US" dirty="0"/>
              <a:t>Syd Murray with H2 Bottle, Plasma ion source, Accelerating grids, and electrodes</a:t>
            </a:r>
          </a:p>
          <a:p>
            <a:endParaRPr lang="en-US" dirty="0"/>
          </a:p>
          <a:p>
            <a:r>
              <a:rPr lang="en-US" dirty="0"/>
              <a:t>Between Florence and Bologna at 1000 meters in a never-fueled nuclear reactor site</a:t>
            </a:r>
          </a:p>
        </p:txBody>
      </p:sp>
    </p:spTree>
    <p:extLst>
      <p:ext uri="{BB962C8B-B14F-4D97-AF65-F5344CB8AC3E}">
        <p14:creationId xmlns:p14="http://schemas.microsoft.com/office/powerpoint/2010/main" val="614305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pattFill prst="dotDmnd">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01764C5-8F8C-4708-9741-9779A9CB3047}"/>
              </a:ext>
            </a:extLst>
          </p:cNvPr>
          <p:cNvSpPr txBox="1"/>
          <p:nvPr/>
        </p:nvSpPr>
        <p:spPr>
          <a:xfrm>
            <a:off x="142702" y="5430792"/>
            <a:ext cx="10963865"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The results were amazing, but in successful companies, such stories are normal for those that can </a:t>
            </a:r>
            <a:r>
              <a:rPr kumimoji="0" lang="en-US" sz="2000" b="1" i="0" u="sng" strike="noStrike" kern="1200" cap="none" spc="0" normalizeH="0" baseline="0" noProof="0">
                <a:ln>
                  <a:noFill/>
                </a:ln>
                <a:solidFill>
                  <a:prstClr val="black"/>
                </a:solidFill>
                <a:effectLst/>
                <a:uLnTx/>
                <a:uFillTx/>
                <a:latin typeface="Calibri" panose="020F0502020204030204"/>
                <a:ea typeface="+mn-ea"/>
                <a:cs typeface="+mn-cs"/>
              </a:rPr>
              <a:t>follow Deming’s </a:t>
            </a: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principle to “Improve Constantly and Forever…”</a:t>
            </a:r>
          </a:p>
        </p:txBody>
      </p:sp>
      <p:sp>
        <p:nvSpPr>
          <p:cNvPr id="10" name="TextBox 9">
            <a:extLst>
              <a:ext uri="{FF2B5EF4-FFF2-40B4-BE49-F238E27FC236}">
                <a16:creationId xmlns:a16="http://schemas.microsoft.com/office/drawing/2014/main" id="{81B9672A-7194-42D1-85CA-7160F9E22AEF}"/>
              </a:ext>
            </a:extLst>
          </p:cNvPr>
          <p:cNvSpPr txBox="1"/>
          <p:nvPr/>
        </p:nvSpPr>
        <p:spPr>
          <a:xfrm>
            <a:off x="595434" y="556108"/>
            <a:ext cx="50292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TEVATRON performance over 20 years, showing 350 times (35,000%) improvement in Luminosity</a:t>
            </a:r>
          </a:p>
        </p:txBody>
      </p:sp>
      <p:sp>
        <p:nvSpPr>
          <p:cNvPr id="3" name="Footer Placeholder 2">
            <a:extLst>
              <a:ext uri="{FF2B5EF4-FFF2-40B4-BE49-F238E27FC236}">
                <a16:creationId xmlns:a16="http://schemas.microsoft.com/office/drawing/2014/main" id="{E2C90BC5-5052-89E3-D10C-6809B8FB583E}"/>
              </a:ext>
            </a:extLst>
          </p:cNvPr>
          <p:cNvSpPr>
            <a:spLocks noGrp="1"/>
          </p:cNvSpPr>
          <p:nvPr>
            <p:ph type="ftr" sz="quarter" idx="11"/>
          </p:nvPr>
        </p:nvSpPr>
        <p:spPr>
          <a:xfrm>
            <a:off x="709232" y="6002709"/>
            <a:ext cx="6297612"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Workshop on New Science and Applications at the SNS</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DDED8A4-287C-270D-D574-CE35F491B949}"/>
              </a:ext>
            </a:extLst>
          </p:cNvPr>
          <p:cNvSpPr txBox="1"/>
          <p:nvPr/>
        </p:nvSpPr>
        <p:spPr>
          <a:xfrm>
            <a:off x="6095999" y="478971"/>
            <a:ext cx="576458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Moore’s Law now approaching 60 years of human ingenuity</a:t>
            </a:r>
          </a:p>
        </p:txBody>
      </p:sp>
      <p:sp>
        <p:nvSpPr>
          <p:cNvPr id="7" name="TextBox 6">
            <a:extLst>
              <a:ext uri="{FF2B5EF4-FFF2-40B4-BE49-F238E27FC236}">
                <a16:creationId xmlns:a16="http://schemas.microsoft.com/office/drawing/2014/main" id="{B9B887F2-27A2-B442-AFB1-A7E04CE22998}"/>
              </a:ext>
            </a:extLst>
          </p:cNvPr>
          <p:cNvSpPr txBox="1"/>
          <p:nvPr/>
        </p:nvSpPr>
        <p:spPr>
          <a:xfrm>
            <a:off x="1431985" y="138023"/>
            <a:ext cx="9894498" cy="369332"/>
          </a:xfrm>
          <a:prstGeom prst="rect">
            <a:avLst/>
          </a:prstGeom>
          <a:noFill/>
        </p:spPr>
        <p:txBody>
          <a:bodyPr wrap="square" rtlCol="0">
            <a:spAutoFit/>
          </a:bodyPr>
          <a:lstStyle/>
          <a:p>
            <a:r>
              <a:rPr lang="en-US" b="1" dirty="0"/>
              <a:t>Why are Nuclear Reactors not like other Technologies that continuously improve on a semi log scale? </a:t>
            </a:r>
          </a:p>
        </p:txBody>
      </p:sp>
      <p:pic>
        <p:nvPicPr>
          <p:cNvPr id="13" name="Picture 12">
            <a:extLst>
              <a:ext uri="{FF2B5EF4-FFF2-40B4-BE49-F238E27FC236}">
                <a16:creationId xmlns:a16="http://schemas.microsoft.com/office/drawing/2014/main" id="{D6E03DEE-8F3F-79E1-12E7-147C2C53D74F}"/>
              </a:ext>
            </a:extLst>
          </p:cNvPr>
          <p:cNvPicPr>
            <a:picLocks noChangeAspect="1"/>
          </p:cNvPicPr>
          <p:nvPr/>
        </p:nvPicPr>
        <p:blipFill>
          <a:blip r:embed="rId3"/>
          <a:stretch>
            <a:fillRect/>
          </a:stretch>
        </p:blipFill>
        <p:spPr>
          <a:xfrm>
            <a:off x="101397" y="1317728"/>
            <a:ext cx="6017274" cy="4127350"/>
          </a:xfrm>
          <a:prstGeom prst="rect">
            <a:avLst/>
          </a:prstGeom>
        </p:spPr>
      </p:pic>
      <p:pic>
        <p:nvPicPr>
          <p:cNvPr id="14" name="Picture 13" descr="Chart, scatter chart">
            <a:extLst>
              <a:ext uri="{FF2B5EF4-FFF2-40B4-BE49-F238E27FC236}">
                <a16:creationId xmlns:a16="http://schemas.microsoft.com/office/drawing/2014/main" id="{434FA431-729D-F61C-3E83-F2C517775EEF}"/>
              </a:ext>
            </a:extLst>
          </p:cNvPr>
          <p:cNvPicPr>
            <a:picLocks noChangeAspect="1"/>
          </p:cNvPicPr>
          <p:nvPr/>
        </p:nvPicPr>
        <p:blipFill>
          <a:blip r:embed="rId4"/>
          <a:stretch>
            <a:fillRect/>
          </a:stretch>
        </p:blipFill>
        <p:spPr>
          <a:xfrm>
            <a:off x="6118671" y="1020964"/>
            <a:ext cx="6100747" cy="4519308"/>
          </a:xfrm>
          <a:prstGeom prst="rect">
            <a:avLst/>
          </a:prstGeom>
        </p:spPr>
      </p:pic>
      <p:graphicFrame>
        <p:nvGraphicFramePr>
          <p:cNvPr id="15" name="Object 1">
            <a:extLst>
              <a:ext uri="{FF2B5EF4-FFF2-40B4-BE49-F238E27FC236}">
                <a16:creationId xmlns:a16="http://schemas.microsoft.com/office/drawing/2014/main" id="{BC393995-99A6-01AE-BD62-3FB0DB12614B}"/>
              </a:ext>
            </a:extLst>
          </p:cNvPr>
          <p:cNvGraphicFramePr>
            <a:graphicFrameLocks noChangeAspect="1"/>
          </p:cNvGraphicFramePr>
          <p:nvPr>
            <p:extLst>
              <p:ext uri="{D42A27DB-BD31-4B8C-83A1-F6EECF244321}">
                <p14:modId xmlns:p14="http://schemas.microsoft.com/office/powerpoint/2010/main" val="795719979"/>
              </p:ext>
            </p:extLst>
          </p:nvPr>
        </p:nvGraphicFramePr>
        <p:xfrm>
          <a:off x="10854107" y="5477143"/>
          <a:ext cx="1006475" cy="1273175"/>
        </p:xfrm>
        <a:graphic>
          <a:graphicData uri="http://schemas.openxmlformats.org/presentationml/2006/ole">
            <mc:AlternateContent xmlns:mc="http://schemas.openxmlformats.org/markup-compatibility/2006">
              <mc:Choice xmlns:v="urn:schemas-microsoft-com:vml" Requires="v">
                <p:oleObj name="Image" r:id="rId5" imgW="8673016" imgH="12444444" progId="Photoshop.Image.6">
                  <p:embed/>
                </p:oleObj>
              </mc:Choice>
              <mc:Fallback>
                <p:oleObj name="Image" r:id="rId5" imgW="8673016" imgH="12444444" progId="Photoshop.Image.6">
                  <p:embed/>
                  <p:pic>
                    <p:nvPicPr>
                      <p:cNvPr id="6" name="Object 1">
                        <a:extLst>
                          <a:ext uri="{FF2B5EF4-FFF2-40B4-BE49-F238E27FC236}">
                            <a16:creationId xmlns:a16="http://schemas.microsoft.com/office/drawing/2014/main" id="{E62BE90B-7EA4-4107-91C6-78E510BB96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8114" r="18491" b="34351"/>
                      <a:stretch>
                        <a:fillRect/>
                      </a:stretch>
                    </p:blipFill>
                    <p:spPr bwMode="auto">
                      <a:xfrm>
                        <a:off x="10854107" y="5477143"/>
                        <a:ext cx="1006475" cy="12731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626059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FCB1BF6B-364D-4FA4-AAB7-601F8C35E205}"/>
              </a:ext>
            </a:extLst>
          </p:cNvPr>
          <p:cNvSpPr>
            <a:spLocks noGrp="1"/>
          </p:cNvSpPr>
          <p:nvPr>
            <p:ph sz="half" idx="1"/>
          </p:nvPr>
        </p:nvSpPr>
        <p:spPr>
          <a:xfrm>
            <a:off x="442447" y="4561122"/>
            <a:ext cx="5412315" cy="1498599"/>
          </a:xfrm>
          <a:ln>
            <a:solidFill>
              <a:srgbClr val="2539D1"/>
            </a:solidFill>
          </a:ln>
        </p:spPr>
        <p:txBody>
          <a:bodyPr>
            <a:normAutofit fontScale="70000" lnSpcReduction="20000"/>
          </a:bodyPr>
          <a:lstStyle/>
          <a:p>
            <a:pPr marL="0" indent="0" algn="just">
              <a:buNone/>
            </a:pPr>
            <a:r>
              <a:rPr lang="en-US" b="0" i="0" dirty="0">
                <a:solidFill>
                  <a:srgbClr val="222222"/>
                </a:solidFill>
                <a:effectLst/>
                <a:latin typeface="Söhne"/>
              </a:rPr>
              <a:t>CFR10</a:t>
            </a:r>
            <a:r>
              <a:rPr lang="en-US" dirty="0">
                <a:solidFill>
                  <a:srgbClr val="222222"/>
                </a:solidFill>
                <a:latin typeface="Söhne"/>
              </a:rPr>
              <a:t>:</a:t>
            </a:r>
            <a:r>
              <a:rPr lang="en-US" b="0" i="0" dirty="0">
                <a:solidFill>
                  <a:srgbClr val="222222"/>
                </a:solidFill>
                <a:effectLst/>
                <a:latin typeface="Söhne"/>
              </a:rPr>
              <a:t> a nuclear reactor is defined as "any apparatus or device in which a nuclear chain reaction can be sustained and controlled in a self-supporting or neutron multiplying medium, and which is designed or used to produce heat, power, or any other form of radiation."</a:t>
            </a:r>
            <a:endParaRPr lang="en-US" dirty="0"/>
          </a:p>
        </p:txBody>
      </p:sp>
      <p:sp>
        <p:nvSpPr>
          <p:cNvPr id="11" name="Content Placeholder 10">
            <a:extLst>
              <a:ext uri="{FF2B5EF4-FFF2-40B4-BE49-F238E27FC236}">
                <a16:creationId xmlns:a16="http://schemas.microsoft.com/office/drawing/2014/main" id="{898C2A04-AE00-4D05-B578-8B6656B761C8}"/>
              </a:ext>
            </a:extLst>
          </p:cNvPr>
          <p:cNvSpPr>
            <a:spLocks noGrp="1"/>
          </p:cNvSpPr>
          <p:nvPr>
            <p:ph sz="half" idx="2"/>
          </p:nvPr>
        </p:nvSpPr>
        <p:spPr>
          <a:xfrm>
            <a:off x="5996592" y="4519382"/>
            <a:ext cx="5342466" cy="1498599"/>
          </a:xfrm>
          <a:ln>
            <a:solidFill>
              <a:srgbClr val="2539D1"/>
            </a:solidFill>
          </a:ln>
        </p:spPr>
        <p:txBody>
          <a:bodyPr>
            <a:normAutofit fontScale="70000" lnSpcReduction="20000"/>
          </a:bodyPr>
          <a:lstStyle/>
          <a:p>
            <a:pPr marL="0" indent="0" algn="just">
              <a:buNone/>
            </a:pPr>
            <a:r>
              <a:rPr lang="en-US" b="0" i="0" dirty="0">
                <a:solidFill>
                  <a:srgbClr val="222222"/>
                </a:solidFill>
                <a:effectLst/>
                <a:latin typeface="Söhne"/>
              </a:rPr>
              <a:t>CFR10 Part 50, Appendix A: nuclear power plants must limit the release of radioactive materials into the environment following an accident. The limit for the release of iodine-131 is 5 curies per day. The limit for the release of cesium-137 is 15 curies per day.</a:t>
            </a:r>
          </a:p>
          <a:p>
            <a:endParaRPr lang="en-US" dirty="0"/>
          </a:p>
        </p:txBody>
      </p:sp>
      <p:sp>
        <p:nvSpPr>
          <p:cNvPr id="12" name="Footer Placeholder 1">
            <a:extLst>
              <a:ext uri="{FF2B5EF4-FFF2-40B4-BE49-F238E27FC236}">
                <a16:creationId xmlns:a16="http://schemas.microsoft.com/office/drawing/2014/main" id="{FBA171D9-E2CF-44A8-8E0D-563D5E323F34}"/>
              </a:ext>
            </a:extLst>
          </p:cNvPr>
          <p:cNvSpPr>
            <a:spLocks noGrp="1"/>
          </p:cNvSpPr>
          <p:nvPr>
            <p:ph type="ftr" sz="quarter" idx="11"/>
          </p:nvPr>
        </p:nvSpPr>
        <p:spPr>
          <a:xfrm>
            <a:off x="1164566" y="6357990"/>
            <a:ext cx="8510837"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Workshop on New Science and Applications at the SNS</a:t>
            </a:r>
          </a:p>
        </p:txBody>
      </p:sp>
      <p:sp>
        <p:nvSpPr>
          <p:cNvPr id="3" name="Slide Number Placeholder 2">
            <a:extLst>
              <a:ext uri="{FF2B5EF4-FFF2-40B4-BE49-F238E27FC236}">
                <a16:creationId xmlns:a16="http://schemas.microsoft.com/office/drawing/2014/main" id="{8A30C010-0D5A-4FCC-94DB-9B618425E464}"/>
              </a:ext>
            </a:extLst>
          </p:cNvPr>
          <p:cNvSpPr>
            <a:spLocks noGrp="1"/>
          </p:cNvSpPr>
          <p:nvPr>
            <p:ph type="sldNum" sz="quarter" idx="12"/>
          </p:nvPr>
        </p:nvSpPr>
        <p:spPr>
          <a:xfrm>
            <a:off x="8474689" y="6357989"/>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581BC7-E183-40DB-AC97-C19EA4EB8894}" type="slidenum">
              <a:rPr kumimoji="0" lang="en-US" sz="2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7">
            <a:extLst>
              <a:ext uri="{FF2B5EF4-FFF2-40B4-BE49-F238E27FC236}">
                <a16:creationId xmlns:a16="http://schemas.microsoft.com/office/drawing/2014/main" id="{B34CBDB0-119B-4354-8ED0-2A69CB0529EA}"/>
              </a:ext>
            </a:extLst>
          </p:cNvPr>
          <p:cNvSpPr txBox="1">
            <a:spLocks/>
          </p:cNvSpPr>
          <p:nvPr/>
        </p:nvSpPr>
        <p:spPr>
          <a:xfrm>
            <a:off x="535517" y="546100"/>
            <a:ext cx="11120966" cy="767255"/>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6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2539D1"/>
                </a:solidFill>
                <a:effectLst/>
                <a:uLnTx/>
                <a:uFillTx/>
                <a:latin typeface="Calibri Light" panose="020F0302020204030204"/>
                <a:ea typeface="+mj-ea"/>
                <a:cs typeface="+mj-cs"/>
              </a:rPr>
              <a:t>Nuclear Improvements Frozen by Regulations</a:t>
            </a:r>
          </a:p>
        </p:txBody>
      </p:sp>
      <p:sp>
        <p:nvSpPr>
          <p:cNvPr id="13" name="TextBox 12">
            <a:extLst>
              <a:ext uri="{FF2B5EF4-FFF2-40B4-BE49-F238E27FC236}">
                <a16:creationId xmlns:a16="http://schemas.microsoft.com/office/drawing/2014/main" id="{EA4F4BE0-9C98-43E9-BD4F-05A11B9F2B8B}"/>
              </a:ext>
            </a:extLst>
          </p:cNvPr>
          <p:cNvSpPr txBox="1"/>
          <p:nvPr/>
        </p:nvSpPr>
        <p:spPr>
          <a:xfrm>
            <a:off x="535517" y="1490008"/>
            <a:ext cx="11513781" cy="267765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Nuclear Energy Industry is hobbled by Regulatory Demands to prevent: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Criticality Accidents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(like Chernobyl)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Accidental Release of Radioactive Isotopes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(like Chernobyl, 3-Mile Island, Fukushima)</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hese</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challenges can be overcome with an ACCELEATOR-DRIVEN SUBCRITICAL DESIGN and MOLTEN SALT FUEL with continuous removal of volatile radioactive isotopes. </a:t>
            </a:r>
          </a:p>
        </p:txBody>
      </p:sp>
    </p:spTree>
    <p:extLst>
      <p:ext uri="{BB962C8B-B14F-4D97-AF65-F5344CB8AC3E}">
        <p14:creationId xmlns:p14="http://schemas.microsoft.com/office/powerpoint/2010/main" val="975170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pattFill prst="dotDmnd">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244247-FA1A-87DE-7BEB-1DE1833BB290}"/>
              </a:ext>
            </a:extLst>
          </p:cNvPr>
          <p:cNvSpPr txBox="1"/>
          <p:nvPr/>
        </p:nvSpPr>
        <p:spPr>
          <a:xfrm>
            <a:off x="95596" y="335835"/>
            <a:ext cx="11991109"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539D1"/>
                </a:solidFill>
                <a:effectLst/>
                <a:uLnTx/>
                <a:uFillTx/>
                <a:latin typeface="Calibri Light" panose="020F0302020204030204"/>
                <a:ea typeface="+mn-ea"/>
                <a:cs typeface="+mn-cs"/>
              </a:rPr>
              <a:t>Overcoming challenges using proven US National Lab Innovations</a:t>
            </a:r>
          </a:p>
        </p:txBody>
      </p:sp>
      <p:sp>
        <p:nvSpPr>
          <p:cNvPr id="9" name="TextBox 8">
            <a:extLst>
              <a:ext uri="{FF2B5EF4-FFF2-40B4-BE49-F238E27FC236}">
                <a16:creationId xmlns:a16="http://schemas.microsoft.com/office/drawing/2014/main" id="{AE2EE1BE-58B6-7C9D-532F-D1130393E05C}"/>
              </a:ext>
            </a:extLst>
          </p:cNvPr>
          <p:cNvSpPr txBox="1"/>
          <p:nvPr/>
        </p:nvSpPr>
        <p:spPr>
          <a:xfrm>
            <a:off x="314981" y="948241"/>
            <a:ext cx="11108393" cy="5078313"/>
          </a:xfrm>
          <a:prstGeom prst="rect">
            <a:avLst/>
          </a:prstGeom>
          <a:noFill/>
        </p:spPr>
        <p:txBody>
          <a:bodyPr wrap="square">
            <a:spAutoFit/>
          </a:bodyPr>
          <a:lstStyle/>
          <a:p>
            <a:pPr defTabSz="457200">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Our Solution to overcoming the two constraints come from one new and one old development at Oak Ridge National Laboratory. The Superconducting Linac </a:t>
            </a:r>
            <a:r>
              <a:rPr lang="en-US" dirty="0">
                <a:solidFill>
                  <a:prstClr val="black"/>
                </a:solidFill>
                <a:latin typeface="Trebuchet MS" panose="020B0603020202020204"/>
              </a:rPr>
              <a:t>(operated from 2010 to now) </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of the Spallation Neutron Source (SNS) which has the power to drive multiple </a:t>
            </a:r>
            <a:r>
              <a:rPr kumimoji="0" lang="en-US" sz="1800" b="0" i="0" u="sng" strike="noStrike" kern="1200" cap="none" spc="0" normalizeH="0" baseline="0" noProof="0" dirty="0">
                <a:ln>
                  <a:noFill/>
                </a:ln>
                <a:solidFill>
                  <a:prstClr val="black"/>
                </a:solidFill>
                <a:effectLst/>
                <a:uLnTx/>
                <a:uFillTx/>
                <a:latin typeface="Trebuchet MS" panose="020B0603020202020204"/>
                <a:ea typeface="+mn-ea"/>
                <a:cs typeface="+mn-cs"/>
              </a:rPr>
              <a:t>subcritical</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 Small Modular Reactors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                 ORNL SNS  (2010-…)		      				                          ORNL MSRE (1965-1970) Diagram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The Molten Salt Reactor Experiment (MSRE) (operated from 1965 to 1970) which demonstrated how we can continuously remove volatile fission products from an operating reactor. </a:t>
            </a:r>
          </a:p>
        </p:txBody>
      </p:sp>
      <p:sp>
        <p:nvSpPr>
          <p:cNvPr id="12" name="Footer Placeholder 1">
            <a:extLst>
              <a:ext uri="{FF2B5EF4-FFF2-40B4-BE49-F238E27FC236}">
                <a16:creationId xmlns:a16="http://schemas.microsoft.com/office/drawing/2014/main" id="{B4D2648E-FF7E-4468-8E7B-9E70A96B5F74}"/>
              </a:ext>
            </a:extLst>
          </p:cNvPr>
          <p:cNvSpPr>
            <a:spLocks noGrp="1"/>
          </p:cNvSpPr>
          <p:nvPr>
            <p:ph type="ftr" sz="quarter" idx="11"/>
          </p:nvPr>
        </p:nvSpPr>
        <p:spPr>
          <a:xfrm>
            <a:off x="2342621" y="6331184"/>
            <a:ext cx="6297612"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Workshop on New Science and Applications at the SNS</a:t>
            </a:r>
          </a:p>
        </p:txBody>
      </p:sp>
      <p:sp>
        <p:nvSpPr>
          <p:cNvPr id="6" name="Slide Number Placeholder 5">
            <a:extLst>
              <a:ext uri="{FF2B5EF4-FFF2-40B4-BE49-F238E27FC236}">
                <a16:creationId xmlns:a16="http://schemas.microsoft.com/office/drawing/2014/main" id="{91B96CB8-6E49-419E-A250-864890C56D9A}"/>
              </a:ext>
            </a:extLst>
          </p:cNvPr>
          <p:cNvSpPr>
            <a:spLocks noGrp="1"/>
          </p:cNvSpPr>
          <p:nvPr>
            <p:ph type="sldNum" sz="quarter" idx="12"/>
          </p:nvPr>
        </p:nvSpPr>
        <p:spPr>
          <a:xfrm>
            <a:off x="8518805" y="6343126"/>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581BC7-E183-40DB-AC97-C19EA4EB8894}" type="slidenum">
              <a:rPr kumimoji="0" lang="en-US" sz="2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A picture containing tree, grass, track, way&#10;&#10;Description automatically generated">
            <a:extLst>
              <a:ext uri="{FF2B5EF4-FFF2-40B4-BE49-F238E27FC236}">
                <a16:creationId xmlns:a16="http://schemas.microsoft.com/office/drawing/2014/main" id="{E98695F7-70FA-57ED-7825-1EE90E7C5546}"/>
              </a:ext>
            </a:extLst>
          </p:cNvPr>
          <p:cNvPicPr>
            <a:picLocks noChangeAspect="1"/>
          </p:cNvPicPr>
          <p:nvPr/>
        </p:nvPicPr>
        <p:blipFill>
          <a:blip r:embed="rId3"/>
          <a:stretch>
            <a:fillRect/>
          </a:stretch>
        </p:blipFill>
        <p:spPr>
          <a:xfrm>
            <a:off x="314981" y="1916268"/>
            <a:ext cx="5645552" cy="3175622"/>
          </a:xfrm>
          <a:prstGeom prst="rect">
            <a:avLst/>
          </a:prstGeom>
        </p:spPr>
      </p:pic>
      <p:pic>
        <p:nvPicPr>
          <p:cNvPr id="8" name="Picture 7" descr="Diagram&#10;&#10;Description automatically generated">
            <a:extLst>
              <a:ext uri="{FF2B5EF4-FFF2-40B4-BE49-F238E27FC236}">
                <a16:creationId xmlns:a16="http://schemas.microsoft.com/office/drawing/2014/main" id="{2A9A04B3-E35E-AE57-2530-C23D4478EE96}"/>
              </a:ext>
            </a:extLst>
          </p:cNvPr>
          <p:cNvPicPr>
            <a:picLocks noChangeAspect="1"/>
          </p:cNvPicPr>
          <p:nvPr/>
        </p:nvPicPr>
        <p:blipFill>
          <a:blip r:embed="rId4"/>
          <a:stretch>
            <a:fillRect/>
          </a:stretch>
        </p:blipFill>
        <p:spPr>
          <a:xfrm>
            <a:off x="7100324" y="1834598"/>
            <a:ext cx="4143409" cy="3257292"/>
          </a:xfrm>
          <a:prstGeom prst="rect">
            <a:avLst/>
          </a:prstGeom>
        </p:spPr>
      </p:pic>
    </p:spTree>
    <p:extLst>
      <p:ext uri="{BB962C8B-B14F-4D97-AF65-F5344CB8AC3E}">
        <p14:creationId xmlns:p14="http://schemas.microsoft.com/office/powerpoint/2010/main" val="4009279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pattFill prst="dotDmnd">
          <a:fgClr>
            <a:schemeClr val="accent6">
              <a:lumMod val="20000"/>
              <a:lumOff val="80000"/>
            </a:schemeClr>
          </a:fgClr>
          <a:bgClr>
            <a:schemeClr val="bg1"/>
          </a:bgClr>
        </a:pattFill>
        <a:effectLst/>
      </p:bgPr>
    </p:bg>
    <p:spTree>
      <p:nvGrpSpPr>
        <p:cNvPr id="1" name="">
          <a:extLst>
            <a:ext uri="{FF2B5EF4-FFF2-40B4-BE49-F238E27FC236}">
              <a16:creationId xmlns:a16="http://schemas.microsoft.com/office/drawing/2014/main" id="{28C1B298-2650-5147-DDE0-623AF4A5876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F0E7712-AE9C-32A5-2DBD-ED472A7AC340}"/>
              </a:ext>
            </a:extLst>
          </p:cNvPr>
          <p:cNvSpPr txBox="1"/>
          <p:nvPr/>
        </p:nvSpPr>
        <p:spPr>
          <a:xfrm>
            <a:off x="95596" y="335835"/>
            <a:ext cx="11991109"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539D1"/>
                </a:solidFill>
                <a:effectLst/>
                <a:uLnTx/>
                <a:uFillTx/>
                <a:latin typeface="Calibri Light" panose="020F0302020204030204"/>
                <a:ea typeface="+mn-ea"/>
                <a:cs typeface="+mn-cs"/>
              </a:rPr>
              <a:t>Overcoming challenges using proven US National Lab Innovations</a:t>
            </a:r>
          </a:p>
        </p:txBody>
      </p:sp>
      <p:graphicFrame>
        <p:nvGraphicFramePr>
          <p:cNvPr id="11" name="Object 1">
            <a:extLst>
              <a:ext uri="{FF2B5EF4-FFF2-40B4-BE49-F238E27FC236}">
                <a16:creationId xmlns:a16="http://schemas.microsoft.com/office/drawing/2014/main" id="{DBDBCA1A-06B3-4610-A763-87D75E817C35}"/>
              </a:ext>
            </a:extLst>
          </p:cNvPr>
          <p:cNvGraphicFramePr>
            <a:graphicFrameLocks noChangeAspect="1"/>
          </p:cNvGraphicFramePr>
          <p:nvPr/>
        </p:nvGraphicFramePr>
        <p:xfrm>
          <a:off x="11042823" y="5423134"/>
          <a:ext cx="1006475" cy="1273175"/>
        </p:xfrm>
        <a:graphic>
          <a:graphicData uri="http://schemas.openxmlformats.org/presentationml/2006/ole">
            <mc:AlternateContent xmlns:mc="http://schemas.openxmlformats.org/markup-compatibility/2006">
              <mc:Choice xmlns:v="urn:schemas-microsoft-com:vml" Requires="v">
                <p:oleObj name="Image" r:id="rId3" imgW="8673016" imgH="12444444" progId="Photoshop.Image.6">
                  <p:embed/>
                </p:oleObj>
              </mc:Choice>
              <mc:Fallback>
                <p:oleObj name="Image" r:id="rId3" imgW="8673016" imgH="12444444" progId="Photoshop.Image.6">
                  <p:embed/>
                  <p:pic>
                    <p:nvPicPr>
                      <p:cNvPr id="11" name="Object 1">
                        <a:extLst>
                          <a:ext uri="{FF2B5EF4-FFF2-40B4-BE49-F238E27FC236}">
                            <a16:creationId xmlns:a16="http://schemas.microsoft.com/office/drawing/2014/main" id="{6244AB5C-ABD5-474B-8D2E-247A8C211B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114" r="18491" b="34351"/>
                      <a:stretch>
                        <a:fillRect/>
                      </a:stretch>
                    </p:blipFill>
                    <p:spPr bwMode="auto">
                      <a:xfrm>
                        <a:off x="11042823" y="5423134"/>
                        <a:ext cx="1006475" cy="1273175"/>
                      </a:xfrm>
                      <a:prstGeom prst="rect">
                        <a:avLst/>
                      </a:prstGeom>
                      <a:noFill/>
                      <a:ln>
                        <a:noFill/>
                      </a:ln>
                      <a:effectLst/>
                    </p:spPr>
                  </p:pic>
                </p:oleObj>
              </mc:Fallback>
            </mc:AlternateContent>
          </a:graphicData>
        </a:graphic>
      </p:graphicFrame>
      <p:sp>
        <p:nvSpPr>
          <p:cNvPr id="12" name="Footer Placeholder 1">
            <a:extLst>
              <a:ext uri="{FF2B5EF4-FFF2-40B4-BE49-F238E27FC236}">
                <a16:creationId xmlns:a16="http://schemas.microsoft.com/office/drawing/2014/main" id="{C963C77D-214F-7C2E-CD95-020AD257646E}"/>
              </a:ext>
            </a:extLst>
          </p:cNvPr>
          <p:cNvSpPr>
            <a:spLocks noGrp="1"/>
          </p:cNvSpPr>
          <p:nvPr>
            <p:ph type="ftr" sz="quarter" idx="11"/>
          </p:nvPr>
        </p:nvSpPr>
        <p:spPr>
          <a:xfrm>
            <a:off x="2342621" y="6331184"/>
            <a:ext cx="6297612"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Workshop on New Science and Applications at the SNS</a:t>
            </a:r>
          </a:p>
        </p:txBody>
      </p:sp>
      <p:sp>
        <p:nvSpPr>
          <p:cNvPr id="6" name="Slide Number Placeholder 5">
            <a:extLst>
              <a:ext uri="{FF2B5EF4-FFF2-40B4-BE49-F238E27FC236}">
                <a16:creationId xmlns:a16="http://schemas.microsoft.com/office/drawing/2014/main" id="{D7C9641F-3A27-13CD-0371-49029DB1EE37}"/>
              </a:ext>
            </a:extLst>
          </p:cNvPr>
          <p:cNvSpPr>
            <a:spLocks noGrp="1"/>
          </p:cNvSpPr>
          <p:nvPr>
            <p:ph type="sldNum" sz="quarter" idx="12"/>
          </p:nvPr>
        </p:nvSpPr>
        <p:spPr>
          <a:xfrm>
            <a:off x="8518805" y="6343126"/>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581BC7-E183-40DB-AC97-C19EA4EB8894}" type="slidenum">
              <a:rPr kumimoji="0" lang="en-US" sz="2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large machine in a factory&#10;&#10;Description automatically generated">
            <a:extLst>
              <a:ext uri="{FF2B5EF4-FFF2-40B4-BE49-F238E27FC236}">
                <a16:creationId xmlns:a16="http://schemas.microsoft.com/office/drawing/2014/main" id="{3DCA3E1A-487F-CBBD-750C-F3DDB945DA6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9260" y="1014389"/>
            <a:ext cx="6792171" cy="3463797"/>
          </a:xfrm>
          <a:prstGeom prst="rect">
            <a:avLst/>
          </a:prstGeom>
          <a:noFill/>
          <a:ln>
            <a:noFill/>
          </a:ln>
        </p:spPr>
      </p:pic>
      <p:pic>
        <p:nvPicPr>
          <p:cNvPr id="7" name="Picture 6" descr="Men in yellow overalls working on a large cylinder&#10;&#10;Description automatically generated">
            <a:extLst>
              <a:ext uri="{FF2B5EF4-FFF2-40B4-BE49-F238E27FC236}">
                <a16:creationId xmlns:a16="http://schemas.microsoft.com/office/drawing/2014/main" id="{598F4B17-3560-898F-C07E-625F46E29AD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31577" y="1049373"/>
            <a:ext cx="3533783" cy="3463796"/>
          </a:xfrm>
          <a:prstGeom prst="rect">
            <a:avLst/>
          </a:prstGeom>
          <a:noFill/>
        </p:spPr>
      </p:pic>
      <p:sp>
        <p:nvSpPr>
          <p:cNvPr id="10" name="TextBox 9">
            <a:extLst>
              <a:ext uri="{FF2B5EF4-FFF2-40B4-BE49-F238E27FC236}">
                <a16:creationId xmlns:a16="http://schemas.microsoft.com/office/drawing/2014/main" id="{56FE2AD4-C73E-25BD-2B64-55E1A62E8CD7}"/>
              </a:ext>
            </a:extLst>
          </p:cNvPr>
          <p:cNvSpPr txBox="1"/>
          <p:nvPr/>
        </p:nvSpPr>
        <p:spPr>
          <a:xfrm>
            <a:off x="369915" y="4490129"/>
            <a:ext cx="10595445" cy="1938992"/>
          </a:xfrm>
          <a:prstGeom prst="rect">
            <a:avLst/>
          </a:prstGeom>
          <a:noFill/>
        </p:spPr>
        <p:txBody>
          <a:bodyPr wrap="square">
            <a:spAutoFit/>
          </a:bodyPr>
          <a:lstStyle/>
          <a:p>
            <a:pPr marL="0" marR="0" algn="just">
              <a:buNone/>
            </a:pPr>
            <a:r>
              <a:rPr lang="en-US" sz="2400" dirty="0">
                <a:effectLst/>
                <a:latin typeface="Calibri" panose="020F0502020204030204" pitchFamily="34" charset="0"/>
                <a:ea typeface="Aptos" panose="020B0004020202020204" pitchFamily="34" charset="0"/>
                <a:cs typeface="Times New Roman" panose="02020603050405020304" pitchFamily="18" charset="0"/>
              </a:rPr>
              <a:t>FIG 1: Conceptual building blocks of the Mu*STAR NPP. (Left) The ORNL SNS Linac tunnel showing the cryomodules that hold the 805 MHz superconducting cavities, (Right) The MSRE graphite moderator.  The Mu*STAR SMR graphite moderator is larger by a factor of 4 in linear dimensions or 64 by volume, increasing the output power from 8 to 500 </a:t>
            </a:r>
            <a:r>
              <a:rPr lang="en-US" sz="2400" dirty="0" err="1">
                <a:effectLst/>
                <a:latin typeface="Calibri" panose="020F0502020204030204" pitchFamily="34" charset="0"/>
                <a:ea typeface="Aptos" panose="020B0004020202020204" pitchFamily="34" charset="0"/>
                <a:cs typeface="Times New Roman" panose="02020603050405020304" pitchFamily="18" charset="0"/>
              </a:rPr>
              <a:t>MWt</a:t>
            </a:r>
            <a:r>
              <a:rPr lang="en-US" sz="2400" dirty="0">
                <a:effectLst/>
                <a:latin typeface="Calibri" panose="020F0502020204030204" pitchFamily="34" charset="0"/>
                <a:ea typeface="Aptos" panose="020B0004020202020204" pitchFamily="34" charset="0"/>
                <a:cs typeface="Times New Roman" panose="02020603050405020304" pitchFamily="18" charset="0"/>
              </a:rPr>
              <a:t> = 220 MWe </a:t>
            </a:r>
            <a:endParaRPr lang="en-US" sz="24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49820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D91D5-AC6C-1F32-9B02-C82F97FA4C6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E3179E-6213-B5D3-36E9-7EAC8271BDE8}"/>
              </a:ext>
            </a:extLst>
          </p:cNvPr>
          <p:cNvSpPr>
            <a:spLocks noGrp="1"/>
          </p:cNvSpPr>
          <p:nvPr>
            <p:ph idx="1"/>
          </p:nvPr>
        </p:nvSpPr>
        <p:spPr>
          <a:xfrm>
            <a:off x="269240" y="3245618"/>
            <a:ext cx="10515600" cy="2240782"/>
          </a:xfrm>
        </p:spPr>
        <p:txBody>
          <a:bodyPr>
            <a:normAutofit/>
          </a:bodyPr>
          <a:lstStyle/>
          <a:p>
            <a:pPr>
              <a:buFont typeface="Wingdings" panose="05000000000000000000" pitchFamily="2" charset="2"/>
              <a:buChar char="§"/>
            </a:pPr>
            <a:endParaRPr lang="en-US" dirty="0"/>
          </a:p>
          <a:p>
            <a:endParaRPr lang="en-US" dirty="0"/>
          </a:p>
        </p:txBody>
      </p:sp>
      <p:graphicFrame>
        <p:nvGraphicFramePr>
          <p:cNvPr id="4" name="Object 1">
            <a:extLst>
              <a:ext uri="{FF2B5EF4-FFF2-40B4-BE49-F238E27FC236}">
                <a16:creationId xmlns:a16="http://schemas.microsoft.com/office/drawing/2014/main" id="{66E2B8E1-39B4-B375-AAC7-F1685C08D95B}"/>
              </a:ext>
            </a:extLst>
          </p:cNvPr>
          <p:cNvGraphicFramePr>
            <a:graphicFrameLocks noChangeAspect="1"/>
          </p:cNvGraphicFramePr>
          <p:nvPr/>
        </p:nvGraphicFramePr>
        <p:xfrm>
          <a:off x="11185525" y="38135"/>
          <a:ext cx="1006475" cy="1273175"/>
        </p:xfrm>
        <a:graphic>
          <a:graphicData uri="http://schemas.openxmlformats.org/presentationml/2006/ole">
            <mc:AlternateContent xmlns:mc="http://schemas.openxmlformats.org/markup-compatibility/2006">
              <mc:Choice xmlns:v="urn:schemas-microsoft-com:vml" Requires="v">
                <p:oleObj name="Image" r:id="rId2" imgW="8673016" imgH="12444444" progId="Photoshop.Image.6">
                  <p:embed/>
                </p:oleObj>
              </mc:Choice>
              <mc:Fallback>
                <p:oleObj name="Image" r:id="rId2" imgW="8673016" imgH="12444444" progId="Photoshop.Image.6">
                  <p:embed/>
                  <p:pic>
                    <p:nvPicPr>
                      <p:cNvPr id="4" name="Object 1">
                        <a:extLst>
                          <a:ext uri="{FF2B5EF4-FFF2-40B4-BE49-F238E27FC236}">
                            <a16:creationId xmlns:a16="http://schemas.microsoft.com/office/drawing/2014/main" id="{D5A52B18-0860-5C8A-FBB7-52DFE5EC2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114" r="18491" b="34351"/>
                      <a:stretch>
                        <a:fillRect/>
                      </a:stretch>
                    </p:blipFill>
                    <p:spPr bwMode="auto">
                      <a:xfrm>
                        <a:off x="11185525" y="38135"/>
                        <a:ext cx="1006475" cy="1273175"/>
                      </a:xfrm>
                      <a:prstGeom prst="rect">
                        <a:avLst/>
                      </a:prstGeom>
                      <a:noFill/>
                      <a:ln>
                        <a:noFill/>
                      </a:ln>
                      <a:effectLst/>
                    </p:spPr>
                  </p:pic>
                </p:oleObj>
              </mc:Fallback>
            </mc:AlternateContent>
          </a:graphicData>
        </a:graphic>
      </p:graphicFrame>
      <p:sp>
        <p:nvSpPr>
          <p:cNvPr id="5" name="Footer Placeholder 4">
            <a:extLst>
              <a:ext uri="{FF2B5EF4-FFF2-40B4-BE49-F238E27FC236}">
                <a16:creationId xmlns:a16="http://schemas.microsoft.com/office/drawing/2014/main" id="{5EC0EF8B-B698-9E26-B662-55A42232CD13}"/>
              </a:ext>
            </a:extLst>
          </p:cNvPr>
          <p:cNvSpPr>
            <a:spLocks noGrp="1"/>
          </p:cNvSpPr>
          <p:nvPr>
            <p:ph type="ftr" sz="quarter" idx="11"/>
          </p:nvPr>
        </p:nvSpPr>
        <p:spPr/>
        <p:txBody>
          <a:bodyPr/>
          <a:lstStyle/>
          <a:p>
            <a:r>
              <a:rPr lang="en-US"/>
              <a:t>Workshop on New Science and Applications at the SNS</a:t>
            </a:r>
          </a:p>
        </p:txBody>
      </p:sp>
      <p:sp>
        <p:nvSpPr>
          <p:cNvPr id="6" name="Slide Number Placeholder 5">
            <a:extLst>
              <a:ext uri="{FF2B5EF4-FFF2-40B4-BE49-F238E27FC236}">
                <a16:creationId xmlns:a16="http://schemas.microsoft.com/office/drawing/2014/main" id="{45F2F485-AD5C-DD30-232B-D13E32C0D8CC}"/>
              </a:ext>
            </a:extLst>
          </p:cNvPr>
          <p:cNvSpPr>
            <a:spLocks noGrp="1"/>
          </p:cNvSpPr>
          <p:nvPr>
            <p:ph type="sldNum" sz="quarter" idx="12"/>
          </p:nvPr>
        </p:nvSpPr>
        <p:spPr/>
        <p:txBody>
          <a:bodyPr/>
          <a:lstStyle/>
          <a:p>
            <a:fld id="{BE6568CD-1F4D-4464-9E5C-B99AC5DCF47C}" type="slidenum">
              <a:rPr lang="en-US" smtClean="0"/>
              <a:t>9</a:t>
            </a:fld>
            <a:endParaRPr lang="en-US"/>
          </a:p>
        </p:txBody>
      </p:sp>
      <p:sp>
        <p:nvSpPr>
          <p:cNvPr id="10" name="TextBox 9">
            <a:extLst>
              <a:ext uri="{FF2B5EF4-FFF2-40B4-BE49-F238E27FC236}">
                <a16:creationId xmlns:a16="http://schemas.microsoft.com/office/drawing/2014/main" id="{78743E31-6CE0-C2C3-8B3E-69168258C783}"/>
              </a:ext>
            </a:extLst>
          </p:cNvPr>
          <p:cNvSpPr txBox="1"/>
          <p:nvPr/>
        </p:nvSpPr>
        <p:spPr>
          <a:xfrm>
            <a:off x="706627" y="5135155"/>
            <a:ext cx="11216133" cy="1200329"/>
          </a:xfrm>
          <a:prstGeom prst="rect">
            <a:avLst/>
          </a:prstGeom>
          <a:noFill/>
        </p:spPr>
        <p:txBody>
          <a:bodyPr wrap="square">
            <a:spAutoFit/>
          </a:bodyPr>
          <a:lstStyle/>
          <a:p>
            <a:pPr algn="just"/>
            <a:r>
              <a:rPr lang="en-US" dirty="0"/>
              <a:t>Comparison of the 6% duty factor operation of the ORNL SNS Linac that feeds a storage ring with the 100% duty factor Accelerator Driven Subcritical Nuclear Power Plant that is the subject of this proposal. The Mu*STAR NPP will require upgrading the DTL and CCL to be superconducting, replacing klystrons with less expensive and more efficient magnetrons, and developing the lossless beam splitter with SC RF cavities.</a:t>
            </a:r>
            <a:endParaRPr lang="en-US" sz="2200" dirty="0">
              <a:effectLst/>
              <a:latin typeface="Arial" panose="020B0604020202020204" pitchFamily="34" charset="0"/>
              <a:ea typeface="Arial" panose="020B0604020202020204" pitchFamily="34" charset="0"/>
            </a:endParaRPr>
          </a:p>
        </p:txBody>
      </p:sp>
      <p:pic>
        <p:nvPicPr>
          <p:cNvPr id="2" name="Picture 1" descr="A diagram of a machine&#10;&#10;AI-generated content may be incorrect.">
            <a:extLst>
              <a:ext uri="{FF2B5EF4-FFF2-40B4-BE49-F238E27FC236}">
                <a16:creationId xmlns:a16="http://schemas.microsoft.com/office/drawing/2014/main" id="{B538F99F-9494-716C-E544-5E88B992B157}"/>
              </a:ext>
            </a:extLst>
          </p:cNvPr>
          <p:cNvPicPr>
            <a:picLocks noChangeAspect="1"/>
          </p:cNvPicPr>
          <p:nvPr/>
        </p:nvPicPr>
        <p:blipFill rotWithShape="1">
          <a:blip r:embed="rId4"/>
          <a:srcRect l="747" t="6418" r="5767" b="10160"/>
          <a:stretch/>
        </p:blipFill>
        <p:spPr bwMode="auto">
          <a:xfrm>
            <a:off x="269240" y="205165"/>
            <a:ext cx="10247959" cy="49091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84416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19844</TotalTime>
  <Words>1688</Words>
  <Application>Microsoft Office PowerPoint</Application>
  <PresentationFormat>Widescreen</PresentationFormat>
  <Paragraphs>165</Paragraphs>
  <Slides>17</Slides>
  <Notes>7</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17</vt:i4>
      </vt:variant>
    </vt:vector>
  </HeadingPairs>
  <TitlesOfParts>
    <vt:vector size="32" baseType="lpstr">
      <vt:lpstr>Aptos</vt:lpstr>
      <vt:lpstr>Aptos Display</vt:lpstr>
      <vt:lpstr>Arial</vt:lpstr>
      <vt:lpstr>Calibri</vt:lpstr>
      <vt:lpstr>Calibri Light</vt:lpstr>
      <vt:lpstr>Courier New</vt:lpstr>
      <vt:lpstr>Söhne</vt:lpstr>
      <vt:lpstr>Times New Roman</vt:lpstr>
      <vt:lpstr>Trebuchet MS</vt:lpstr>
      <vt:lpstr>Wingdings</vt:lpstr>
      <vt:lpstr>Wingdings 3</vt:lpstr>
      <vt:lpstr>Office Theme</vt:lpstr>
      <vt:lpstr>Office 2013 - 2022 Theme</vt:lpstr>
      <vt:lpstr>Facet</vt:lpstr>
      <vt:lpstr>Image</vt:lpstr>
      <vt:lpstr>PowerPoint Presentation</vt:lpstr>
      <vt:lpstr>Muons, Inc. History, Status, Opportunities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&lt;- This GAIN Voucher Grant showed that conversion of UNF from oxides to fluorides can close the fuel cycle using a ADS. </vt:lpstr>
      <vt:lpstr> Mu*STAR Nuclear Power Plants  Essential Features </vt:lpstr>
      <vt:lpstr>Mu*STAR Nuclear Power Plants  Essential Features (continued)</vt:lpstr>
      <vt:lpstr>Muons, Inc. Nuclear Power Plant Platform is well matched to AI development</vt:lpstr>
      <vt:lpstr>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Rolland Johnson</dc:creator>
  <cp:lastModifiedBy>Rolland Johnson</cp:lastModifiedBy>
  <cp:revision>17</cp:revision>
  <dcterms:created xsi:type="dcterms:W3CDTF">2026-02-09T23:07:02Z</dcterms:created>
  <dcterms:modified xsi:type="dcterms:W3CDTF">2026-06-11T02:24:21Z</dcterms:modified>
</cp:coreProperties>
</file>