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5" r:id="rId4"/>
  </p:sldMasterIdLst>
  <p:notesMasterIdLst>
    <p:notesMasterId r:id="rId12"/>
  </p:notesMasterIdLst>
  <p:handoutMasterIdLst>
    <p:handoutMasterId r:id="rId13"/>
  </p:handoutMasterIdLst>
  <p:sldIdLst>
    <p:sldId id="1497" r:id="rId5"/>
    <p:sldId id="1498" r:id="rId6"/>
    <p:sldId id="1503" r:id="rId7"/>
    <p:sldId id="1500" r:id="rId8"/>
    <p:sldId id="1513" r:id="rId9"/>
    <p:sldId id="1504" r:id="rId10"/>
    <p:sldId id="150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2471F2E-E011-F521-299E-65FC243E7E5E}" name="David Salaguinto" initials="DS" userId="S::davidsa@microsoft.com::9399e6ad-b974-43d0-b593-8c2804f84e0d" providerId="AD"/>
  <p188:author id="{DC3CAF61-3D39-8A1C-6AB6-F5CBCFCBEA47}" name="Vanessa Buzgheia (ALLEGIS GROUP HOLDINGS INC)" initials="" userId="S::v-vabuzgheia@microsoft.com::f3934b54-4599-40d0-96a8-d6208686f730" providerId="AD"/>
  <p188:author id="{9941987A-41B7-49AC-EE6E-03F2D0BD95BA}" name="Daria Naidenov" initials="DN" userId="S::danaidenov@microsoft.com::ab38ab5f-bdf0-4774-ae5a-d2782abb202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9" autoAdjust="0"/>
    <p:restoredTop sz="94668"/>
  </p:normalViewPr>
  <p:slideViewPr>
    <p:cSldViewPr snapToGrid="0">
      <p:cViewPr varScale="1">
        <p:scale>
          <a:sx n="105" d="100"/>
          <a:sy n="105" d="100"/>
        </p:scale>
        <p:origin x="46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198972-73C8-9327-0850-18A6425134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55A2EB-01C3-20E0-FF45-07CCC86724F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D1EC30-5B0B-48D0-A1A8-66A96720DF24}" type="datetimeFigureOut">
              <a:rPr lang="en-US" smtClean="0"/>
              <a:t>6/11/26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C50A84-CDF8-9D1C-7599-D1B543581C0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AAFBD2-1F7B-DB18-5994-6D22C6743F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FBFCE-2205-4B9C-81E5-532E0690D8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7311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68A4D-42A7-45F7-9930-00E8DCB48D7E}" type="datetimeFigureOut">
              <a:rPr lang="en-US" smtClean="0"/>
              <a:t>6/11/26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D6F49-EBB7-4CCF-97A8-E526BB28BB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193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712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2" y="4952601"/>
            <a:ext cx="10830797" cy="786384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2" y="5738985"/>
            <a:ext cx="10830798" cy="480373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845630E0-3E81-3871-9E2F-2BE123E8986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8996" y="359053"/>
            <a:ext cx="11494008" cy="4206240"/>
          </a:xfrm>
          <a:blipFill dpi="0" rotWithShape="1">
            <a:blip r:embed="rId2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9050">
            <a:noFill/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D42F7524-ABFF-42FC-F524-246A480B8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2647" y="6498770"/>
            <a:ext cx="3494314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CA325475-EA0F-49B2-A586-CC0D8CB91667}" type="datetime1">
              <a:rPr lang="en-US" smtClean="0"/>
              <a:t>6/11/26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63E3457-D591-49C3-2608-0E03890C56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85041" y="6498770"/>
            <a:ext cx="2805405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7CB6AF0-4147-00BA-8130-83977A07D4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40682" y="6498770"/>
            <a:ext cx="429207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8E56F3-BB18-A73F-CD14-AABE06437C3B}"/>
              </a:ext>
            </a:extLst>
          </p:cNvPr>
          <p:cNvSpPr/>
          <p:nvPr userDrawn="1"/>
        </p:nvSpPr>
        <p:spPr>
          <a:xfrm>
            <a:off x="337457" y="4718958"/>
            <a:ext cx="11517086" cy="178797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5D6E84-74A7-91C9-E1B6-41ED8C509278}"/>
              </a:ext>
            </a:extLst>
          </p:cNvPr>
          <p:cNvSpPr/>
          <p:nvPr userDrawn="1"/>
        </p:nvSpPr>
        <p:spPr>
          <a:xfrm>
            <a:off x="337457" y="345676"/>
            <a:ext cx="11517086" cy="42245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021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E997385-2640-2459-FCDF-0C9E6AB66B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4076" y="1359776"/>
            <a:ext cx="7402445" cy="4331575"/>
          </a:xfrm>
        </p:spPr>
        <p:txBody>
          <a:bodyPr anchor="t">
            <a:normAutofit/>
          </a:bodyPr>
          <a:lstStyle>
            <a:lvl1pPr algn="l">
              <a:defRPr sz="6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1BBC1-8687-45A9-B22B-F61D547A780C}" type="datetime1">
              <a:rPr lang="en-US" smtClean="0"/>
              <a:t>6/11/26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58B209-D8FD-6B51-310A-96AE33AC1B63}"/>
              </a:ext>
            </a:extLst>
          </p:cNvPr>
          <p:cNvSpPr/>
          <p:nvPr/>
        </p:nvSpPr>
        <p:spPr>
          <a:xfrm>
            <a:off x="1121981" y="874987"/>
            <a:ext cx="9941944" cy="510802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398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8" y="841248"/>
            <a:ext cx="8931403" cy="138435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95528" y="2333860"/>
            <a:ext cx="8931403" cy="3689909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000"/>
            </a:lvl1pPr>
            <a:lvl2pPr marL="685800" indent="-457200">
              <a:buFont typeface="+mj-lt"/>
              <a:buAutoNum type="arabicPeriod"/>
              <a:defRPr sz="1800"/>
            </a:lvl2pPr>
            <a:lvl3pPr marL="800100" indent="-342900">
              <a:buFont typeface="+mj-lt"/>
              <a:buAutoNum type="arabicPeriod"/>
              <a:defRPr sz="1600"/>
            </a:lvl3pPr>
            <a:lvl4pPr marL="1028700" indent="-342900">
              <a:buFont typeface="+mj-lt"/>
              <a:buAutoNum type="arabicPeriod"/>
              <a:defRPr sz="1400"/>
            </a:lvl4pPr>
            <a:lvl5pPr marL="1257300" indent="-342900">
              <a:buFont typeface="+mj-lt"/>
              <a:buAutoNum type="arabicPeriod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3227F-7A38-4FCC-BBE5-462C6ABA0D7C}" type="datetime1">
              <a:rPr lang="en-US" smtClean="0"/>
              <a:t>6/11/26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A7576B-FC6F-F402-D320-23CD0747AB61}"/>
              </a:ext>
            </a:extLst>
          </p:cNvPr>
          <p:cNvSpPr/>
          <p:nvPr/>
        </p:nvSpPr>
        <p:spPr>
          <a:xfrm>
            <a:off x="337457" y="351065"/>
            <a:ext cx="11517086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459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AAB4670-578E-C407-B8FE-F50501B06177}"/>
              </a:ext>
            </a:extLst>
          </p:cNvPr>
          <p:cNvSpPr/>
          <p:nvPr/>
        </p:nvSpPr>
        <p:spPr>
          <a:xfrm>
            <a:off x="7845134" y="874986"/>
            <a:ext cx="3218791" cy="510802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5AED54-B0B3-D614-DEFD-5CE4799F522B}"/>
              </a:ext>
            </a:extLst>
          </p:cNvPr>
          <p:cNvSpPr/>
          <p:nvPr/>
        </p:nvSpPr>
        <p:spPr>
          <a:xfrm>
            <a:off x="1121981" y="874987"/>
            <a:ext cx="6584950" cy="510802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4076" y="1166648"/>
            <a:ext cx="5880761" cy="4524704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95881" y="1170041"/>
            <a:ext cx="2520697" cy="4521309"/>
          </a:xfrm>
        </p:spPr>
        <p:txBody>
          <a:bodyPr anchor="t">
            <a:normAutofit/>
          </a:bodyPr>
          <a:lstStyle>
            <a:lvl1pPr marL="0" indent="0" algn="l">
              <a:lnSpc>
                <a:spcPct val="15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B9EE63E-BD4D-1B83-F683-7801D913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647" y="6498770"/>
            <a:ext cx="3494314" cy="359229"/>
          </a:xfrm>
        </p:spPr>
        <p:txBody>
          <a:bodyPr/>
          <a:lstStyle/>
          <a:p>
            <a:fld id="{080CD416-224D-4632-8302-C1A0B05C0690}" type="datetime1">
              <a:rPr lang="en-US" smtClean="0"/>
              <a:t>6/11/26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CAD1074-17D3-EACF-F513-E49F6BCE5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85041" y="6498770"/>
            <a:ext cx="2805405" cy="359229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EBB2A2C-4AD0-A1F2-B3E1-342CC3F7E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40682" y="6498770"/>
            <a:ext cx="429207" cy="359229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6262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ith Pictu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4234" y="829577"/>
            <a:ext cx="4192166" cy="1693992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D9C05904-FD8A-9AED-FEBF-07D02323D6F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49375" y="366631"/>
            <a:ext cx="6281928" cy="6135624"/>
          </a:xfr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noFill/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204234" y="2637762"/>
            <a:ext cx="4192166" cy="3411099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000"/>
            </a:lvl1pPr>
            <a:lvl2pPr marL="571500" indent="-342900">
              <a:buFont typeface="+mj-lt"/>
              <a:buAutoNum type="arabicPeriod"/>
              <a:defRPr sz="1800"/>
            </a:lvl2pPr>
            <a:lvl3pPr marL="800100" indent="-342900">
              <a:buFont typeface="+mj-lt"/>
              <a:buAutoNum type="arabicPeriod"/>
              <a:defRPr sz="1600"/>
            </a:lvl3pPr>
            <a:lvl4pPr marL="1028700" indent="-342900">
              <a:buFont typeface="+mj-lt"/>
              <a:buAutoNum type="arabicPeriod"/>
              <a:defRPr sz="1400"/>
            </a:lvl4pPr>
            <a:lvl5pPr>
              <a:buFont typeface="+mj-lt"/>
              <a:buAutoNum type="arabicPeriod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F087BA-BF9C-B6FF-3993-B14EFC993249}"/>
              </a:ext>
            </a:extLst>
          </p:cNvPr>
          <p:cNvSpPr/>
          <p:nvPr userDrawn="1"/>
        </p:nvSpPr>
        <p:spPr>
          <a:xfrm>
            <a:off x="6751530" y="351065"/>
            <a:ext cx="5097718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31E7D18D-B238-7331-A7C2-F04E7F4779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2647" y="6498770"/>
            <a:ext cx="3494314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CA325475-EA0F-49B2-A586-CC0D8CB91667}" type="datetime1">
              <a:rPr lang="en-US" smtClean="0"/>
              <a:t>6/11/26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84BDBE8-3E10-FA13-9449-A3EA461171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85041" y="6498770"/>
            <a:ext cx="2805405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3E5618F-FBE1-25BE-3EBC-6A699AAF87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40682" y="6498770"/>
            <a:ext cx="429207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05EF98-C9B4-FDE5-FF49-3AC91EBF7C80}"/>
              </a:ext>
            </a:extLst>
          </p:cNvPr>
          <p:cNvSpPr/>
          <p:nvPr userDrawn="1"/>
        </p:nvSpPr>
        <p:spPr>
          <a:xfrm>
            <a:off x="334788" y="353022"/>
            <a:ext cx="6300216" cy="615391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962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385975"/>
            <a:ext cx="4325112" cy="2454796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386584"/>
            <a:ext cx="4325112" cy="2459736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7640D-701E-4505-B3CF-EF9407231E3A}" type="datetime1">
              <a:rPr lang="en-US" smtClean="0"/>
              <a:t>6/11/26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13DBF3-4834-1A3D-F4D5-6A81E4273385}"/>
              </a:ext>
            </a:extLst>
          </p:cNvPr>
          <p:cNvSpPr/>
          <p:nvPr/>
        </p:nvSpPr>
        <p:spPr>
          <a:xfrm>
            <a:off x="337457" y="351065"/>
            <a:ext cx="11517086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958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258568"/>
            <a:ext cx="3813048" cy="355701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2254250"/>
            <a:ext cx="4956175" cy="355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58915-0BD2-4619-96F8-2000A958401A}" type="datetime1">
              <a:rPr lang="en-US" smtClean="0"/>
              <a:t>6/11/26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955F4A-423A-5B89-7048-7BF27C7621C6}"/>
              </a:ext>
            </a:extLst>
          </p:cNvPr>
          <p:cNvSpPr/>
          <p:nvPr/>
        </p:nvSpPr>
        <p:spPr>
          <a:xfrm>
            <a:off x="337457" y="351065"/>
            <a:ext cx="11517086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7716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1537853"/>
            <a:ext cx="4145582" cy="46388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1538288"/>
            <a:ext cx="5681662" cy="4818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7C48-2090-4C6A-8BA6-AD652515C489}" type="datetime1">
              <a:rPr lang="en-US" smtClean="0"/>
              <a:t>6/11/26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ADE99A-A1BB-22F1-AAC4-B9657638A2B1}"/>
              </a:ext>
            </a:extLst>
          </p:cNvPr>
          <p:cNvSpPr/>
          <p:nvPr/>
        </p:nvSpPr>
        <p:spPr>
          <a:xfrm>
            <a:off x="337457" y="351065"/>
            <a:ext cx="11517086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7191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5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827" y="877456"/>
            <a:ext cx="4142232" cy="49406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22913" y="877456"/>
            <a:ext cx="5811837" cy="52643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C18EB-E5A2-46FD-AE56-36A2660D9755}" type="datetime1">
              <a:rPr lang="en-US" smtClean="0"/>
              <a:t>6/11/26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DAA8DC-86CE-2734-E308-CBA3FA9B61FB}"/>
              </a:ext>
            </a:extLst>
          </p:cNvPr>
          <p:cNvSpPr/>
          <p:nvPr/>
        </p:nvSpPr>
        <p:spPr>
          <a:xfrm>
            <a:off x="337457" y="351065"/>
            <a:ext cx="11517086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4720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6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128" y="840740"/>
            <a:ext cx="3494314" cy="522351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04268" y="840740"/>
            <a:ext cx="6884604" cy="52235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1F173-72DA-43D0-80E2-6EBC494B1FEF}" type="datetime1">
              <a:rPr lang="en-US" smtClean="0"/>
              <a:t>6/11/26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615947-AD9C-F5FA-B88C-990D02D3AF2A}"/>
              </a:ext>
            </a:extLst>
          </p:cNvPr>
          <p:cNvSpPr/>
          <p:nvPr/>
        </p:nvSpPr>
        <p:spPr>
          <a:xfrm>
            <a:off x="337457" y="351065"/>
            <a:ext cx="11517086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4142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7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EF6C452-604E-947A-0AE2-B0BEF7F21EB5}"/>
              </a:ext>
            </a:extLst>
          </p:cNvPr>
          <p:cNvSpPr/>
          <p:nvPr/>
        </p:nvSpPr>
        <p:spPr>
          <a:xfrm>
            <a:off x="1125028" y="874987"/>
            <a:ext cx="4901871" cy="510802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550A83-567F-A24D-E3C0-CE8EBAD06D18}"/>
              </a:ext>
            </a:extLst>
          </p:cNvPr>
          <p:cNvSpPr/>
          <p:nvPr/>
        </p:nvSpPr>
        <p:spPr>
          <a:xfrm>
            <a:off x="6162053" y="874987"/>
            <a:ext cx="4901871" cy="510802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EE06B6E-5DF9-040C-D813-282435432A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4077" y="1226152"/>
            <a:ext cx="4184248" cy="4465199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Content Placeholder 7">
            <a:extLst>
              <a:ext uri="{FF2B5EF4-FFF2-40B4-BE49-F238E27FC236}">
                <a16:creationId xmlns:a16="http://schemas.microsoft.com/office/drawing/2014/main" id="{38613CA7-3784-8161-0A2F-6AFEA3852D2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11102" y="1226152"/>
            <a:ext cx="4187100" cy="44651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54E62BB-E63F-06C8-1E4D-D0DD69BCEE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647" y="6498770"/>
            <a:ext cx="3494314" cy="359229"/>
          </a:xfrm>
        </p:spPr>
        <p:txBody>
          <a:bodyPr/>
          <a:lstStyle/>
          <a:p>
            <a:fld id="{080CD416-224D-4632-8302-C1A0B05C0690}" type="datetime1">
              <a:rPr lang="en-US" smtClean="0"/>
              <a:t>6/11/26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D3CA3E8-7834-A683-F512-C36DF1146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85041" y="6498770"/>
            <a:ext cx="2805405" cy="359229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28609CD-1349-E1EF-8FD1-C055F29B9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40682" y="6498770"/>
            <a:ext cx="429207" cy="359229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983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11C59EC-2984-2AFC-A887-928F090FF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656" y="842464"/>
            <a:ext cx="10613572" cy="109945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657" y="2090057"/>
            <a:ext cx="10613572" cy="39678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76615-F428-46F8-B333-52721A2A1D31}" type="datetime1">
              <a:rPr lang="en-US" smtClean="0"/>
              <a:t>6/11/26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26287E-A219-F520-0726-BDFF3D7A4E02}"/>
              </a:ext>
            </a:extLst>
          </p:cNvPr>
          <p:cNvSpPr/>
          <p:nvPr userDrawn="1"/>
        </p:nvSpPr>
        <p:spPr>
          <a:xfrm>
            <a:off x="337457" y="351065"/>
            <a:ext cx="11517086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889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3949" y="819804"/>
            <a:ext cx="6022523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0A3C44E0-2181-679C-C4DE-7C0E12C689B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45956" y="361188"/>
            <a:ext cx="4434840" cy="6135624"/>
          </a:xfr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noFill/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52341" y="2235200"/>
            <a:ext cx="6044132" cy="38029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A43DA6-AD92-1399-A6A7-42F89C87DC1A}"/>
              </a:ext>
            </a:extLst>
          </p:cNvPr>
          <p:cNvSpPr/>
          <p:nvPr userDrawn="1"/>
        </p:nvSpPr>
        <p:spPr>
          <a:xfrm>
            <a:off x="337457" y="351064"/>
            <a:ext cx="4451839" cy="615587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42B5C-5438-96A4-4A2A-AE939906F8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538937" y="6455664"/>
            <a:ext cx="3337584" cy="402336"/>
          </a:xfrm>
        </p:spPr>
        <p:txBody>
          <a:bodyPr/>
          <a:lstStyle/>
          <a:p>
            <a:fld id="{7E38CFF5-C5CE-48B3-B40D-6C66C1CC6368}" type="datetime1">
              <a:rPr lang="en-US" smtClean="0"/>
              <a:t>6/11/26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65BFCB1-FAA8-D03A-3B62-DCB2CF1CA1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608994-46CD-AAE0-DCC4-A59D26254D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4474DB-FD35-4937-0024-1F6311BC8B2F}"/>
              </a:ext>
            </a:extLst>
          </p:cNvPr>
          <p:cNvSpPr/>
          <p:nvPr userDrawn="1"/>
        </p:nvSpPr>
        <p:spPr>
          <a:xfrm>
            <a:off x="4915879" y="351065"/>
            <a:ext cx="6938663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4245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708" y="826408"/>
            <a:ext cx="6022524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6834" y="2243328"/>
            <a:ext cx="6022524" cy="38055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13B8FE68-7B6E-3218-44A6-F1880E54EE8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401964" y="361186"/>
            <a:ext cx="4434840" cy="6135624"/>
          </a:xfr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noFill/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9D2FFC-2E73-8E67-42FD-E85E9D7166B6}"/>
              </a:ext>
            </a:extLst>
          </p:cNvPr>
          <p:cNvSpPr/>
          <p:nvPr userDrawn="1"/>
        </p:nvSpPr>
        <p:spPr>
          <a:xfrm>
            <a:off x="337457" y="351065"/>
            <a:ext cx="6939845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52A7E0D9-1BA5-C290-01C0-9412D854A7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2647" y="6498770"/>
            <a:ext cx="3494314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CA325475-EA0F-49B2-A586-CC0D8CB91667}" type="datetime1">
              <a:rPr lang="en-US" smtClean="0"/>
              <a:t>6/11/26</a:t>
            </a:fld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5DF8ECF4-AE04-DF19-C3BC-F2F3CC72B5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85041" y="6498770"/>
            <a:ext cx="2805405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E00847C9-B5C0-A857-1CCE-2B6CEFDC6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40682" y="6498770"/>
            <a:ext cx="429207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0B6AB1-45E0-8ED2-07D0-7F09A97072E8}"/>
              </a:ext>
            </a:extLst>
          </p:cNvPr>
          <p:cNvSpPr/>
          <p:nvPr userDrawn="1"/>
        </p:nvSpPr>
        <p:spPr>
          <a:xfrm>
            <a:off x="7392820" y="351063"/>
            <a:ext cx="4453128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1008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3350" y="819005"/>
            <a:ext cx="6777828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5C69378E-FD50-D0FE-49E9-FE6939F87E0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7366" y="361188"/>
            <a:ext cx="3657600" cy="6135624"/>
          </a:xfr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noFill/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13350" y="2032216"/>
            <a:ext cx="6777828" cy="4034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928F2E-550C-7EE7-5A6C-C30C820D21DB}"/>
              </a:ext>
            </a:extLst>
          </p:cNvPr>
          <p:cNvSpPr/>
          <p:nvPr userDrawn="1"/>
        </p:nvSpPr>
        <p:spPr>
          <a:xfrm>
            <a:off x="4155746" y="351065"/>
            <a:ext cx="7693502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9D0A219B-0B2E-ED64-E28B-7BC3826FDF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2647" y="6498770"/>
            <a:ext cx="3494314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CA325475-EA0F-49B2-A586-CC0D8CB91667}" type="datetime1">
              <a:rPr lang="en-US" smtClean="0"/>
              <a:t>6/11/26</a:t>
            </a:fld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8DFE40E1-5539-7791-9EC1-C0DD9509EE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85041" y="6498770"/>
            <a:ext cx="2805405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49B369AB-498B-00E7-8CC6-A9C08DBC7C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40682" y="6498770"/>
            <a:ext cx="429207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DB15E2-0F9C-EDBB-3379-237D2F02B133}"/>
              </a:ext>
            </a:extLst>
          </p:cNvPr>
          <p:cNvSpPr/>
          <p:nvPr userDrawn="1"/>
        </p:nvSpPr>
        <p:spPr>
          <a:xfrm>
            <a:off x="348222" y="351064"/>
            <a:ext cx="3675888" cy="615587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6940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7" y="829475"/>
            <a:ext cx="6714892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5527" y="2047532"/>
            <a:ext cx="6714892" cy="40013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4216C9-E47F-BA93-3528-3DC28359BBA5}"/>
              </a:ext>
            </a:extLst>
          </p:cNvPr>
          <p:cNvSpPr/>
          <p:nvPr userDrawn="1"/>
        </p:nvSpPr>
        <p:spPr>
          <a:xfrm>
            <a:off x="337457" y="351065"/>
            <a:ext cx="7631033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22729334-E74F-1D47-30E9-2040D0CCDE7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94185" y="356616"/>
            <a:ext cx="3739896" cy="6144768"/>
          </a:xfr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noFill/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2EB550AF-60BA-6735-2DDA-FFBD5FF18B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2647" y="6498770"/>
            <a:ext cx="3494314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CA325475-EA0F-49B2-A586-CC0D8CB91667}" type="datetime1">
              <a:rPr lang="en-US" smtClean="0"/>
              <a:t>6/11/26</a:t>
            </a:fld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5FBA6FCB-6EC8-5D26-12DE-87BB096047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85041" y="6498770"/>
            <a:ext cx="2805405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0D9D4586-9305-AF52-E112-43FE5D94C8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40682" y="6498770"/>
            <a:ext cx="429207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05E7D9-8EB1-CCEE-CB59-564CC173739B}"/>
              </a:ext>
            </a:extLst>
          </p:cNvPr>
          <p:cNvSpPr/>
          <p:nvPr userDrawn="1"/>
        </p:nvSpPr>
        <p:spPr>
          <a:xfrm>
            <a:off x="8085041" y="351064"/>
            <a:ext cx="3758184" cy="615587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7826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5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4306" y="817137"/>
            <a:ext cx="4192166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442F0537-AA35-B27C-CAD5-3F9A4EAC920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49839" y="361188"/>
            <a:ext cx="6272784" cy="6135624"/>
          </a:xfr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noFill/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79C53C-82C0-3F48-BA66-E452F8835C0C}"/>
              </a:ext>
            </a:extLst>
          </p:cNvPr>
          <p:cNvSpPr/>
          <p:nvPr userDrawn="1"/>
        </p:nvSpPr>
        <p:spPr>
          <a:xfrm>
            <a:off x="337458" y="351064"/>
            <a:ext cx="6297546" cy="615587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04234" y="2637763"/>
            <a:ext cx="4192899" cy="3411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29C0DC-4CF1-BF5F-9799-7F5EFFD594AE}"/>
              </a:ext>
            </a:extLst>
          </p:cNvPr>
          <p:cNvSpPr/>
          <p:nvPr userDrawn="1"/>
        </p:nvSpPr>
        <p:spPr>
          <a:xfrm>
            <a:off x="6751530" y="351065"/>
            <a:ext cx="5097718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1A90B4F9-3A1A-CDB5-1CB2-BED385A960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2647" y="6498770"/>
            <a:ext cx="3494314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CA325475-EA0F-49B2-A586-CC0D8CB91667}" type="datetime1">
              <a:rPr lang="en-US" smtClean="0"/>
              <a:t>6/11/26</a:t>
            </a:fld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8891662-9D2F-4EC4-AE03-566C9F3947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85041" y="6498770"/>
            <a:ext cx="2805405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2B7063A-A36F-DA54-7077-3632E0BF6E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40682" y="6498770"/>
            <a:ext cx="429207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41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6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D9A0B94D-2DD1-875D-B541-D604110F2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372" y="817137"/>
            <a:ext cx="4337407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21D88E16-573F-A597-7EE7-887CF9D8D3F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9301" y="2637763"/>
            <a:ext cx="4338165" cy="3411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6A972FDA-9B64-2E1F-84D9-B8941D9AC82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52063" y="361188"/>
            <a:ext cx="6089904" cy="6135624"/>
          </a:xfr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noFill/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B7641C-0FEE-FC12-84B6-FDB399A2110B}"/>
              </a:ext>
            </a:extLst>
          </p:cNvPr>
          <p:cNvSpPr/>
          <p:nvPr userDrawn="1"/>
        </p:nvSpPr>
        <p:spPr>
          <a:xfrm>
            <a:off x="337457" y="351065"/>
            <a:ext cx="5282687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3AEF8BA8-2E40-E714-955D-062E0BBCB4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2647" y="6498770"/>
            <a:ext cx="3494314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CA325475-EA0F-49B2-A586-CC0D8CB91667}" type="datetime1">
              <a:rPr lang="en-US" smtClean="0"/>
              <a:t>6/11/26</a:t>
            </a:fld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3A8E821C-4EC8-D755-0604-1CF0267FE0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85041" y="6498770"/>
            <a:ext cx="2805405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EEE747D8-BFE4-9495-99CA-CDD56CDDA8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40682" y="6498770"/>
            <a:ext cx="429207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92A368-511B-76F6-C241-598461CF9E5C}"/>
              </a:ext>
            </a:extLst>
          </p:cNvPr>
          <p:cNvSpPr/>
          <p:nvPr userDrawn="1"/>
        </p:nvSpPr>
        <p:spPr>
          <a:xfrm>
            <a:off x="5744782" y="351064"/>
            <a:ext cx="6104466" cy="615587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6618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7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553" y="826408"/>
            <a:ext cx="4301413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9CA91B26-FF37-7619-CA98-3BF61F56874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47038" y="361188"/>
            <a:ext cx="6135624" cy="6135624"/>
          </a:xfr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noFill/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04889" y="2074889"/>
            <a:ext cx="4291584" cy="39739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55BAA1-304B-22B8-AFFB-450B8B12DD5E}"/>
              </a:ext>
            </a:extLst>
          </p:cNvPr>
          <p:cNvSpPr/>
          <p:nvPr userDrawn="1"/>
        </p:nvSpPr>
        <p:spPr>
          <a:xfrm>
            <a:off x="6615483" y="351065"/>
            <a:ext cx="5233765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40539A80-30AC-952B-3E78-12CE8F1007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2647" y="6498770"/>
            <a:ext cx="3494314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CA325475-EA0F-49B2-A586-CC0D8CB91667}" type="datetime1">
              <a:rPr lang="en-US" smtClean="0"/>
              <a:t>6/11/26</a:t>
            </a:fld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89B1685D-0E18-DE3D-4A15-F8A9204F66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85041" y="6498770"/>
            <a:ext cx="2805405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3927B2EF-831F-E054-7EDC-63858146B5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40682" y="6498770"/>
            <a:ext cx="429207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3E9085-3DE0-967D-6FEC-87A68F2E38F7}"/>
              </a:ext>
            </a:extLst>
          </p:cNvPr>
          <p:cNvSpPr/>
          <p:nvPr userDrawn="1"/>
        </p:nvSpPr>
        <p:spPr>
          <a:xfrm>
            <a:off x="337458" y="351064"/>
            <a:ext cx="6154784" cy="615587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467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8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5792E787-2C43-9150-BA2C-843318A1A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7" y="826408"/>
            <a:ext cx="4518609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BD289B8E-2849-E156-7279-DA72F5F75F0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6111" y="2074889"/>
            <a:ext cx="4508284" cy="39739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68568F57-C775-4169-382D-FE2FEBDBAC6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928508" y="366631"/>
            <a:ext cx="5907024" cy="6135624"/>
          </a:xfr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noFill/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CDBE87-6A57-2D73-C222-305AF961B664}"/>
              </a:ext>
            </a:extLst>
          </p:cNvPr>
          <p:cNvSpPr/>
          <p:nvPr userDrawn="1"/>
        </p:nvSpPr>
        <p:spPr>
          <a:xfrm>
            <a:off x="337457" y="351065"/>
            <a:ext cx="5456769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5288E7B0-81D9-CCF8-EB05-EA8342A4B4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2647" y="6498770"/>
            <a:ext cx="3494314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CA325475-EA0F-49B2-A586-CC0D8CB91667}" type="datetime1">
              <a:rPr lang="en-US" smtClean="0"/>
              <a:t>6/11/26</a:t>
            </a:fld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ED314F02-5973-4022-032A-218872D279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85041" y="6498770"/>
            <a:ext cx="2805405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8E7BB9A-D434-3FEA-E3B3-0A99879BF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40682" y="6498770"/>
            <a:ext cx="429207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17F243C-548D-9C48-60F5-BC8D58A018DE}"/>
              </a:ext>
            </a:extLst>
          </p:cNvPr>
          <p:cNvSpPr/>
          <p:nvPr userDrawn="1"/>
        </p:nvSpPr>
        <p:spPr>
          <a:xfrm>
            <a:off x="5914792" y="351065"/>
            <a:ext cx="5934456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5302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9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2158" y="839871"/>
            <a:ext cx="3227469" cy="152704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012F0A78-49FB-BB3A-242F-2924FAF4081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46601" y="361188"/>
            <a:ext cx="7232904" cy="6135624"/>
          </a:xfr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noFill/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72158" y="2665215"/>
            <a:ext cx="3227469" cy="3377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387906-ECDF-E20B-CA46-CDAD7F1BB419}"/>
              </a:ext>
            </a:extLst>
          </p:cNvPr>
          <p:cNvSpPr/>
          <p:nvPr userDrawn="1"/>
        </p:nvSpPr>
        <p:spPr>
          <a:xfrm>
            <a:off x="7707386" y="351065"/>
            <a:ext cx="4141862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F2227C39-491D-6560-D78F-CB7524A636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2647" y="6498770"/>
            <a:ext cx="3494314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CA325475-EA0F-49B2-A586-CC0D8CB91667}" type="datetime1">
              <a:rPr lang="en-US" smtClean="0"/>
              <a:t>6/11/26</a:t>
            </a:fld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76C4DED5-FE13-1083-CC2D-42185971EA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85041" y="6498770"/>
            <a:ext cx="2805405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8FDBA055-F524-DC9E-E4E1-4529BA173A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40682" y="6498770"/>
            <a:ext cx="429207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2198D5-C9C0-500B-4DBC-656F475E493C}"/>
              </a:ext>
            </a:extLst>
          </p:cNvPr>
          <p:cNvSpPr/>
          <p:nvPr userDrawn="1"/>
        </p:nvSpPr>
        <p:spPr>
          <a:xfrm>
            <a:off x="337457" y="351064"/>
            <a:ext cx="7251192" cy="615587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1131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10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ADE08559-D5C4-B55F-FEE7-A549DCB41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7" y="839871"/>
            <a:ext cx="3374317" cy="152704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B5FEEF-AA1C-DF09-81DC-C263DDF653CF}"/>
              </a:ext>
            </a:extLst>
          </p:cNvPr>
          <p:cNvSpPr/>
          <p:nvPr userDrawn="1"/>
        </p:nvSpPr>
        <p:spPr>
          <a:xfrm>
            <a:off x="337457" y="351065"/>
            <a:ext cx="4300827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35C596C1-39CE-99AF-B795-8ADB489A7DD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5527" y="2665215"/>
            <a:ext cx="3374317" cy="3377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45CC9C07-AB41-F534-28F4-4DB7C7C6A85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777943" y="366631"/>
            <a:ext cx="7059168" cy="6135624"/>
          </a:xfr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noFill/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71282706-6A90-AC69-EED3-14EF895714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2647" y="6498770"/>
            <a:ext cx="3494314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CA325475-EA0F-49B2-A586-CC0D8CB91667}" type="datetime1">
              <a:rPr lang="en-US" smtClean="0"/>
              <a:t>6/11/26</a:t>
            </a:fld>
            <a:endParaRPr lang="en-US" dirty="0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FBB56311-28CF-D46F-611E-BE7FC528CC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85041" y="6498770"/>
            <a:ext cx="2805405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62018A6C-F090-A3A6-828C-3B4C1F611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40682" y="6498770"/>
            <a:ext cx="429207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239BDE-DD79-5CB8-2F90-0AED70B4C2F7}"/>
              </a:ext>
            </a:extLst>
          </p:cNvPr>
          <p:cNvSpPr/>
          <p:nvPr userDrawn="1"/>
        </p:nvSpPr>
        <p:spPr>
          <a:xfrm>
            <a:off x="4765806" y="351065"/>
            <a:ext cx="7083442" cy="615587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542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4234" y="829577"/>
            <a:ext cx="4192166" cy="3775213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4233" y="4731335"/>
            <a:ext cx="4192166" cy="131228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791DC7E0-CBE1-A440-0537-4B3B9463522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49375" y="361188"/>
            <a:ext cx="6281928" cy="6135624"/>
          </a:xfrm>
          <a:blipFill>
            <a:blip r:embed="rId2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9050">
            <a:noFill/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0CD339-777A-9749-4666-3527C14B9743}"/>
              </a:ext>
            </a:extLst>
          </p:cNvPr>
          <p:cNvSpPr/>
          <p:nvPr userDrawn="1"/>
        </p:nvSpPr>
        <p:spPr>
          <a:xfrm>
            <a:off x="6751530" y="351065"/>
            <a:ext cx="5097718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DE67F68C-4D7B-717C-D360-0C7B177E78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2647" y="6498770"/>
            <a:ext cx="3494314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CA325475-EA0F-49B2-A586-CC0D8CB91667}" type="datetime1">
              <a:rPr lang="en-US" smtClean="0"/>
              <a:t>6/11/26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62027BE-9356-D4CB-179D-26A5D76B3F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85041" y="6498770"/>
            <a:ext cx="2805405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DD4DA43-0E0A-52D7-598D-E21C37400D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40682" y="6498770"/>
            <a:ext cx="429207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6EF7C5-69F2-91FF-0C1E-398B01AB0F98}"/>
              </a:ext>
            </a:extLst>
          </p:cNvPr>
          <p:cNvSpPr/>
          <p:nvPr userDrawn="1"/>
        </p:nvSpPr>
        <p:spPr>
          <a:xfrm>
            <a:off x="334788" y="353022"/>
            <a:ext cx="6300216" cy="615391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7771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1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DFB1570C-2A53-2BD0-0955-F14E33A43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9712" y="839871"/>
            <a:ext cx="3065002" cy="152704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9EDFF69E-D657-B8DE-43CD-6A0AA98FBA6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46440" y="361188"/>
            <a:ext cx="7424928" cy="6135624"/>
          </a:xfr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noFill/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778FDB-57BB-4A24-EB2F-31B3DCA2ED9F}"/>
              </a:ext>
            </a:extLst>
          </p:cNvPr>
          <p:cNvSpPr/>
          <p:nvPr userDrawn="1"/>
        </p:nvSpPr>
        <p:spPr>
          <a:xfrm>
            <a:off x="7904606" y="351065"/>
            <a:ext cx="3944642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Content Placeholder 7">
            <a:extLst>
              <a:ext uri="{FF2B5EF4-FFF2-40B4-BE49-F238E27FC236}">
                <a16:creationId xmlns:a16="http://schemas.microsoft.com/office/drawing/2014/main" id="{B52381D3-CD5D-B295-5DE8-247DE26D241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59712" y="2665215"/>
            <a:ext cx="3065002" cy="3377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090962EE-6183-2741-3A94-C8479C8F3D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2647" y="6498770"/>
            <a:ext cx="3494314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CA325475-EA0F-49B2-A586-CC0D8CB91667}" type="datetime1">
              <a:rPr lang="en-US" smtClean="0"/>
              <a:t>6/11/26</a:t>
            </a:fld>
            <a:endParaRPr lang="en-US" dirty="0"/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94C9BBAD-E4A0-3317-216F-5858C92CB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85041" y="6498770"/>
            <a:ext cx="2805405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2195FBA7-A575-4D7C-73E3-07F6E976C7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40682" y="6498770"/>
            <a:ext cx="429207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A87F64-B10E-D3EC-86DC-A74D615B4819}"/>
              </a:ext>
            </a:extLst>
          </p:cNvPr>
          <p:cNvSpPr/>
          <p:nvPr userDrawn="1"/>
        </p:nvSpPr>
        <p:spPr>
          <a:xfrm>
            <a:off x="337456" y="351064"/>
            <a:ext cx="7442897" cy="615587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7489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1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7" y="5024647"/>
            <a:ext cx="3739896" cy="1207851"/>
          </a:xfr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590F4507-3E12-8BCC-96C4-5E91E00DE05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48996" y="357974"/>
            <a:ext cx="11494008" cy="4270248"/>
          </a:xfrm>
          <a:blipFill dpi="0" rotWithShape="1">
            <a:blip r:embed="rId2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9050">
            <a:noFill/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9240" y="5024647"/>
            <a:ext cx="6041938" cy="1207851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200"/>
            </a:lvl3pPr>
            <a:lvl4pPr marL="685800" indent="0">
              <a:buFont typeface="Arial" panose="020B0604020202020204" pitchFamily="34" charset="0"/>
              <a:buNone/>
              <a:defRPr sz="1100"/>
            </a:lvl4pPr>
            <a:lvl5pPr marL="914400" indent="0">
              <a:buFont typeface="Arial" panose="020B0604020202020204" pitchFamily="34" charset="0"/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736FE-15B3-4F20-9261-F868C8825F0F}" type="datetime1">
              <a:rPr lang="en-US" smtClean="0"/>
              <a:t>6/11/26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72880B-AEAD-196C-0715-91B527BD2668}"/>
              </a:ext>
            </a:extLst>
          </p:cNvPr>
          <p:cNvSpPr/>
          <p:nvPr userDrawn="1"/>
        </p:nvSpPr>
        <p:spPr>
          <a:xfrm>
            <a:off x="321733" y="4758374"/>
            <a:ext cx="11527515" cy="174856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EBCA5AC-C8BF-B7FA-04BB-F8A5A14F6F64}"/>
              </a:ext>
            </a:extLst>
          </p:cNvPr>
          <p:cNvSpPr/>
          <p:nvPr userDrawn="1"/>
        </p:nvSpPr>
        <p:spPr>
          <a:xfrm>
            <a:off x="337456" y="351064"/>
            <a:ext cx="11511792" cy="428406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7764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1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7" y="4336837"/>
            <a:ext cx="3739896" cy="1863698"/>
          </a:xfr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590F4507-3E12-8BCC-96C4-5E91E00DE05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48996" y="358671"/>
            <a:ext cx="11494008" cy="3547872"/>
          </a:xfrm>
          <a:blipFill dpi="0" rotWithShape="1">
            <a:blip r:embed="rId2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9050">
            <a:noFill/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9240" y="4336837"/>
            <a:ext cx="6041938" cy="1863698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200"/>
            </a:lvl3pPr>
            <a:lvl4pPr marL="685800" indent="0">
              <a:buFont typeface="Arial" panose="020B0604020202020204" pitchFamily="34" charset="0"/>
              <a:buNone/>
              <a:defRPr sz="1100"/>
            </a:lvl4pPr>
            <a:lvl5pPr marL="914400" indent="0">
              <a:buFont typeface="Arial" panose="020B0604020202020204" pitchFamily="34" charset="0"/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736FE-15B3-4F20-9261-F868C8825F0F}" type="datetime1">
              <a:rPr lang="en-US" smtClean="0"/>
              <a:t>6/11/26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72880B-AEAD-196C-0715-91B527BD2668}"/>
              </a:ext>
            </a:extLst>
          </p:cNvPr>
          <p:cNvSpPr/>
          <p:nvPr userDrawn="1"/>
        </p:nvSpPr>
        <p:spPr>
          <a:xfrm>
            <a:off x="337456" y="4038600"/>
            <a:ext cx="11527515" cy="246833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541655-3554-4192-AE10-BB95B2B3FCA7}"/>
              </a:ext>
            </a:extLst>
          </p:cNvPr>
          <p:cNvSpPr/>
          <p:nvPr userDrawn="1"/>
        </p:nvSpPr>
        <p:spPr>
          <a:xfrm>
            <a:off x="339852" y="351064"/>
            <a:ext cx="11512296" cy="356308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443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1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077" y="1240971"/>
            <a:ext cx="3277536" cy="963033"/>
          </a:xfr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00662" y="1240971"/>
            <a:ext cx="5614213" cy="96303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200"/>
            </a:lvl3pPr>
            <a:lvl4pPr marL="685800" indent="0">
              <a:buFont typeface="Arial" panose="020B0604020202020204" pitchFamily="34" charset="0"/>
              <a:buNone/>
              <a:defRPr sz="1100"/>
            </a:lvl4pPr>
            <a:lvl5pPr marL="914400" indent="0">
              <a:buFont typeface="Arial" panose="020B0604020202020204" pitchFamily="34" charset="0"/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4618C02D-A34B-FCF5-74D5-2AC6F33031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26236" y="2719146"/>
            <a:ext cx="9921240" cy="3255264"/>
          </a:xfrm>
          <a:blipFill dpi="0" rotWithShape="1">
            <a:blip r:embed="rId2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792CFC36-C3EC-5779-AB81-CC4B05A487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647" y="6498770"/>
            <a:ext cx="3494314" cy="359229"/>
          </a:xfrm>
        </p:spPr>
        <p:txBody>
          <a:bodyPr/>
          <a:lstStyle/>
          <a:p>
            <a:fld id="{838E7C52-89A1-4FAF-9408-82A97F69BEE9}" type="datetime1">
              <a:rPr lang="en-US" smtClean="0"/>
              <a:t>6/11/26</a:t>
            </a:fld>
            <a:endParaRPr lang="en-US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1B647595-A471-5DA6-9074-5DACBEE5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85041" y="6498770"/>
            <a:ext cx="2805405" cy="359229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48F12117-D5D7-397C-88DD-6C7EC5A41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40682" y="6498770"/>
            <a:ext cx="429207" cy="359229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FFC3B9-6393-BD5E-CBA3-4236EA91FEE4}"/>
              </a:ext>
            </a:extLst>
          </p:cNvPr>
          <p:cNvSpPr/>
          <p:nvPr userDrawn="1"/>
        </p:nvSpPr>
        <p:spPr>
          <a:xfrm>
            <a:off x="1121981" y="874987"/>
            <a:ext cx="9941944" cy="167771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761AA9-46EF-A61A-5772-FE92633CC2A2}"/>
              </a:ext>
            </a:extLst>
          </p:cNvPr>
          <p:cNvSpPr/>
          <p:nvPr userDrawn="1"/>
        </p:nvSpPr>
        <p:spPr>
          <a:xfrm>
            <a:off x="1126236" y="2710002"/>
            <a:ext cx="9939528" cy="327355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2255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6" y="603504"/>
            <a:ext cx="10972802" cy="970463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89C2E73-8CB7-AB0A-D373-D9BCBE160AE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4740" y="1944079"/>
            <a:ext cx="6391656" cy="4553712"/>
          </a:xfrm>
          <a:blipFill dpi="0" rotWithShape="1">
            <a:blip r:embed="rId2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58567" y="2235200"/>
            <a:ext cx="4420788" cy="39581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31391-F4B8-4A23-8935-365F41031646}" type="datetime1">
              <a:rPr lang="en-US" smtClean="0"/>
              <a:t>6/11/26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30DF84-4A5D-63C5-1700-34F6AA007632}"/>
              </a:ext>
            </a:extLst>
          </p:cNvPr>
          <p:cNvSpPr/>
          <p:nvPr userDrawn="1"/>
        </p:nvSpPr>
        <p:spPr>
          <a:xfrm flipV="1">
            <a:off x="337457" y="351062"/>
            <a:ext cx="11512296" cy="146503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9E6EAC-5CB1-AF25-6E5B-8E37D120C9B3}"/>
              </a:ext>
            </a:extLst>
          </p:cNvPr>
          <p:cNvSpPr/>
          <p:nvPr userDrawn="1"/>
        </p:nvSpPr>
        <p:spPr>
          <a:xfrm>
            <a:off x="339852" y="1929406"/>
            <a:ext cx="6421432" cy="457752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53CEAA-92AB-A832-438A-7F6ACCDFE1B4}"/>
              </a:ext>
            </a:extLst>
          </p:cNvPr>
          <p:cNvSpPr/>
          <p:nvPr userDrawn="1"/>
        </p:nvSpPr>
        <p:spPr>
          <a:xfrm>
            <a:off x="6874592" y="1929406"/>
            <a:ext cx="4975161" cy="457752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5164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99599"/>
            <a:ext cx="4672584" cy="145389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FE3DA23-DE55-6AE0-AF3B-E9803246C7C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9324" y="2423719"/>
            <a:ext cx="5175504" cy="4069080"/>
          </a:xfrm>
          <a:blipFill>
            <a:blip r:embed="rId2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37402" y="599600"/>
            <a:ext cx="5633165" cy="56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8507B-3789-49BC-A5B5-D3B2B10E5F24}" type="datetime1">
              <a:rPr lang="en-US" smtClean="0"/>
              <a:t>6/11/26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25B15E-907B-22E5-9483-591409F1460D}"/>
              </a:ext>
            </a:extLst>
          </p:cNvPr>
          <p:cNvSpPr/>
          <p:nvPr userDrawn="1"/>
        </p:nvSpPr>
        <p:spPr>
          <a:xfrm flipV="1">
            <a:off x="337457" y="351059"/>
            <a:ext cx="5199238" cy="193982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4643D3-05AA-D000-6F70-B39D3E837EF5}"/>
              </a:ext>
            </a:extLst>
          </p:cNvPr>
          <p:cNvSpPr/>
          <p:nvPr userDrawn="1"/>
        </p:nvSpPr>
        <p:spPr>
          <a:xfrm>
            <a:off x="5665293" y="351065"/>
            <a:ext cx="6189249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7DB142-72B7-699F-6F87-2EFB2EBF3B22}"/>
              </a:ext>
            </a:extLst>
          </p:cNvPr>
          <p:cNvSpPr/>
          <p:nvPr userDrawn="1"/>
        </p:nvSpPr>
        <p:spPr>
          <a:xfrm flipV="1">
            <a:off x="337457" y="2409583"/>
            <a:ext cx="5199238" cy="409735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4200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99599"/>
            <a:ext cx="3946824" cy="145389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FE3DA23-DE55-6AE0-AF3B-E9803246C7C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9324" y="2423719"/>
            <a:ext cx="4476676" cy="4069080"/>
          </a:xfrm>
          <a:blipFill dpi="0" rotWithShape="1">
            <a:blip r:embed="rId2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20382" y="599600"/>
            <a:ext cx="6350185" cy="56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8507B-3789-49BC-A5B5-D3B2B10E5F24}" type="datetime1">
              <a:rPr lang="en-US" smtClean="0"/>
              <a:t>6/11/26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25B15E-907B-22E5-9483-591409F1460D}"/>
              </a:ext>
            </a:extLst>
          </p:cNvPr>
          <p:cNvSpPr/>
          <p:nvPr userDrawn="1"/>
        </p:nvSpPr>
        <p:spPr>
          <a:xfrm flipV="1">
            <a:off x="337457" y="351058"/>
            <a:ext cx="4488543" cy="193982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4643D3-05AA-D000-6F70-B39D3E837EF5}"/>
              </a:ext>
            </a:extLst>
          </p:cNvPr>
          <p:cNvSpPr/>
          <p:nvPr userDrawn="1"/>
        </p:nvSpPr>
        <p:spPr>
          <a:xfrm>
            <a:off x="4939611" y="351065"/>
            <a:ext cx="6914932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7DB142-72B7-699F-6F87-2EFB2EBF3B22}"/>
              </a:ext>
            </a:extLst>
          </p:cNvPr>
          <p:cNvSpPr/>
          <p:nvPr userDrawn="1"/>
        </p:nvSpPr>
        <p:spPr>
          <a:xfrm flipV="1">
            <a:off x="337457" y="2409583"/>
            <a:ext cx="4497205" cy="409735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611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18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17441" y="1359777"/>
            <a:ext cx="5880761" cy="1107198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6C1007D4-EB2E-ECF2-5254-C510166F0A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52328" y="886968"/>
            <a:ext cx="3197543" cy="5084064"/>
          </a:xfrm>
          <a:blipFill dpi="0" rotWithShape="1">
            <a:blip r:embed="rId2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9050">
            <a:noFill/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B6F7D1A1-060A-C0EF-7365-61C0D96F440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17441" y="2631072"/>
            <a:ext cx="5880761" cy="3060281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1944F5-72DB-5388-391B-5DC34BAD29A9}"/>
              </a:ext>
            </a:extLst>
          </p:cNvPr>
          <p:cNvSpPr/>
          <p:nvPr/>
        </p:nvSpPr>
        <p:spPr>
          <a:xfrm>
            <a:off x="4465346" y="874986"/>
            <a:ext cx="6584950" cy="511149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D322761-AD97-5EDC-DC4F-22AC765F3F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647" y="6498770"/>
            <a:ext cx="3494314" cy="359229"/>
          </a:xfrm>
        </p:spPr>
        <p:txBody>
          <a:bodyPr/>
          <a:lstStyle/>
          <a:p>
            <a:fld id="{080CD416-224D-4632-8302-C1A0B05C0690}" type="datetime1">
              <a:rPr lang="en-US" smtClean="0"/>
              <a:t>6/11/26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3B1E02D-FA19-7D3D-06D7-B239D7211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85041" y="6498770"/>
            <a:ext cx="2805405" cy="359229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68603D8-B4FF-4EEF-D7E4-C16EE2147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40682" y="6498770"/>
            <a:ext cx="429207" cy="359229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267190-6BE3-1105-A47B-925C2188D8D4}"/>
              </a:ext>
            </a:extLst>
          </p:cNvPr>
          <p:cNvSpPr/>
          <p:nvPr userDrawn="1"/>
        </p:nvSpPr>
        <p:spPr>
          <a:xfrm>
            <a:off x="1141704" y="874986"/>
            <a:ext cx="3218791" cy="510802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9658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1C9C9AC-231F-A3D9-52AE-E521803C4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1723" y="4669972"/>
            <a:ext cx="8988551" cy="1088572"/>
          </a:xfrm>
        </p:spPr>
        <p:txBody>
          <a:bodyPr>
            <a:normAutofit/>
          </a:bodyPr>
          <a:lstStyle>
            <a:lvl1pPr algn="l">
              <a:lnSpc>
                <a:spcPct val="110000"/>
              </a:lnSpc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55D2680C-5363-8F4B-6FB7-E51E9E05C98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01724" y="1398813"/>
            <a:ext cx="8988552" cy="3145973"/>
          </a:xfrm>
        </p:spPr>
        <p:txBody>
          <a:bodyPr anchor="b">
            <a:normAutofit/>
          </a:bodyPr>
          <a:lstStyle>
            <a:lvl1pPr marL="0" indent="0" algn="l">
              <a:lnSpc>
                <a:spcPct val="90000"/>
              </a:lnSpc>
              <a:buNone/>
              <a:defRPr sz="193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51461-EBBE-4007-A7FA-8D550B1815C8}" type="datetime1">
              <a:rPr lang="en-US" smtClean="0"/>
              <a:t>6/11/26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0DE2B7-EB22-2F5C-EF67-76C44224FDB5}"/>
              </a:ext>
            </a:extLst>
          </p:cNvPr>
          <p:cNvSpPr/>
          <p:nvPr/>
        </p:nvSpPr>
        <p:spPr>
          <a:xfrm>
            <a:off x="1121981" y="874987"/>
            <a:ext cx="9941944" cy="510802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1183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1723" y="4669972"/>
            <a:ext cx="8988551" cy="832346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01724" y="1398813"/>
            <a:ext cx="8988552" cy="3145973"/>
          </a:xfr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193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145D9-E600-48F3-8D60-FBB32619D4B7}" type="datetime1">
              <a:rPr lang="en-US" smtClean="0"/>
              <a:t>6/11/26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5D0C1F-1910-D1D3-C257-A50E730FB8BC}"/>
              </a:ext>
            </a:extLst>
          </p:cNvPr>
          <p:cNvSpPr/>
          <p:nvPr/>
        </p:nvSpPr>
        <p:spPr>
          <a:xfrm>
            <a:off x="1121981" y="874987"/>
            <a:ext cx="9941944" cy="510802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993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 3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643E122-5107-B335-7270-B6C7A8395D86}"/>
              </a:ext>
            </a:extLst>
          </p:cNvPr>
          <p:cNvSpPr/>
          <p:nvPr userDrawn="1"/>
        </p:nvSpPr>
        <p:spPr>
          <a:xfrm>
            <a:off x="5744782" y="351064"/>
            <a:ext cx="6104466" cy="615587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9301" y="840278"/>
            <a:ext cx="4337407" cy="3739896"/>
          </a:xfrm>
        </p:spPr>
        <p:txBody>
          <a:bodyPr anchor="t">
            <a:normAutofit/>
          </a:bodyPr>
          <a:lstStyle>
            <a:lvl1pPr algn="l"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9300" y="4668118"/>
            <a:ext cx="4337407" cy="138074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710F4B22-F5AC-7D33-7A84-7B2436EFDEF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52063" y="361188"/>
            <a:ext cx="6089904" cy="6135624"/>
          </a:xfrm>
          <a:blipFill dpi="0" rotWithShape="1">
            <a:blip r:embed="rId2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9050">
            <a:noFill/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D7A0B5-D7C9-90BE-F505-E01F4D062E28}"/>
              </a:ext>
            </a:extLst>
          </p:cNvPr>
          <p:cNvSpPr/>
          <p:nvPr userDrawn="1"/>
        </p:nvSpPr>
        <p:spPr>
          <a:xfrm>
            <a:off x="337457" y="351065"/>
            <a:ext cx="5282687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01F41629-C05C-09F2-6087-F8836305BC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2647" y="6498770"/>
            <a:ext cx="3494314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CA325475-EA0F-49B2-A586-CC0D8CB91667}" type="datetime1">
              <a:rPr lang="en-US" smtClean="0"/>
              <a:t>6/11/26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21E8832-F660-8A12-2B3C-B0368A8405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85041" y="6498770"/>
            <a:ext cx="2805405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20AF754-B09E-920F-08CC-F9E9A98778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40682" y="6498770"/>
            <a:ext cx="429207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172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3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9924E45-C895-43A4-5C38-357208F05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213" y="4669972"/>
            <a:ext cx="10069575" cy="1088572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F7F1ED0D-FB7E-F1D4-6BB4-DA7FCEA9CD3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61212" y="1398813"/>
            <a:ext cx="10069576" cy="3145973"/>
          </a:xfr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193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DA9F-3449-4571-B576-325E0AB8D353}" type="datetime1">
              <a:rPr lang="en-US" smtClean="0"/>
              <a:t>6/11/26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106CE9-3864-8C80-F8B7-4C6D0D0E2D97}"/>
              </a:ext>
            </a:extLst>
          </p:cNvPr>
          <p:cNvSpPr/>
          <p:nvPr/>
        </p:nvSpPr>
        <p:spPr>
          <a:xfrm>
            <a:off x="337457" y="351065"/>
            <a:ext cx="11517086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6718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27E2BE3E-32CC-3B2E-7AAB-62D6D812CE2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500188" y="1636205"/>
            <a:ext cx="9191625" cy="3585591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4800" b="0">
                <a:latin typeface="+mj-lt"/>
              </a:defRPr>
            </a:lvl1pPr>
            <a:lvl2pPr marL="228600" indent="0" algn="ctr">
              <a:lnSpc>
                <a:spcPct val="100000"/>
              </a:lnSpc>
              <a:buNone/>
              <a:defRPr sz="4800" b="0">
                <a:latin typeface="+mj-lt"/>
              </a:defRPr>
            </a:lvl2pPr>
            <a:lvl3pPr marL="457200" indent="0" algn="ctr">
              <a:lnSpc>
                <a:spcPct val="100000"/>
              </a:lnSpc>
              <a:buNone/>
              <a:defRPr sz="4800" b="0">
                <a:latin typeface="+mj-lt"/>
              </a:defRPr>
            </a:lvl3pPr>
            <a:lvl4pPr marL="685800" indent="0" algn="ctr">
              <a:lnSpc>
                <a:spcPct val="100000"/>
              </a:lnSpc>
              <a:buNone/>
              <a:defRPr sz="4800" b="0">
                <a:latin typeface="+mj-lt"/>
              </a:defRPr>
            </a:lvl4pPr>
            <a:lvl5pPr marL="914400" indent="0" algn="ctr">
              <a:lnSpc>
                <a:spcPct val="100000"/>
              </a:lnSpc>
              <a:buNone/>
              <a:defRPr sz="4800" b="0">
                <a:latin typeface="+mj-lt"/>
              </a:defRPr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C9CA7-4D60-41A4-A4F0-FD6D94D8C852}" type="datetime1">
              <a:rPr lang="en-US" smtClean="0"/>
              <a:t>6/11/26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1D1BF1-778B-0A57-4F7E-BC57330C7085}"/>
              </a:ext>
            </a:extLst>
          </p:cNvPr>
          <p:cNvSpPr/>
          <p:nvPr/>
        </p:nvSpPr>
        <p:spPr>
          <a:xfrm>
            <a:off x="1121981" y="874987"/>
            <a:ext cx="9941944" cy="510802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553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tement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500188" y="1636205"/>
            <a:ext cx="9191625" cy="3585591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4800" b="0">
                <a:latin typeface="+mj-lt"/>
              </a:defRPr>
            </a:lvl1pPr>
            <a:lvl2pPr marL="228600" indent="0" algn="ctr">
              <a:lnSpc>
                <a:spcPct val="100000"/>
              </a:lnSpc>
              <a:buNone/>
              <a:defRPr sz="4800" b="0">
                <a:latin typeface="+mj-lt"/>
              </a:defRPr>
            </a:lvl2pPr>
            <a:lvl3pPr marL="457200" indent="0" algn="ctr">
              <a:lnSpc>
                <a:spcPct val="100000"/>
              </a:lnSpc>
              <a:buNone/>
              <a:defRPr sz="4800" b="0">
                <a:latin typeface="+mj-lt"/>
              </a:defRPr>
            </a:lvl3pPr>
            <a:lvl4pPr marL="685800" indent="0" algn="ctr">
              <a:lnSpc>
                <a:spcPct val="100000"/>
              </a:lnSpc>
              <a:buNone/>
              <a:defRPr sz="4800" b="0">
                <a:latin typeface="+mj-lt"/>
              </a:defRPr>
            </a:lvl4pPr>
            <a:lvl5pPr marL="914400" indent="0" algn="ctr">
              <a:lnSpc>
                <a:spcPct val="100000"/>
              </a:lnSpc>
              <a:buNone/>
              <a:defRPr sz="4800" b="0">
                <a:latin typeface="+mj-lt"/>
              </a:defRPr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6DBA-5967-4D4F-9608-7CC4DFDA88DC}" type="datetime1">
              <a:rPr lang="en-US" smtClean="0"/>
              <a:t>6/11/26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6E25A4-0CFC-F2A6-5BDE-BEBF00F7CEA8}"/>
              </a:ext>
            </a:extLst>
          </p:cNvPr>
          <p:cNvSpPr/>
          <p:nvPr/>
        </p:nvSpPr>
        <p:spPr>
          <a:xfrm>
            <a:off x="337457" y="351065"/>
            <a:ext cx="11517086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6222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E0C99F09-6747-AD83-83AF-D9553E57014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95528" y="1636205"/>
            <a:ext cx="10023579" cy="3585591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4800" b="0">
                <a:latin typeface="+mj-lt"/>
              </a:defRPr>
            </a:lvl1pPr>
            <a:lvl2pPr marL="228600" indent="0" algn="l">
              <a:lnSpc>
                <a:spcPct val="100000"/>
              </a:lnSpc>
              <a:buNone/>
              <a:defRPr sz="4800" b="0">
                <a:latin typeface="+mj-lt"/>
              </a:defRPr>
            </a:lvl2pPr>
            <a:lvl3pPr marL="457200" indent="0" algn="l">
              <a:lnSpc>
                <a:spcPct val="100000"/>
              </a:lnSpc>
              <a:buNone/>
              <a:defRPr sz="4800" b="0">
                <a:latin typeface="+mj-lt"/>
              </a:defRPr>
            </a:lvl3pPr>
            <a:lvl4pPr marL="685800" indent="0" algn="l">
              <a:lnSpc>
                <a:spcPct val="100000"/>
              </a:lnSpc>
              <a:buNone/>
              <a:defRPr sz="4800" b="0">
                <a:latin typeface="+mj-lt"/>
              </a:defRPr>
            </a:lvl4pPr>
            <a:lvl5pPr marL="914400" indent="0" algn="l">
              <a:lnSpc>
                <a:spcPct val="100000"/>
              </a:lnSpc>
              <a:buNone/>
              <a:defRPr sz="4800" b="0">
                <a:latin typeface="+mj-lt"/>
              </a:defRPr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B4E8A-F766-4B4E-BA35-31ABBD66791B}" type="datetime1">
              <a:rPr lang="en-US" smtClean="0"/>
              <a:t>6/11/26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8DBB70-84D2-1F96-C132-E1127669A16F}"/>
              </a:ext>
            </a:extLst>
          </p:cNvPr>
          <p:cNvSpPr/>
          <p:nvPr/>
        </p:nvSpPr>
        <p:spPr>
          <a:xfrm>
            <a:off x="337457" y="351065"/>
            <a:ext cx="11517086" cy="6155871"/>
          </a:xfrm>
          <a:prstGeom prst="rect">
            <a:avLst/>
          </a:prstGeom>
          <a:noFill/>
          <a:ln w="19050">
            <a:solidFill>
              <a:schemeClr val="tx1">
                <a:alpha val="96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5750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1118" y="5097029"/>
            <a:ext cx="9246805" cy="594321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74077" y="1188719"/>
            <a:ext cx="9243846" cy="3148857"/>
          </a:xfrm>
        </p:spPr>
        <p:txBody>
          <a:bodyPr anchor="t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D2632-1039-4FCE-A210-396E8C7520B2}" type="datetime1">
              <a:rPr lang="en-US" smtClean="0"/>
              <a:t>6/11/26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EDF265-9439-7BBC-B79E-33CC94E2DC55}"/>
              </a:ext>
            </a:extLst>
          </p:cNvPr>
          <p:cNvSpPr/>
          <p:nvPr/>
        </p:nvSpPr>
        <p:spPr>
          <a:xfrm>
            <a:off x="1125028" y="4775289"/>
            <a:ext cx="9941944" cy="12077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7F47E6-58A4-FEC6-08F5-85426FD8908C}"/>
              </a:ext>
            </a:extLst>
          </p:cNvPr>
          <p:cNvSpPr/>
          <p:nvPr userDrawn="1"/>
        </p:nvSpPr>
        <p:spPr>
          <a:xfrm>
            <a:off x="1123548" y="869544"/>
            <a:ext cx="9941944" cy="374245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1574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5" y="5407940"/>
            <a:ext cx="10420350" cy="466344"/>
          </a:xfr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2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85825" y="841248"/>
            <a:ext cx="10420350" cy="3291840"/>
          </a:xfrm>
        </p:spPr>
        <p:txBody>
          <a:bodyPr anchor="ctr">
            <a:normAutofit/>
          </a:bodyPr>
          <a:lstStyle>
            <a:lvl1pPr marL="164592" indent="-164592" algn="ctr">
              <a:lnSpc>
                <a:spcPct val="100000"/>
              </a:lnSpc>
              <a:spcBef>
                <a:spcPts val="0"/>
              </a:spcBef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6D844-928B-4334-9530-404CD7C81364}" type="datetime1">
              <a:rPr lang="en-US" smtClean="0"/>
              <a:t>6/11/26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DB8923-0D4C-46A4-1BC9-B4AAB7ABEC11}"/>
              </a:ext>
            </a:extLst>
          </p:cNvPr>
          <p:cNvSpPr/>
          <p:nvPr userDrawn="1"/>
        </p:nvSpPr>
        <p:spPr>
          <a:xfrm>
            <a:off x="337457" y="4775289"/>
            <a:ext cx="11517086" cy="173164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BA5BE4-3999-E20A-4360-E5F71C4A185E}"/>
              </a:ext>
            </a:extLst>
          </p:cNvPr>
          <p:cNvSpPr/>
          <p:nvPr userDrawn="1"/>
        </p:nvSpPr>
        <p:spPr>
          <a:xfrm>
            <a:off x="337457" y="351066"/>
            <a:ext cx="11517086" cy="425679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4454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6891" y="5669280"/>
            <a:ext cx="8805672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09498" y="1097280"/>
            <a:ext cx="8961120" cy="3474720"/>
          </a:xfrm>
        </p:spPr>
        <p:txBody>
          <a:bodyPr anchor="ctr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4200"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E703B-AD10-45EB-9C69-399306B4449A}" type="datetime1">
              <a:rPr lang="en-US" smtClean="0"/>
              <a:t>6/11/26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EBA90C-6E3D-2EA7-0292-1F928A070042}"/>
              </a:ext>
            </a:extLst>
          </p:cNvPr>
          <p:cNvSpPr/>
          <p:nvPr/>
        </p:nvSpPr>
        <p:spPr>
          <a:xfrm>
            <a:off x="337457" y="351065"/>
            <a:ext cx="11517086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4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4D17117-BBA9-4972-76C2-EAFE70BD1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656" y="842464"/>
            <a:ext cx="10613572" cy="109945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DC103C-4E45-07FA-2734-5BAE2624DC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4655" y="2217961"/>
            <a:ext cx="4873048" cy="40961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8F1ED9-CE64-0191-F909-FDC002A745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24299" y="2217961"/>
            <a:ext cx="4883928" cy="40961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9F73C-A859-4554-A313-766C75404450}" type="datetime1">
              <a:rPr lang="en-US" smtClean="0"/>
              <a:t>6/11/26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4F54CE-D52E-B9AA-434C-FDF3F79B9698}"/>
              </a:ext>
            </a:extLst>
          </p:cNvPr>
          <p:cNvSpPr/>
          <p:nvPr userDrawn="1"/>
        </p:nvSpPr>
        <p:spPr>
          <a:xfrm>
            <a:off x="337457" y="351065"/>
            <a:ext cx="11517086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431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BCF980F-8A96-8628-DE09-B13E23F3D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656" y="842464"/>
            <a:ext cx="10613572" cy="109945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4656" y="22064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0D5795C-6228-AA6F-1CF7-AD7010686B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25040" y="2908301"/>
            <a:ext cx="5183188" cy="31072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86E5640-DE07-46FE-2EFB-FCD8C5238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4656" y="2908301"/>
            <a:ext cx="5157788" cy="31072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5040" y="22064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4D68B-28A2-4855-B3C1-2440696AF665}" type="datetime1">
              <a:rPr lang="en-US" smtClean="0"/>
              <a:t>6/11/26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55CCF7-A846-6AC9-BA7F-5289CB5E60BD}"/>
              </a:ext>
            </a:extLst>
          </p:cNvPr>
          <p:cNvSpPr/>
          <p:nvPr/>
        </p:nvSpPr>
        <p:spPr>
          <a:xfrm>
            <a:off x="337457" y="351065"/>
            <a:ext cx="11517086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5602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DF42212-3064-51ED-5F30-52A0C7F61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656" y="842464"/>
            <a:ext cx="10613572" cy="109945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DAC0D-566B-40F6-B3F6-72A0E1EDF8FC}" type="datetime1">
              <a:rPr lang="en-US" smtClean="0"/>
              <a:t>6/11/26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9C737F-7905-466F-C06F-F52007DA2F3F}"/>
              </a:ext>
            </a:extLst>
          </p:cNvPr>
          <p:cNvSpPr/>
          <p:nvPr/>
        </p:nvSpPr>
        <p:spPr>
          <a:xfrm>
            <a:off x="337457" y="351065"/>
            <a:ext cx="11517086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033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A1944F5-72DB-5388-391B-5DC34BAD29A9}"/>
              </a:ext>
            </a:extLst>
          </p:cNvPr>
          <p:cNvSpPr/>
          <p:nvPr/>
        </p:nvSpPr>
        <p:spPr>
          <a:xfrm>
            <a:off x="1121981" y="874987"/>
            <a:ext cx="6584950" cy="510802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4076" y="1359777"/>
            <a:ext cx="5880761" cy="3212224"/>
          </a:xfrm>
        </p:spPr>
        <p:txBody>
          <a:bodyPr anchor="t">
            <a:normAutofit/>
          </a:bodyPr>
          <a:lstStyle>
            <a:lvl1pPr algn="l">
              <a:defRPr sz="6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4076" y="4731335"/>
            <a:ext cx="5880761" cy="960017"/>
          </a:xfrm>
        </p:spPr>
        <p:txBody>
          <a:bodyPr anchor="b"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55758" y="886968"/>
            <a:ext cx="3197543" cy="5084064"/>
          </a:xfr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noFill/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7986531-74DA-0AB6-CF8A-3F7068E258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2647" y="6498770"/>
            <a:ext cx="3494314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CA325475-EA0F-49B2-A586-CC0D8CB91667}" type="datetime1">
              <a:rPr lang="en-US" smtClean="0"/>
              <a:t>6/11/26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98ADF74-5A31-A27F-9559-8871D10670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85041" y="6498770"/>
            <a:ext cx="2805405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751A81C-585C-BAAE-4A41-9A65B5606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40682" y="6498770"/>
            <a:ext cx="429207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E6AD98-B65B-93FA-EC0E-E737696918E7}"/>
              </a:ext>
            </a:extLst>
          </p:cNvPr>
          <p:cNvSpPr/>
          <p:nvPr userDrawn="1"/>
        </p:nvSpPr>
        <p:spPr>
          <a:xfrm>
            <a:off x="7845134" y="874986"/>
            <a:ext cx="3218791" cy="510802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313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F2907-BCBA-412E-9539-603ECFD8F450}" type="datetime1">
              <a:rPr lang="en-US" smtClean="0"/>
              <a:t>6/11/26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90F8C8-2D2A-CF06-5953-711CD27DB9BD}"/>
              </a:ext>
            </a:extLst>
          </p:cNvPr>
          <p:cNvSpPr/>
          <p:nvPr/>
        </p:nvSpPr>
        <p:spPr>
          <a:xfrm>
            <a:off x="337457" y="351065"/>
            <a:ext cx="11517086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421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7" y="841248"/>
            <a:ext cx="3614111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5528" y="2794000"/>
            <a:ext cx="3614112" cy="3237592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7736" y="826408"/>
            <a:ext cx="6440258" cy="5205184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6EE26-0A88-4974-AF99-F8A1B22A826A}" type="datetime1">
              <a:rPr lang="en-US" smtClean="0"/>
              <a:t>6/11/26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AB5266-1EFE-EBA4-DA76-9931733DF23D}"/>
              </a:ext>
            </a:extLst>
          </p:cNvPr>
          <p:cNvSpPr/>
          <p:nvPr/>
        </p:nvSpPr>
        <p:spPr>
          <a:xfrm>
            <a:off x="337457" y="351065"/>
            <a:ext cx="11517086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7877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8" y="841248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6059" y="3072019"/>
            <a:ext cx="3585586" cy="2951084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5E786F4-7682-486A-34C1-04BEC2E2FC4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27693" y="351064"/>
            <a:ext cx="6826850" cy="6155870"/>
          </a:xfrm>
          <a:blipFill dpi="0" rotWithShape="1">
            <a:blip r:embed="rId2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tx1"/>
            </a:solidFill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EA849-C5D8-4949-916D-70A31634CC93}" type="datetime1">
              <a:rPr lang="en-US" smtClean="0"/>
              <a:t>6/11/26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B15393-78B7-1299-9758-CF580DF4FE4C}"/>
              </a:ext>
            </a:extLst>
          </p:cNvPr>
          <p:cNvSpPr/>
          <p:nvPr/>
        </p:nvSpPr>
        <p:spPr>
          <a:xfrm>
            <a:off x="337457" y="351065"/>
            <a:ext cx="4539531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1909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338" y="734785"/>
            <a:ext cx="10860767" cy="1899558"/>
          </a:xfrm>
        </p:spPr>
        <p:txBody>
          <a:bodyPr anchor="ctr">
            <a:no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6445" y="3461659"/>
            <a:ext cx="10862663" cy="2743200"/>
          </a:xfr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  <a:lvl2pPr marL="228600" indent="0">
              <a:buNone/>
              <a:defRPr>
                <a:latin typeface="+mn-lt"/>
              </a:defRPr>
            </a:lvl2pPr>
            <a:lvl3pPr marL="457200" indent="0">
              <a:buNone/>
              <a:defRPr>
                <a:latin typeface="+mn-lt"/>
              </a:defRPr>
            </a:lvl3pPr>
            <a:lvl4pPr marL="685800" indent="0">
              <a:buNone/>
              <a:defRPr>
                <a:latin typeface="+mn-lt"/>
              </a:defRPr>
            </a:lvl4pPr>
            <a:lvl5pPr marL="91440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0F0EB-E3CD-4DFD-ADFD-CB1276891D7A}" type="datetime1">
              <a:rPr lang="en-US" smtClean="0"/>
              <a:t>6/11/26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A73EF4-B3A4-C91B-C926-DFEBF369D4CD}"/>
              </a:ext>
            </a:extLst>
          </p:cNvPr>
          <p:cNvSpPr/>
          <p:nvPr/>
        </p:nvSpPr>
        <p:spPr>
          <a:xfrm>
            <a:off x="337457" y="3159582"/>
            <a:ext cx="11517086" cy="33473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976A88-3D90-1E33-A9D8-DAACF1FA80C1}"/>
              </a:ext>
            </a:extLst>
          </p:cNvPr>
          <p:cNvSpPr/>
          <p:nvPr userDrawn="1"/>
        </p:nvSpPr>
        <p:spPr>
          <a:xfrm>
            <a:off x="337457" y="351065"/>
            <a:ext cx="11517086" cy="264522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3652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234" y="1627318"/>
            <a:ext cx="8430767" cy="1842020"/>
          </a:xfrm>
        </p:spPr>
        <p:txBody>
          <a:bodyPr anchor="b">
            <a:no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68362" y="3622674"/>
            <a:ext cx="8430639" cy="1279615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228600" indent="0">
              <a:buNone/>
              <a:defRPr sz="2000"/>
            </a:lvl2pPr>
            <a:lvl3pPr marL="457200" indent="0">
              <a:buNone/>
              <a:defRPr sz="1800"/>
            </a:lvl3pPr>
            <a:lvl4pPr marL="685800" indent="0">
              <a:buNone/>
              <a:defRPr sz="1600"/>
            </a:lvl4pPr>
            <a:lvl5pPr marL="9144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CD416-224D-4632-8302-C1A0B05C0690}" type="datetime1">
              <a:rPr lang="en-US" smtClean="0"/>
              <a:t>6/11/26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7FA380-B447-5FA8-345F-B2F822AE0F94}"/>
              </a:ext>
            </a:extLst>
          </p:cNvPr>
          <p:cNvSpPr/>
          <p:nvPr/>
        </p:nvSpPr>
        <p:spPr>
          <a:xfrm>
            <a:off x="337457" y="351065"/>
            <a:ext cx="11517086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925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0ED31C6D-C872-21AF-E894-7909C9E98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8" y="842464"/>
            <a:ext cx="7204455" cy="109945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95528" y="2034949"/>
            <a:ext cx="7204455" cy="416991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9BD70567-A2BD-F33E-3F80-9A1889D51AF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16581" y="361188"/>
            <a:ext cx="3227832" cy="6135624"/>
          </a:xfrm>
          <a:blipFill dpi="0" rotWithShape="1">
            <a:blip r:embed="rId2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9050">
            <a:noFill/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0F0EB-E3CD-4DFD-ADFD-CB1276891D7A}" type="datetime1">
              <a:rPr lang="en-US" smtClean="0"/>
              <a:t>6/11/26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4B8A01-CD47-ECD4-67B2-C013AFFE6B8B}"/>
              </a:ext>
            </a:extLst>
          </p:cNvPr>
          <p:cNvSpPr/>
          <p:nvPr userDrawn="1"/>
        </p:nvSpPr>
        <p:spPr>
          <a:xfrm>
            <a:off x="337456" y="351065"/>
            <a:ext cx="8126031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C5E1A5-04A2-D0FF-CA5F-0F7CB3B65A78}"/>
              </a:ext>
            </a:extLst>
          </p:cNvPr>
          <p:cNvSpPr/>
          <p:nvPr userDrawn="1"/>
        </p:nvSpPr>
        <p:spPr>
          <a:xfrm>
            <a:off x="8606452" y="351065"/>
            <a:ext cx="3248090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314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528" y="839111"/>
            <a:ext cx="8001000" cy="3345328"/>
          </a:xfrm>
        </p:spPr>
        <p:txBody>
          <a:bodyPr anchor="t">
            <a:normAutofit/>
          </a:bodyPr>
          <a:lstStyle>
            <a:lvl1pPr algn="l">
              <a:defRPr sz="7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528" y="4473553"/>
            <a:ext cx="6381202" cy="1545336"/>
          </a:xfrm>
        </p:spPr>
        <p:txBody>
          <a:bodyPr anchor="b">
            <a:normAutofit/>
          </a:bodyPr>
          <a:lstStyle>
            <a:lvl1pPr marL="0" indent="0" algn="l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D9461-0F61-4002-8F2D-B7697A0E13FF}" type="datetime1">
              <a:rPr lang="en-US" smtClean="0"/>
              <a:t>6/11/26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6B6C7B-69BC-0D3D-1E9A-DD81FCE5A234}"/>
              </a:ext>
            </a:extLst>
          </p:cNvPr>
          <p:cNvSpPr/>
          <p:nvPr/>
        </p:nvSpPr>
        <p:spPr>
          <a:xfrm>
            <a:off x="337457" y="351065"/>
            <a:ext cx="11517086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303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528" y="841248"/>
            <a:ext cx="7681495" cy="3592629"/>
          </a:xfrm>
        </p:spPr>
        <p:txBody>
          <a:bodyPr anchor="b">
            <a:normAutofit/>
          </a:bodyPr>
          <a:lstStyle>
            <a:lvl1pPr algn="l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528" y="4617138"/>
            <a:ext cx="7238306" cy="101498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C53FF-A9D2-44F7-87E7-301150AC66D6}" type="datetime1">
              <a:rPr lang="en-US" smtClean="0"/>
              <a:t>6/11/26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B6D5D4-CEEE-3117-A84B-7DE80FC18AFC}"/>
              </a:ext>
            </a:extLst>
          </p:cNvPr>
          <p:cNvSpPr/>
          <p:nvPr/>
        </p:nvSpPr>
        <p:spPr>
          <a:xfrm>
            <a:off x="337457" y="351065"/>
            <a:ext cx="11517086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0735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200" y="1318302"/>
            <a:ext cx="8229600" cy="2621154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4039647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173C-F4FB-4840-9C6C-8C62F68E21A9}" type="datetime1">
              <a:rPr lang="en-US" smtClean="0"/>
              <a:t>6/11/26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BE0B21-7B6E-C2E6-781E-44A2E68E10E4}"/>
              </a:ext>
            </a:extLst>
          </p:cNvPr>
          <p:cNvSpPr/>
          <p:nvPr/>
        </p:nvSpPr>
        <p:spPr>
          <a:xfrm>
            <a:off x="337457" y="351065"/>
            <a:ext cx="11517086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5227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E997385-2640-2459-FCDF-0C9E6AB66B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4076" y="1359776"/>
            <a:ext cx="7354238" cy="4331575"/>
          </a:xfrm>
        </p:spPr>
        <p:txBody>
          <a:bodyPr anchor="b">
            <a:normAutofit/>
          </a:bodyPr>
          <a:lstStyle>
            <a:lvl1pPr algn="l">
              <a:defRPr sz="6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58B209-D8FD-6B51-310A-96AE33AC1B63}"/>
              </a:ext>
            </a:extLst>
          </p:cNvPr>
          <p:cNvSpPr/>
          <p:nvPr/>
        </p:nvSpPr>
        <p:spPr>
          <a:xfrm>
            <a:off x="1121981" y="874987"/>
            <a:ext cx="9941944" cy="510802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1BBC1-8687-45A9-B22B-F61D547A780C}" type="datetime1">
              <a:rPr lang="en-US" smtClean="0"/>
              <a:t>6/11/26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263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2647" y="6498770"/>
            <a:ext cx="3494314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CA325475-EA0F-49B2-A586-CC0D8CB91667}" type="datetime1">
              <a:rPr lang="en-US" smtClean="0"/>
              <a:t>6/11/26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85041" y="6498770"/>
            <a:ext cx="2805405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40682" y="6498770"/>
            <a:ext cx="429207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7547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83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78" r:id="rId12"/>
    <p:sldLayoutId id="2147483836" r:id="rId13"/>
    <p:sldLayoutId id="2147483837" r:id="rId14"/>
    <p:sldLayoutId id="2147483838" r:id="rId15"/>
    <p:sldLayoutId id="2147483839" r:id="rId16"/>
    <p:sldLayoutId id="2147483840" r:id="rId17"/>
    <p:sldLayoutId id="2147483841" r:id="rId18"/>
    <p:sldLayoutId id="2147483880" r:id="rId19"/>
    <p:sldLayoutId id="2147483842" r:id="rId20"/>
    <p:sldLayoutId id="2147483843" r:id="rId21"/>
    <p:sldLayoutId id="2147483844" r:id="rId22"/>
    <p:sldLayoutId id="2147483845" r:id="rId23"/>
    <p:sldLayoutId id="2147483846" r:id="rId24"/>
    <p:sldLayoutId id="2147483847" r:id="rId25"/>
    <p:sldLayoutId id="2147483848" r:id="rId26"/>
    <p:sldLayoutId id="2147483849" r:id="rId27"/>
    <p:sldLayoutId id="2147483850" r:id="rId28"/>
    <p:sldLayoutId id="2147483851" r:id="rId29"/>
    <p:sldLayoutId id="2147483852" r:id="rId30"/>
    <p:sldLayoutId id="2147483881" r:id="rId31"/>
    <p:sldLayoutId id="2147483882" r:id="rId32"/>
    <p:sldLayoutId id="2147483855" r:id="rId33"/>
    <p:sldLayoutId id="2147483856" r:id="rId34"/>
    <p:sldLayoutId id="2147483857" r:id="rId35"/>
    <p:sldLayoutId id="2147483884" r:id="rId36"/>
    <p:sldLayoutId id="2147483879" r:id="rId37"/>
    <p:sldLayoutId id="2147483859" r:id="rId38"/>
    <p:sldLayoutId id="2147483860" r:id="rId39"/>
    <p:sldLayoutId id="2147483861" r:id="rId40"/>
    <p:sldLayoutId id="2147483862" r:id="rId41"/>
    <p:sldLayoutId id="2147483863" r:id="rId42"/>
    <p:sldLayoutId id="2147483864" r:id="rId43"/>
    <p:sldLayoutId id="2147483865" r:id="rId44"/>
    <p:sldLayoutId id="2147483866" r:id="rId45"/>
    <p:sldLayoutId id="2147483867" r:id="rId46"/>
    <p:sldLayoutId id="2147483868" r:id="rId47"/>
    <p:sldLayoutId id="2147483869" r:id="rId48"/>
    <p:sldLayoutId id="2147483870" r:id="rId49"/>
    <p:sldLayoutId id="2147483871" r:id="rId50"/>
    <p:sldLayoutId id="2147483872" r:id="rId51"/>
    <p:sldLayoutId id="2147483873" r:id="rId52"/>
    <p:sldLayoutId id="2147483874" r:id="rId53"/>
    <p:sldLayoutId id="2147483876" r:id="rId54"/>
    <p:sldLayoutId id="2147483875" r:id="rId55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0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57989-07E4-B482-9F2A-EBF670F7FA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9301" y="840278"/>
            <a:ext cx="4337407" cy="3739896"/>
          </a:xfrm>
        </p:spPr>
        <p:txBody>
          <a:bodyPr anchor="t">
            <a:normAutofit/>
          </a:bodyPr>
          <a:lstStyle/>
          <a:p>
            <a:r>
              <a:rPr lang="en-US"/>
              <a:t>Muon spectroscopy initiative in the US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3CF5F8-0028-8636-5006-5D5C52B32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9300" y="4668118"/>
            <a:ext cx="4337407" cy="1380744"/>
          </a:xfrm>
        </p:spPr>
        <p:txBody>
          <a:bodyPr anchor="b">
            <a:normAutofit/>
          </a:bodyPr>
          <a:lstStyle/>
          <a:p>
            <a:r>
              <a:rPr lang="en-US" dirty="0"/>
              <a:t>Despina Louca, University of Virginia</a:t>
            </a:r>
          </a:p>
        </p:txBody>
      </p:sp>
      <p:pic>
        <p:nvPicPr>
          <p:cNvPr id="1026" name="Picture 2" descr="A Vision for the Future of Neutron Scattering and Muon Spectroscopy in the  2050s | ACS Physical Chemistry Au">
            <a:extLst>
              <a:ext uri="{FF2B5EF4-FFF2-40B4-BE49-F238E27FC236}">
                <a16:creationId xmlns:a16="http://schemas.microsoft.com/office/drawing/2014/main" id="{CDF0BFF3-28B5-AA64-5CD1-8C89B7152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1" r="23218"/>
          <a:stretch>
            <a:fillRect/>
          </a:stretch>
        </p:blipFill>
        <p:spPr bwMode="auto">
          <a:xfrm>
            <a:off x="5752063" y="361188"/>
            <a:ext cx="6089904" cy="6135624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1773831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0D9FB-B08B-6550-BEBF-B430741924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4076" y="1166648"/>
            <a:ext cx="5880761" cy="4524704"/>
          </a:xfrm>
        </p:spPr>
        <p:txBody>
          <a:bodyPr/>
          <a:lstStyle/>
          <a:p>
            <a:r>
              <a:rPr lang="en-US" dirty="0"/>
              <a:t>Design for a muon spectroscopy facility at the Spallation Neutron 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C7904-BA22-561E-1DE0-8E716FCEA6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95881" y="1170041"/>
            <a:ext cx="2520697" cy="452130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goal of the project is to build a world class facility with combined Single Event Effects (SEE) and Muon Spectroscopy (</a:t>
            </a:r>
            <a:r>
              <a:rPr lang="en-US" dirty="0" err="1"/>
              <a:t>μSR</a:t>
            </a:r>
            <a:r>
              <a:rPr lang="en-US" dirty="0"/>
              <a:t>) capabilities at the Spallation Neutron Source (SNS) - SEEMS</a:t>
            </a:r>
          </a:p>
        </p:txBody>
      </p:sp>
    </p:spTree>
    <p:extLst>
      <p:ext uri="{BB962C8B-B14F-4D97-AF65-F5344CB8AC3E}">
        <p14:creationId xmlns:p14="http://schemas.microsoft.com/office/powerpoint/2010/main" val="1545177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BB16D-2F4A-F938-64C3-F8B6808F50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4077" y="1226152"/>
            <a:ext cx="4184248" cy="925377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BCE1C32-E3BE-E820-0C0D-D82105EBFBD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11102" y="1226152"/>
            <a:ext cx="4187100" cy="446519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We planned for a technical design of the next generation muon facility</a:t>
            </a:r>
          </a:p>
          <a:p>
            <a:pPr marL="0" indent="0">
              <a:buNone/>
            </a:pPr>
            <a:r>
              <a:rPr lang="en-US" dirty="0"/>
              <a:t>We held a workshop to demonstrate interest and make the case for a domestic capability</a:t>
            </a:r>
          </a:p>
          <a:p>
            <a:pPr marL="0" indent="0">
              <a:buNone/>
            </a:pPr>
            <a:r>
              <a:rPr lang="en-US" dirty="0"/>
              <a:t>We submitted a pre-proposal to NSF that did not get funded. The facility did not show much interest in the past. </a:t>
            </a:r>
          </a:p>
          <a:p>
            <a:pPr marL="0" indent="0">
              <a:buNone/>
            </a:pPr>
            <a:r>
              <a:rPr lang="en-US" dirty="0"/>
              <a:t>Projected calculations put the muon flux at about 1000 times any existing facility that would allow faster throughput, time-resolved experiments, detection of smaller moments and slower fluctuations.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4D06AF8F-2BB5-B1D9-B95C-7C8348CDA139}"/>
              </a:ext>
            </a:extLst>
          </p:cNvPr>
          <p:cNvSpPr txBox="1">
            <a:spLocks/>
          </p:cNvSpPr>
          <p:nvPr/>
        </p:nvSpPr>
        <p:spPr>
          <a:xfrm>
            <a:off x="1472651" y="2411506"/>
            <a:ext cx="4187100" cy="344244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/>
              <a:t>μSR</a:t>
            </a:r>
            <a:r>
              <a:rPr lang="en-US" dirty="0"/>
              <a:t> is a real space probe of materials that has made seminal contributions to the study of magnetism, superconductivity, semiconductors, quantum diffusion, chemical kinetics, and thin film heterostructures. </a:t>
            </a:r>
          </a:p>
          <a:p>
            <a:pPr marL="0" indent="0">
              <a:buNone/>
            </a:pPr>
            <a:r>
              <a:rPr lang="en-US" dirty="0"/>
              <a:t>Co-located with the neutron scattering program at SNS, the proposed </a:t>
            </a:r>
            <a:r>
              <a:rPr lang="en-US" dirty="0" err="1"/>
              <a:t>μSR</a:t>
            </a:r>
            <a:r>
              <a:rPr lang="en-US" dirty="0"/>
              <a:t> facility would be a valuable addition to the US research capabilities and could naturally be incorporated into the existing user program. </a:t>
            </a:r>
          </a:p>
        </p:txBody>
      </p:sp>
    </p:spTree>
    <p:extLst>
      <p:ext uri="{BB962C8B-B14F-4D97-AF65-F5344CB8AC3E}">
        <p14:creationId xmlns:p14="http://schemas.microsoft.com/office/powerpoint/2010/main" val="1834936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DE842F-FDC7-B259-9F3B-88630D44DFA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37985" y="1026389"/>
            <a:ext cx="2442288" cy="4984688"/>
          </a:xfrm>
        </p:spPr>
        <p:txBody>
          <a:bodyPr>
            <a:normAutofit/>
          </a:bodyPr>
          <a:lstStyle/>
          <a:p>
            <a:r>
              <a:rPr lang="en-US" dirty="0"/>
              <a:t>The proposed location of the SEEMS facility (orange) at the SNS relative to the accelerator beam (red) and other existing and planned infrastructure.</a:t>
            </a:r>
          </a:p>
          <a:p>
            <a:r>
              <a:rPr lang="en-GB" dirty="0"/>
              <a:t>Using a laser stripping technique, it is most reasonable to place the SEEMS facility in between the SNS linac and the accumulator ring. </a:t>
            </a:r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A0C4400E-29B0-BC38-0F60-00DD801F3DB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59" t="-135" r="387" b="135"/>
          <a:stretch>
            <a:fillRect/>
          </a:stretch>
        </p:blipFill>
        <p:spPr bwMode="auto">
          <a:xfrm>
            <a:off x="-519695" y="846923"/>
            <a:ext cx="8551381" cy="51641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48600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701D7-435D-8E7D-53C0-66C0C37F5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E2B1CB6-9CE7-1B07-252A-1A15DC85E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Quote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236CAB-BB4B-BDCA-63F6-F77BA904E53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628" y="2402903"/>
            <a:ext cx="3876573" cy="3585591"/>
          </a:xfrm>
        </p:spPr>
        <p:txBody>
          <a:bodyPr/>
          <a:lstStyle/>
          <a:p>
            <a:r>
              <a:rPr lang="en-US" dirty="0"/>
              <a:t>NSF and DOE supported workshop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E2EADD-6EE9-D1DE-DBFE-24D6E5025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7233" y="1605213"/>
            <a:ext cx="6899011" cy="48520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6B7330-F782-8343-A582-041837CBD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5532449" cy="195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95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EE62F-F757-97CA-69BF-74C05CF95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656" y="842464"/>
            <a:ext cx="10613572" cy="1099457"/>
          </a:xfrm>
        </p:spPr>
        <p:txBody>
          <a:bodyPr/>
          <a:lstStyle/>
          <a:p>
            <a:r>
              <a:rPr lang="en-US" dirty="0"/>
              <a:t>Beamlines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E82616-224C-DC6E-0F91-81634111B5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24299" y="995083"/>
            <a:ext cx="4883928" cy="5319008"/>
          </a:xfrm>
        </p:spPr>
        <p:txBody>
          <a:bodyPr>
            <a:normAutofit/>
          </a:bodyPr>
          <a:lstStyle/>
          <a:p>
            <a:r>
              <a:rPr lang="en-US" dirty="0"/>
              <a:t>End stations receiving high-energy neutron beams for SEE testing .</a:t>
            </a:r>
          </a:p>
          <a:p>
            <a:r>
              <a:rPr lang="en-US" dirty="0"/>
              <a:t>For </a:t>
            </a:r>
            <a:r>
              <a:rPr lang="en-GB" dirty="0"/>
              <a:t>µSR, </a:t>
            </a:r>
            <a:r>
              <a:rPr lang="en-US" dirty="0"/>
              <a:t>the high flux of the proposed facility would support conventional, surface muon beamlines, as well as more specialized decay muon beamlines and low-energy muon beamlines</a:t>
            </a:r>
          </a:p>
          <a:p>
            <a:r>
              <a:rPr lang="en-GB" dirty="0"/>
              <a:t>Surface muon beamlines are built to be short (relative to neutron beamlines) to minimize any spatial broadening of the muon pulse and to minimize decay of the muons in flight</a:t>
            </a:r>
            <a:endParaRPr lang="en-US" dirty="0"/>
          </a:p>
          <a:p>
            <a:r>
              <a:rPr lang="en-GB" dirty="0"/>
              <a:t>The high flux means that multiple µSR beamlines can originate from the same beam port around the target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0F8575-024F-423E-72F1-0D753CA74E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17" y="2217961"/>
            <a:ext cx="4952939" cy="361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2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494C85-EF52-C149-755A-ECCB97842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77" y="955264"/>
            <a:ext cx="8064845" cy="494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87724"/>
      </p:ext>
    </p:extLst>
  </p:cSld>
  <p:clrMapOvr>
    <a:masterClrMapping/>
  </p:clrMapOvr>
</p:sld>
</file>

<file path=ppt/theme/theme1.xml><?xml version="1.0" encoding="utf-8"?>
<a:theme xmlns:a="http://schemas.openxmlformats.org/drawingml/2006/main" name="Dark Academia">
  <a:themeElements>
    <a:clrScheme name="Custom 4">
      <a:dk1>
        <a:sysClr val="windowText" lastClr="000000"/>
      </a:dk1>
      <a:lt1>
        <a:srgbClr val="DFD2C4"/>
      </a:lt1>
      <a:dk2>
        <a:srgbClr val="2C3932"/>
      </a:dk2>
      <a:lt2>
        <a:srgbClr val="FFFFFF"/>
      </a:lt2>
      <a:accent1>
        <a:srgbClr val="DFD2C4"/>
      </a:accent1>
      <a:accent2>
        <a:srgbClr val="4B2B30"/>
      </a:accent2>
      <a:accent3>
        <a:srgbClr val="233343"/>
      </a:accent3>
      <a:accent4>
        <a:srgbClr val="5F3430"/>
      </a:accent4>
      <a:accent5>
        <a:srgbClr val="8296AA"/>
      </a:accent5>
      <a:accent6>
        <a:srgbClr val="631E13"/>
      </a:accent6>
      <a:hlink>
        <a:srgbClr val="D2BD9A"/>
      </a:hlink>
      <a:folHlink>
        <a:srgbClr val="C5D2CB"/>
      </a:folHlink>
    </a:clrScheme>
    <a:fontScheme name="Custom 10">
      <a:majorFont>
        <a:latin typeface="Playfair Display"/>
        <a:ea typeface=""/>
        <a:cs typeface=""/>
      </a:majorFont>
      <a:minorFont>
        <a:latin typeface="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rk Academia_Sales Presentation_win32_LW_V7" id="{533BF2EB-2BAD-4198-A303-6C5A3618DB67}" vid="{A686BBDF-92F9-4384-83C4-C0E135F23AA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30" ma:contentTypeDescription="Create a new document." ma:contentTypeScope="" ma:versionID="cec0622158e8f13124e9e8fd4de31bd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b52f30ab005d15df08657af532e6e38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hidden="true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hidden="tru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hidden="true" ma:internalName="Background" ma:readOnly="false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BillingMetadata" ma:index="33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2185BFC-6E97-4C88-9034-F2A7ED1C005E}">
  <ds:schemaRefs>
    <ds:schemaRef ds:uri="230e9df3-be65-4c73-a93b-d1236ebd677e"/>
    <ds:schemaRef ds:uri="16c05727-aa75-4e4a-9b5f-8a80a1165891"/>
    <ds:schemaRef ds:uri="http://schemas.microsoft.com/sharepoint/v3"/>
    <ds:schemaRef ds:uri="http://www.w3.org/XML/1998/namespace"/>
    <ds:schemaRef ds:uri="71af3243-3dd4-4a8d-8c0d-dd76da1f02a5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81A4212-02C6-475D-B332-DC5017D0453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2BAF2CE-2C32-498E-B467-6C60C37679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{691BAFF6-BEAD-45D7-AD9F-6477659DB3CD}00edddaa-6d2f-46a3-8e66-39b279c9b5b4-TF9bde7ff6-e833-4e63-bb14-4486a9ca03a2_win32</Template>
  <TotalTime>477</TotalTime>
  <Words>360</Words>
  <Application>Microsoft Macintosh PowerPoint</Application>
  <PresentationFormat>Widescreen</PresentationFormat>
  <Paragraphs>21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Arial</vt:lpstr>
      <vt:lpstr>Playfair Display</vt:lpstr>
      <vt:lpstr>Raleway</vt:lpstr>
      <vt:lpstr>Dark Academia</vt:lpstr>
      <vt:lpstr>Muon spectroscopy initiative in the US</vt:lpstr>
      <vt:lpstr>Design for a muon spectroscopy facility at the Spallation Neutron Source</vt:lpstr>
      <vt:lpstr>Overview</vt:lpstr>
      <vt:lpstr>PowerPoint Presentation</vt:lpstr>
      <vt:lpstr>Quote</vt:lpstr>
      <vt:lpstr>Beamlines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Louca, Despina (dl4f)</dc:creator>
  <cp:lastModifiedBy>Louca, Despina (dl4f)</cp:lastModifiedBy>
  <cp:revision>11</cp:revision>
  <dcterms:created xsi:type="dcterms:W3CDTF">2026-06-10T15:02:21Z</dcterms:created>
  <dcterms:modified xsi:type="dcterms:W3CDTF">2026-06-11T11:36:11Z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