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753" r:id="rId3"/>
    <p:sldId id="751" r:id="rId4"/>
    <p:sldId id="752" r:id="rId5"/>
    <p:sldId id="552" r:id="rId6"/>
    <p:sldId id="555" r:id="rId7"/>
    <p:sldId id="553" r:id="rId8"/>
    <p:sldId id="723" r:id="rId9"/>
    <p:sldId id="724" r:id="rId10"/>
    <p:sldId id="729" r:id="rId11"/>
    <p:sldId id="730" r:id="rId12"/>
    <p:sldId id="725" r:id="rId13"/>
    <p:sldId id="732" r:id="rId14"/>
    <p:sldId id="733" r:id="rId15"/>
    <p:sldId id="721" r:id="rId16"/>
    <p:sldId id="736" r:id="rId17"/>
    <p:sldId id="738" r:id="rId18"/>
    <p:sldId id="745" r:id="rId19"/>
    <p:sldId id="747" r:id="rId20"/>
    <p:sldId id="754" r:id="rId21"/>
    <p:sldId id="748" r:id="rId22"/>
    <p:sldId id="75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5D"/>
    <a:srgbClr val="3E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332" autoAdjust="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jamin Frandsen" userId="4004808869_tp_box_2" providerId="OAuth2" clId="{FC6DC568-8B15-4396-9411-AD07BBE7C16D}"/>
    <pc:docChg chg="undo custSel addSld delSld modSld sldOrd">
      <pc:chgData name="Benjamin Frandsen" userId="4004808869_tp_box_2" providerId="OAuth2" clId="{FC6DC568-8B15-4396-9411-AD07BBE7C16D}" dt="2026-06-11T13:53:59.700" v="17837" actId="47"/>
      <pc:docMkLst>
        <pc:docMk/>
      </pc:docMkLst>
      <pc:sldChg chg="addSp delSp modSp mod">
        <pc:chgData name="Benjamin Frandsen" userId="4004808869_tp_box_2" providerId="OAuth2" clId="{FC6DC568-8B15-4396-9411-AD07BBE7C16D}" dt="2026-06-09T19:12:30.968" v="17835" actId="1076"/>
        <pc:sldMkLst>
          <pc:docMk/>
          <pc:sldMk cId="1324259675" sldId="257"/>
        </pc:sldMkLst>
        <pc:spChg chg="add mod">
          <ac:chgData name="Benjamin Frandsen" userId="4004808869_tp_box_2" providerId="OAuth2" clId="{FC6DC568-8B15-4396-9411-AD07BBE7C16D}" dt="2026-06-09T19:12:30.968" v="17835" actId="1076"/>
          <ac:spMkLst>
            <pc:docMk/>
            <pc:sldMk cId="1324259675" sldId="257"/>
            <ac:spMk id="2" creationId="{540DC37E-EA8D-2E67-45AC-124AD526C241}"/>
          </ac:spMkLst>
        </pc:spChg>
        <pc:spChg chg="mod">
          <ac:chgData name="Benjamin Frandsen" userId="4004808869_tp_box_2" providerId="OAuth2" clId="{FC6DC568-8B15-4396-9411-AD07BBE7C16D}" dt="2026-06-04T21:46:27.955" v="13537" actId="1076"/>
          <ac:spMkLst>
            <pc:docMk/>
            <pc:sldMk cId="1324259675" sldId="257"/>
            <ac:spMk id="3" creationId="{07B02198-0822-4C1F-A0BE-777136E32D50}"/>
          </ac:spMkLst>
        </pc:spChg>
        <pc:spChg chg="add mod">
          <ac:chgData name="Benjamin Frandsen" userId="4004808869_tp_box_2" providerId="OAuth2" clId="{FC6DC568-8B15-4396-9411-AD07BBE7C16D}" dt="2026-06-04T21:44:57.857" v="13419" actId="20577"/>
          <ac:spMkLst>
            <pc:docMk/>
            <pc:sldMk cId="1324259675" sldId="257"/>
            <ac:spMk id="12" creationId="{2BB795B3-1E93-445D-7EDE-3C69C67030DF}"/>
          </ac:spMkLst>
        </pc:spChg>
        <pc:spChg chg="mod">
          <ac:chgData name="Benjamin Frandsen" userId="4004808869_tp_box_2" providerId="OAuth2" clId="{FC6DC568-8B15-4396-9411-AD07BBE7C16D}" dt="2026-06-04T21:47:55.008" v="13723" actId="1035"/>
          <ac:spMkLst>
            <pc:docMk/>
            <pc:sldMk cId="1324259675" sldId="257"/>
            <ac:spMk id="15" creationId="{A019C982-682D-F038-17CE-B80FFF61A16B}"/>
          </ac:spMkLst>
        </pc:spChg>
        <pc:picChg chg="mod">
          <ac:chgData name="Benjamin Frandsen" userId="4004808869_tp_box_2" providerId="OAuth2" clId="{FC6DC568-8B15-4396-9411-AD07BBE7C16D}" dt="2026-06-04T21:48:01.841" v="13755" actId="1036"/>
          <ac:picMkLst>
            <pc:docMk/>
            <pc:sldMk cId="1324259675" sldId="257"/>
            <ac:picMk id="5" creationId="{B92B8937-F80B-8B8B-97FE-3B485034BDC1}"/>
          </ac:picMkLst>
        </pc:picChg>
        <pc:picChg chg="mod">
          <ac:chgData name="Benjamin Frandsen" userId="4004808869_tp_box_2" providerId="OAuth2" clId="{FC6DC568-8B15-4396-9411-AD07BBE7C16D}" dt="2026-06-04T21:48:08.631" v="13782" actId="1038"/>
          <ac:picMkLst>
            <pc:docMk/>
            <pc:sldMk cId="1324259675" sldId="257"/>
            <ac:picMk id="7" creationId="{42AE5CF0-F1CC-A50B-D00C-9B723808AEBE}"/>
          </ac:picMkLst>
        </pc:picChg>
        <pc:picChg chg="mod">
          <ac:chgData name="Benjamin Frandsen" userId="4004808869_tp_box_2" providerId="OAuth2" clId="{FC6DC568-8B15-4396-9411-AD07BBE7C16D}" dt="2026-06-04T21:48:01.841" v="13755" actId="1036"/>
          <ac:picMkLst>
            <pc:docMk/>
            <pc:sldMk cId="1324259675" sldId="257"/>
            <ac:picMk id="11" creationId="{1DD2823E-3031-4675-48B9-77A198E88E9D}"/>
          </ac:picMkLst>
        </pc:picChg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3179181685" sldId="272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330243756" sldId="488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278387400" sldId="489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4144748923" sldId="490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3023453547" sldId="491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2813462452" sldId="492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2779938064" sldId="493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2401146641" sldId="494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1998850068" sldId="496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1884919610" sldId="500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1654050166" sldId="503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74131755" sldId="504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2183498946" sldId="505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235651260" sldId="506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3396655482" sldId="507"/>
        </pc:sldMkLst>
      </pc:sldChg>
      <pc:sldChg chg="del">
        <pc:chgData name="Benjamin Frandsen" userId="4004808869_tp_box_2" providerId="OAuth2" clId="{FC6DC568-8B15-4396-9411-AD07BBE7C16D}" dt="2026-06-11T00:50:52.209" v="17836" actId="47"/>
        <pc:sldMkLst>
          <pc:docMk/>
          <pc:sldMk cId="2546270554" sldId="508"/>
        </pc:sldMkLst>
      </pc:sldChg>
      <pc:sldChg chg="del">
        <pc:chgData name="Benjamin Frandsen" userId="4004808869_tp_box_2" providerId="OAuth2" clId="{FC6DC568-8B15-4396-9411-AD07BBE7C16D}" dt="2026-06-11T00:50:52.209" v="17836" actId="47"/>
        <pc:sldMkLst>
          <pc:docMk/>
          <pc:sldMk cId="3911220157" sldId="509"/>
        </pc:sldMkLst>
      </pc:sldChg>
      <pc:sldChg chg="del">
        <pc:chgData name="Benjamin Frandsen" userId="4004808869_tp_box_2" providerId="OAuth2" clId="{FC6DC568-8B15-4396-9411-AD07BBE7C16D}" dt="2026-06-11T00:50:52.209" v="17836" actId="47"/>
        <pc:sldMkLst>
          <pc:docMk/>
          <pc:sldMk cId="4027083219" sldId="510"/>
        </pc:sldMkLst>
      </pc:sldChg>
      <pc:sldChg chg="del">
        <pc:chgData name="Benjamin Frandsen" userId="4004808869_tp_box_2" providerId="OAuth2" clId="{FC6DC568-8B15-4396-9411-AD07BBE7C16D}" dt="2026-06-11T00:50:52.209" v="17836" actId="47"/>
        <pc:sldMkLst>
          <pc:docMk/>
          <pc:sldMk cId="1011485268" sldId="511"/>
        </pc:sldMkLst>
      </pc:sldChg>
      <pc:sldChg chg="del">
        <pc:chgData name="Benjamin Frandsen" userId="4004808869_tp_box_2" providerId="OAuth2" clId="{FC6DC568-8B15-4396-9411-AD07BBE7C16D}" dt="2026-06-11T00:50:52.209" v="17836" actId="47"/>
        <pc:sldMkLst>
          <pc:docMk/>
          <pc:sldMk cId="1031141223" sldId="512"/>
        </pc:sldMkLst>
      </pc:sldChg>
      <pc:sldChg chg="del">
        <pc:chgData name="Benjamin Frandsen" userId="4004808869_tp_box_2" providerId="OAuth2" clId="{FC6DC568-8B15-4396-9411-AD07BBE7C16D}" dt="2026-06-11T00:50:52.209" v="17836" actId="47"/>
        <pc:sldMkLst>
          <pc:docMk/>
          <pc:sldMk cId="2819212372" sldId="513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4210891618" sldId="514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198722949" sldId="515"/>
        </pc:sldMkLst>
      </pc:sldChg>
      <pc:sldChg chg="modSp mod">
        <pc:chgData name="Benjamin Frandsen" userId="4004808869_tp_box_2" providerId="OAuth2" clId="{FC6DC568-8B15-4396-9411-AD07BBE7C16D}" dt="2026-06-08T21:54:28.590" v="15768"/>
        <pc:sldMkLst>
          <pc:docMk/>
          <pc:sldMk cId="1100880854" sldId="552"/>
        </pc:sldMkLst>
        <pc:spChg chg="mod">
          <ac:chgData name="Benjamin Frandsen" userId="4004808869_tp_box_2" providerId="OAuth2" clId="{FC6DC568-8B15-4396-9411-AD07BBE7C16D}" dt="2026-06-08T21:54:28.590" v="15768"/>
          <ac:spMkLst>
            <pc:docMk/>
            <pc:sldMk cId="1100880854" sldId="552"/>
            <ac:spMk id="2" creationId="{F835080F-DECF-C52E-A692-92862E8F7F53}"/>
          </ac:spMkLst>
        </pc:spChg>
        <pc:spChg chg="mod">
          <ac:chgData name="Benjamin Frandsen" userId="4004808869_tp_box_2" providerId="OAuth2" clId="{FC6DC568-8B15-4396-9411-AD07BBE7C16D}" dt="2026-06-08T21:54:01.371" v="15729" actId="20577"/>
          <ac:spMkLst>
            <pc:docMk/>
            <pc:sldMk cId="1100880854" sldId="552"/>
            <ac:spMk id="13" creationId="{AEEC16B0-8DD3-0EB0-CD49-1FAC84060A73}"/>
          </ac:spMkLst>
        </pc:spChg>
      </pc:sldChg>
      <pc:sldChg chg="modSp mod">
        <pc:chgData name="Benjamin Frandsen" userId="4004808869_tp_box_2" providerId="OAuth2" clId="{FC6DC568-8B15-4396-9411-AD07BBE7C16D}" dt="2026-06-09T01:08:23.079" v="15986" actId="20577"/>
        <pc:sldMkLst>
          <pc:docMk/>
          <pc:sldMk cId="1037120089" sldId="553"/>
        </pc:sldMkLst>
        <pc:spChg chg="mod">
          <ac:chgData name="Benjamin Frandsen" userId="4004808869_tp_box_2" providerId="OAuth2" clId="{FC6DC568-8B15-4396-9411-AD07BBE7C16D}" dt="2026-06-09T01:08:23.079" v="15986" actId="20577"/>
          <ac:spMkLst>
            <pc:docMk/>
            <pc:sldMk cId="1037120089" sldId="553"/>
            <ac:spMk id="2" creationId="{B08A8AF7-248B-6D11-5F4B-388D2562DBC5}"/>
          </ac:spMkLst>
        </pc:spChg>
      </pc:sldChg>
      <pc:sldChg chg="addSp modSp mod modAnim">
        <pc:chgData name="Benjamin Frandsen" userId="4004808869_tp_box_2" providerId="OAuth2" clId="{FC6DC568-8B15-4396-9411-AD07BBE7C16D}" dt="2026-06-08T23:36:32.203" v="15942"/>
        <pc:sldMkLst>
          <pc:docMk/>
          <pc:sldMk cId="4173874804" sldId="555"/>
        </pc:sldMkLst>
        <pc:spChg chg="add mod">
          <ac:chgData name="Benjamin Frandsen" userId="4004808869_tp_box_2" providerId="OAuth2" clId="{FC6DC568-8B15-4396-9411-AD07BBE7C16D}" dt="2026-06-08T23:36:19.145" v="15941" actId="14861"/>
          <ac:spMkLst>
            <pc:docMk/>
            <pc:sldMk cId="4173874804" sldId="555"/>
            <ac:spMk id="3" creationId="{E06FCE1C-3F85-0AB9-EE1E-EE359DF574B9}"/>
          </ac:spMkLst>
        </pc:spChg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4020446573" sldId="556"/>
        </pc:sldMkLst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2961205885" sldId="719"/>
        </pc:sldMkLst>
      </pc:sldChg>
      <pc:sldChg chg="addSp modSp mod">
        <pc:chgData name="Benjamin Frandsen" userId="4004808869_tp_box_2" providerId="OAuth2" clId="{FC6DC568-8B15-4396-9411-AD07BBE7C16D}" dt="2026-06-09T19:11:46.699" v="17828" actId="14100"/>
        <pc:sldMkLst>
          <pc:docMk/>
          <pc:sldMk cId="1640976255" sldId="723"/>
        </pc:sldMkLst>
        <pc:spChg chg="add mod">
          <ac:chgData name="Benjamin Frandsen" userId="4004808869_tp_box_2" providerId="OAuth2" clId="{FC6DC568-8B15-4396-9411-AD07BBE7C16D}" dt="2026-06-09T19:11:46.699" v="17828" actId="14100"/>
          <ac:spMkLst>
            <pc:docMk/>
            <pc:sldMk cId="1640976255" sldId="723"/>
            <ac:spMk id="4" creationId="{6F6BB3CE-5454-BCD7-2D23-999B187288C1}"/>
          </ac:spMkLst>
        </pc:spChg>
      </pc:sldChg>
      <pc:sldChg chg="addSp modSp mod">
        <pc:chgData name="Benjamin Frandsen" userId="4004808869_tp_box_2" providerId="OAuth2" clId="{FC6DC568-8B15-4396-9411-AD07BBE7C16D}" dt="2026-06-09T19:11:26.124" v="17666" actId="1036"/>
        <pc:sldMkLst>
          <pc:docMk/>
          <pc:sldMk cId="3711614365" sldId="724"/>
        </pc:sldMkLst>
        <pc:spChg chg="add mod">
          <ac:chgData name="Benjamin Frandsen" userId="4004808869_tp_box_2" providerId="OAuth2" clId="{FC6DC568-8B15-4396-9411-AD07BBE7C16D}" dt="2026-06-09T19:11:26.124" v="17666" actId="1036"/>
          <ac:spMkLst>
            <pc:docMk/>
            <pc:sldMk cId="3711614365" sldId="724"/>
            <ac:spMk id="4" creationId="{57AA4F86-345C-676F-4FFB-CB74569D5C04}"/>
          </ac:spMkLst>
        </pc:spChg>
      </pc:sldChg>
      <pc:sldChg chg="delSp modSp mod delAnim modAnim">
        <pc:chgData name="Benjamin Frandsen" userId="4004808869_tp_box_2" providerId="OAuth2" clId="{FC6DC568-8B15-4396-9411-AD07BBE7C16D}" dt="2026-06-09T19:08:03.498" v="17638" actId="5793"/>
        <pc:sldMkLst>
          <pc:docMk/>
          <pc:sldMk cId="419700386" sldId="725"/>
        </pc:sldMkLst>
        <pc:spChg chg="mod">
          <ac:chgData name="Benjamin Frandsen" userId="4004808869_tp_box_2" providerId="OAuth2" clId="{FC6DC568-8B15-4396-9411-AD07BBE7C16D}" dt="2026-06-09T19:08:03.498" v="17638" actId="5793"/>
          <ac:spMkLst>
            <pc:docMk/>
            <pc:sldMk cId="419700386" sldId="725"/>
            <ac:spMk id="3" creationId="{57B751B2-A1DD-89C0-C1AE-24CC12B12A73}"/>
          </ac:spMkLst>
        </pc:spChg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3546060262" sldId="726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1045094623" sldId="727"/>
        </pc:sldMkLst>
      </pc:sldChg>
      <pc:sldChg chg="del">
        <pc:chgData name="Benjamin Frandsen" userId="4004808869_tp_box_2" providerId="OAuth2" clId="{FC6DC568-8B15-4396-9411-AD07BBE7C16D}" dt="2026-06-11T13:53:59.700" v="17837" actId="47"/>
        <pc:sldMkLst>
          <pc:docMk/>
          <pc:sldMk cId="1977195572" sldId="728"/>
        </pc:sldMkLst>
      </pc:sldChg>
      <pc:sldChg chg="addSp modSp">
        <pc:chgData name="Benjamin Frandsen" userId="4004808869_tp_box_2" providerId="OAuth2" clId="{FC6DC568-8B15-4396-9411-AD07BBE7C16D}" dt="2026-06-09T19:11:16.306" v="17649"/>
        <pc:sldMkLst>
          <pc:docMk/>
          <pc:sldMk cId="482248723" sldId="729"/>
        </pc:sldMkLst>
        <pc:spChg chg="add mod">
          <ac:chgData name="Benjamin Frandsen" userId="4004808869_tp_box_2" providerId="OAuth2" clId="{FC6DC568-8B15-4396-9411-AD07BBE7C16D}" dt="2026-06-09T19:11:16.306" v="17649"/>
          <ac:spMkLst>
            <pc:docMk/>
            <pc:sldMk cId="482248723" sldId="729"/>
            <ac:spMk id="4" creationId="{818AF37D-A69B-E3ED-CD49-B875E879CA9F}"/>
          </ac:spMkLst>
        </pc:spChg>
      </pc:sldChg>
      <pc:sldChg chg="addSp modSp mod">
        <pc:chgData name="Benjamin Frandsen" userId="4004808869_tp_box_2" providerId="OAuth2" clId="{FC6DC568-8B15-4396-9411-AD07BBE7C16D}" dt="2026-06-09T19:11:10.460" v="17648" actId="1076"/>
        <pc:sldMkLst>
          <pc:docMk/>
          <pc:sldMk cId="4079859167" sldId="730"/>
        </pc:sldMkLst>
        <pc:spChg chg="add mod">
          <ac:chgData name="Benjamin Frandsen" userId="4004808869_tp_box_2" providerId="OAuth2" clId="{FC6DC568-8B15-4396-9411-AD07BBE7C16D}" dt="2026-06-09T19:11:10.460" v="17648" actId="1076"/>
          <ac:spMkLst>
            <pc:docMk/>
            <pc:sldMk cId="4079859167" sldId="730"/>
            <ac:spMk id="13" creationId="{B60F1CBB-9A0E-2342-1DB2-A0DA739B6DFD}"/>
          </ac:spMkLst>
        </pc:spChg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2983388409" sldId="734"/>
        </pc:sldMkLst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3143204643" sldId="735"/>
        </pc:sldMkLst>
      </pc:sldChg>
      <pc:sldChg chg="addSp modSp mod modAnim">
        <pc:chgData name="Benjamin Frandsen" userId="4004808869_tp_box_2" providerId="OAuth2" clId="{FC6DC568-8B15-4396-9411-AD07BBE7C16D}" dt="2026-06-09T01:21:44.943" v="16105" actId="20577"/>
        <pc:sldMkLst>
          <pc:docMk/>
          <pc:sldMk cId="1509400544" sldId="738"/>
        </pc:sldMkLst>
        <pc:spChg chg="mod">
          <ac:chgData name="Benjamin Frandsen" userId="4004808869_tp_box_2" providerId="OAuth2" clId="{FC6DC568-8B15-4396-9411-AD07BBE7C16D}" dt="2026-06-09T01:21:44.943" v="16105" actId="20577"/>
          <ac:spMkLst>
            <pc:docMk/>
            <pc:sldMk cId="1509400544" sldId="738"/>
            <ac:spMk id="3" creationId="{A1064819-16A4-6615-F014-23C079E3B1EC}"/>
          </ac:spMkLst>
        </pc:spChg>
        <pc:spChg chg="add mod">
          <ac:chgData name="Benjamin Frandsen" userId="4004808869_tp_box_2" providerId="OAuth2" clId="{FC6DC568-8B15-4396-9411-AD07BBE7C16D}" dt="2026-06-09T01:15:16.640" v="16092" actId="1038"/>
          <ac:spMkLst>
            <pc:docMk/>
            <pc:sldMk cId="1509400544" sldId="738"/>
            <ac:spMk id="4" creationId="{F42AEF8B-3B22-A745-E6BD-AAE3981CB09E}"/>
          </ac:spMkLst>
        </pc:spChg>
        <pc:picChg chg="mod">
          <ac:chgData name="Benjamin Frandsen" userId="4004808869_tp_box_2" providerId="OAuth2" clId="{FC6DC568-8B15-4396-9411-AD07BBE7C16D}" dt="2026-06-09T01:15:08.008" v="16079" actId="1036"/>
          <ac:picMkLst>
            <pc:docMk/>
            <pc:sldMk cId="1509400544" sldId="738"/>
            <ac:picMk id="7" creationId="{45681D40-4244-FF7B-C7AA-A772A5A21C47}"/>
          </ac:picMkLst>
        </pc:picChg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2005460841" sldId="740"/>
        </pc:sldMkLst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1377513552" sldId="741"/>
        </pc:sldMkLst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1633146532" sldId="742"/>
        </pc:sldMkLst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4072038735" sldId="743"/>
        </pc:sldMkLst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1094412346" sldId="744"/>
        </pc:sldMkLst>
      </pc:sldChg>
      <pc:sldChg chg="addSp modSp mod">
        <pc:chgData name="Benjamin Frandsen" userId="4004808869_tp_box_2" providerId="OAuth2" clId="{FC6DC568-8B15-4396-9411-AD07BBE7C16D}" dt="2026-06-09T01:23:46.801" v="16205" actId="1035"/>
        <pc:sldMkLst>
          <pc:docMk/>
          <pc:sldMk cId="931099653" sldId="745"/>
        </pc:sldMkLst>
        <pc:spChg chg="add mod">
          <ac:chgData name="Benjamin Frandsen" userId="4004808869_tp_box_2" providerId="OAuth2" clId="{FC6DC568-8B15-4396-9411-AD07BBE7C16D}" dt="2026-06-09T01:23:46.801" v="16205" actId="1035"/>
          <ac:spMkLst>
            <pc:docMk/>
            <pc:sldMk cId="931099653" sldId="745"/>
            <ac:spMk id="3" creationId="{C1D6B12F-1DDB-BE52-E9E9-472DC2B1CCFD}"/>
          </ac:spMkLst>
        </pc:spChg>
        <pc:spChg chg="mod">
          <ac:chgData name="Benjamin Frandsen" userId="4004808869_tp_box_2" providerId="OAuth2" clId="{FC6DC568-8B15-4396-9411-AD07BBE7C16D}" dt="2026-06-09T01:22:51.667" v="16124" actId="14100"/>
          <ac:spMkLst>
            <pc:docMk/>
            <pc:sldMk cId="931099653" sldId="745"/>
            <ac:spMk id="6" creationId="{BDB0BDD5-D9C7-FDB2-36F3-37887B66C770}"/>
          </ac:spMkLst>
        </pc:spChg>
      </pc:sldChg>
      <pc:sldChg chg="add del">
        <pc:chgData name="Benjamin Frandsen" userId="4004808869_tp_box_2" providerId="OAuth2" clId="{FC6DC568-8B15-4396-9411-AD07BBE7C16D}" dt="2026-06-11T13:53:59.700" v="17837" actId="47"/>
        <pc:sldMkLst>
          <pc:docMk/>
          <pc:sldMk cId="3902946771" sldId="746"/>
        </pc:sldMkLst>
      </pc:sldChg>
      <pc:sldChg chg="addSp modSp mod">
        <pc:chgData name="Benjamin Frandsen" userId="4004808869_tp_box_2" providerId="OAuth2" clId="{FC6DC568-8B15-4396-9411-AD07BBE7C16D}" dt="2026-06-09T01:35:29.522" v="16729" actId="20577"/>
        <pc:sldMkLst>
          <pc:docMk/>
          <pc:sldMk cId="1137565758" sldId="747"/>
        </pc:sldMkLst>
        <pc:spChg chg="mod">
          <ac:chgData name="Benjamin Frandsen" userId="4004808869_tp_box_2" providerId="OAuth2" clId="{FC6DC568-8B15-4396-9411-AD07BBE7C16D}" dt="2026-06-08T21:55:51.027" v="15835" actId="20577"/>
          <ac:spMkLst>
            <pc:docMk/>
            <pc:sldMk cId="1137565758" sldId="747"/>
            <ac:spMk id="2" creationId="{2A6A9C6C-77AA-4DE6-D5DE-F24067AC685B}"/>
          </ac:spMkLst>
        </pc:spChg>
        <pc:spChg chg="mod">
          <ac:chgData name="Benjamin Frandsen" userId="4004808869_tp_box_2" providerId="OAuth2" clId="{FC6DC568-8B15-4396-9411-AD07BBE7C16D}" dt="2026-06-09T01:35:29.522" v="16729" actId="20577"/>
          <ac:spMkLst>
            <pc:docMk/>
            <pc:sldMk cId="1137565758" sldId="747"/>
            <ac:spMk id="3" creationId="{9B524E4E-BE69-275B-F73B-00F909DBC85D}"/>
          </ac:spMkLst>
        </pc:spChg>
        <pc:spChg chg="add mod">
          <ac:chgData name="Benjamin Frandsen" userId="4004808869_tp_box_2" providerId="OAuth2" clId="{FC6DC568-8B15-4396-9411-AD07BBE7C16D}" dt="2026-06-09T01:32:30.586" v="16642" actId="14100"/>
          <ac:spMkLst>
            <pc:docMk/>
            <pc:sldMk cId="1137565758" sldId="747"/>
            <ac:spMk id="6" creationId="{13BF836F-CFC9-6745-0DA0-6720FCF27C46}"/>
          </ac:spMkLst>
        </pc:spChg>
        <pc:picChg chg="add mod">
          <ac:chgData name="Benjamin Frandsen" userId="4004808869_tp_box_2" providerId="OAuth2" clId="{FC6DC568-8B15-4396-9411-AD07BBE7C16D}" dt="2026-06-09T01:27:37.238" v="16212" actId="1076"/>
          <ac:picMkLst>
            <pc:docMk/>
            <pc:sldMk cId="1137565758" sldId="747"/>
            <ac:picMk id="5" creationId="{85F3F0ED-62E2-2911-5943-A1A1164A0181}"/>
          </ac:picMkLst>
        </pc:picChg>
      </pc:sldChg>
      <pc:sldChg chg="addSp delSp modSp mod modAnim">
        <pc:chgData name="Benjamin Frandsen" userId="4004808869_tp_box_2" providerId="OAuth2" clId="{FC6DC568-8B15-4396-9411-AD07BBE7C16D}" dt="2026-06-09T19:10:31.346" v="17643"/>
        <pc:sldMkLst>
          <pc:docMk/>
          <pc:sldMk cId="2965346699" sldId="748"/>
        </pc:sldMkLst>
        <pc:spChg chg="mod">
          <ac:chgData name="Benjamin Frandsen" userId="4004808869_tp_box_2" providerId="OAuth2" clId="{FC6DC568-8B15-4396-9411-AD07BBE7C16D}" dt="2026-06-09T04:14:03.719" v="16848" actId="20577"/>
          <ac:spMkLst>
            <pc:docMk/>
            <pc:sldMk cId="2965346699" sldId="748"/>
            <ac:spMk id="2" creationId="{26629B23-5B64-BE88-8A2C-0474F8739A4D}"/>
          </ac:spMkLst>
        </pc:spChg>
        <pc:spChg chg="add mod">
          <ac:chgData name="Benjamin Frandsen" userId="4004808869_tp_box_2" providerId="OAuth2" clId="{FC6DC568-8B15-4396-9411-AD07BBE7C16D}" dt="2026-06-09T04:28:19.332" v="17301" actId="1036"/>
          <ac:spMkLst>
            <pc:docMk/>
            <pc:sldMk cId="2965346699" sldId="748"/>
            <ac:spMk id="12" creationId="{B1C65F2B-1F16-A008-88FB-1F08D980E861}"/>
          </ac:spMkLst>
        </pc:spChg>
        <pc:spChg chg="add mod">
          <ac:chgData name="Benjamin Frandsen" userId="4004808869_tp_box_2" providerId="OAuth2" clId="{FC6DC568-8B15-4396-9411-AD07BBE7C16D}" dt="2026-06-09T04:32:28.647" v="17430" actId="1038"/>
          <ac:spMkLst>
            <pc:docMk/>
            <pc:sldMk cId="2965346699" sldId="748"/>
            <ac:spMk id="15" creationId="{8E106573-31C6-D92B-3F4C-3EA8D2495388}"/>
          </ac:spMkLst>
        </pc:spChg>
        <pc:picChg chg="add mod">
          <ac:chgData name="Benjamin Frandsen" userId="4004808869_tp_box_2" providerId="OAuth2" clId="{FC6DC568-8B15-4396-9411-AD07BBE7C16D}" dt="2026-06-09T04:27:25.579" v="17280" actId="14100"/>
          <ac:picMkLst>
            <pc:docMk/>
            <pc:sldMk cId="2965346699" sldId="748"/>
            <ac:picMk id="5" creationId="{C1484E07-F8CF-3A84-C882-EA0EEDC2E3A9}"/>
          </ac:picMkLst>
        </pc:picChg>
        <pc:picChg chg="add mod">
          <ac:chgData name="Benjamin Frandsen" userId="4004808869_tp_box_2" providerId="OAuth2" clId="{FC6DC568-8B15-4396-9411-AD07BBE7C16D}" dt="2026-06-09T04:27:25.579" v="17280" actId="14100"/>
          <ac:picMkLst>
            <pc:docMk/>
            <pc:sldMk cId="2965346699" sldId="748"/>
            <ac:picMk id="7" creationId="{59721AE0-7A7D-6A25-EAB5-C6D09EFC3766}"/>
          </ac:picMkLst>
        </pc:picChg>
        <pc:picChg chg="add mod">
          <ac:chgData name="Benjamin Frandsen" userId="4004808869_tp_box_2" providerId="OAuth2" clId="{FC6DC568-8B15-4396-9411-AD07BBE7C16D}" dt="2026-06-09T04:32:36.768" v="17436" actId="1035"/>
          <ac:picMkLst>
            <pc:docMk/>
            <pc:sldMk cId="2965346699" sldId="748"/>
            <ac:picMk id="9" creationId="{10A8EC87-01FF-5238-2945-AB8EDB244A89}"/>
          </ac:picMkLst>
        </pc:picChg>
        <pc:picChg chg="add mod">
          <ac:chgData name="Benjamin Frandsen" userId="4004808869_tp_box_2" providerId="OAuth2" clId="{FC6DC568-8B15-4396-9411-AD07BBE7C16D}" dt="2026-06-09T04:32:23.350" v="17414" actId="1036"/>
          <ac:picMkLst>
            <pc:docMk/>
            <pc:sldMk cId="2965346699" sldId="748"/>
            <ac:picMk id="11" creationId="{661F9D62-868F-360A-EAE4-B2FEC661B964}"/>
          </ac:picMkLst>
        </pc:picChg>
        <pc:picChg chg="add mod">
          <ac:chgData name="Benjamin Frandsen" userId="4004808869_tp_box_2" providerId="OAuth2" clId="{FC6DC568-8B15-4396-9411-AD07BBE7C16D}" dt="2026-06-09T04:32:36.768" v="17436" actId="1035"/>
          <ac:picMkLst>
            <pc:docMk/>
            <pc:sldMk cId="2965346699" sldId="748"/>
            <ac:picMk id="14" creationId="{89A02831-9757-F7DE-6DBC-3725B09939A1}"/>
          </ac:picMkLst>
        </pc:picChg>
      </pc:sldChg>
      <pc:sldChg chg="del">
        <pc:chgData name="Benjamin Frandsen" userId="4004808869_tp_box_2" providerId="OAuth2" clId="{FC6DC568-8B15-4396-9411-AD07BBE7C16D}" dt="2026-06-11T00:50:52.209" v="17836" actId="47"/>
        <pc:sldMkLst>
          <pc:docMk/>
          <pc:sldMk cId="3755555317" sldId="749"/>
        </pc:sldMkLst>
      </pc:sldChg>
      <pc:sldChg chg="addSp delSp modSp new mod">
        <pc:chgData name="Benjamin Frandsen" userId="4004808869_tp_box_2" providerId="OAuth2" clId="{FC6DC568-8B15-4396-9411-AD07BBE7C16D}" dt="2026-06-08T05:40:11.933" v="14785" actId="1076"/>
        <pc:sldMkLst>
          <pc:docMk/>
          <pc:sldMk cId="728114084" sldId="751"/>
        </pc:sldMkLst>
        <pc:spChg chg="mod">
          <ac:chgData name="Benjamin Frandsen" userId="4004808869_tp_box_2" providerId="OAuth2" clId="{FC6DC568-8B15-4396-9411-AD07BBE7C16D}" dt="2026-06-06T13:13:14.771" v="14173" actId="20577"/>
          <ac:spMkLst>
            <pc:docMk/>
            <pc:sldMk cId="728114084" sldId="751"/>
            <ac:spMk id="2" creationId="{394465D0-688D-81A7-7AFB-6BC1D6DE47B6}"/>
          </ac:spMkLst>
        </pc:spChg>
        <pc:spChg chg="add mod">
          <ac:chgData name="Benjamin Frandsen" userId="4004808869_tp_box_2" providerId="OAuth2" clId="{FC6DC568-8B15-4396-9411-AD07BBE7C16D}" dt="2026-06-08T05:40:11.933" v="14785" actId="1076"/>
          <ac:spMkLst>
            <pc:docMk/>
            <pc:sldMk cId="728114084" sldId="751"/>
            <ac:spMk id="12" creationId="{7CEB0395-D335-7E60-9CCD-672680517B2D}"/>
          </ac:spMkLst>
        </pc:spChg>
        <pc:graphicFrameChg chg="add mod modGraphic">
          <ac:chgData name="Benjamin Frandsen" userId="4004808869_tp_box_2" providerId="OAuth2" clId="{FC6DC568-8B15-4396-9411-AD07BBE7C16D}" dt="2026-06-08T05:02:09.253" v="14783" actId="20577"/>
          <ac:graphicFrameMkLst>
            <pc:docMk/>
            <pc:sldMk cId="728114084" sldId="751"/>
            <ac:graphicFrameMk id="6" creationId="{1FB800D3-D717-7E1B-A5BE-692A4A08C04A}"/>
          </ac:graphicFrameMkLst>
        </pc:graphicFrameChg>
        <pc:picChg chg="add mod">
          <ac:chgData name="Benjamin Frandsen" userId="4004808869_tp_box_2" providerId="OAuth2" clId="{FC6DC568-8B15-4396-9411-AD07BBE7C16D}" dt="2026-06-08T05:40:08.349" v="14784" actId="14100"/>
          <ac:picMkLst>
            <pc:docMk/>
            <pc:sldMk cId="728114084" sldId="751"/>
            <ac:picMk id="11" creationId="{22D8489B-BCBD-C56B-01EF-1808B73F4416}"/>
          </ac:picMkLst>
        </pc:picChg>
      </pc:sldChg>
      <pc:sldChg chg="addSp delSp modSp add mod addAnim delAnim modAnim">
        <pc:chgData name="Benjamin Frandsen" userId="4004808869_tp_box_2" providerId="OAuth2" clId="{FC6DC568-8B15-4396-9411-AD07BBE7C16D}" dt="2026-06-09T19:05:21.998" v="17524"/>
        <pc:sldMkLst>
          <pc:docMk/>
          <pc:sldMk cId="3621331224" sldId="752"/>
        </pc:sldMkLst>
        <pc:spChg chg="mod">
          <ac:chgData name="Benjamin Frandsen" userId="4004808869_tp_box_2" providerId="OAuth2" clId="{FC6DC568-8B15-4396-9411-AD07BBE7C16D}" dt="2026-06-08T21:48:38.814" v="15635" actId="20577"/>
          <ac:spMkLst>
            <pc:docMk/>
            <pc:sldMk cId="3621331224" sldId="752"/>
            <ac:spMk id="2" creationId="{F40766EF-59D1-162C-9AFD-CD95D9DE1B12}"/>
          </ac:spMkLst>
        </pc:spChg>
        <pc:spChg chg="add mod">
          <ac:chgData name="Benjamin Frandsen" userId="4004808869_tp_box_2" providerId="OAuth2" clId="{FC6DC568-8B15-4396-9411-AD07BBE7C16D}" dt="2026-06-08T21:48:57.131" v="15678" actId="1037"/>
          <ac:spMkLst>
            <pc:docMk/>
            <pc:sldMk cId="3621331224" sldId="752"/>
            <ac:spMk id="3" creationId="{72EDB60E-0F1A-36BF-0E36-CECF3B84312B}"/>
          </ac:spMkLst>
        </pc:spChg>
        <pc:spChg chg="add mod">
          <ac:chgData name="Benjamin Frandsen" userId="4004808869_tp_box_2" providerId="OAuth2" clId="{FC6DC568-8B15-4396-9411-AD07BBE7C16D}" dt="2026-06-08T21:49:02.391" v="15689" actId="1037"/>
          <ac:spMkLst>
            <pc:docMk/>
            <pc:sldMk cId="3621331224" sldId="752"/>
            <ac:spMk id="4" creationId="{69E52BBC-80D6-5909-AD85-54DE46F23647}"/>
          </ac:spMkLst>
        </pc:spChg>
        <pc:spChg chg="add mod">
          <ac:chgData name="Benjamin Frandsen" userId="4004808869_tp_box_2" providerId="OAuth2" clId="{FC6DC568-8B15-4396-9411-AD07BBE7C16D}" dt="2026-06-08T21:48:57.131" v="15678" actId="1037"/>
          <ac:spMkLst>
            <pc:docMk/>
            <pc:sldMk cId="3621331224" sldId="752"/>
            <ac:spMk id="6" creationId="{96AB6273-DF6D-0999-7577-96EB0E20FF55}"/>
          </ac:spMkLst>
        </pc:spChg>
        <pc:spChg chg="add mod">
          <ac:chgData name="Benjamin Frandsen" userId="4004808869_tp_box_2" providerId="OAuth2" clId="{FC6DC568-8B15-4396-9411-AD07BBE7C16D}" dt="2026-06-08T21:49:02.391" v="15689" actId="1037"/>
          <ac:spMkLst>
            <pc:docMk/>
            <pc:sldMk cId="3621331224" sldId="752"/>
            <ac:spMk id="8" creationId="{3FDB0AE6-5412-CD93-E9C5-67D0BA06D581}"/>
          </ac:spMkLst>
        </pc:spChg>
        <pc:grpChg chg="mod">
          <ac:chgData name="Benjamin Frandsen" userId="4004808869_tp_box_2" providerId="OAuth2" clId="{FC6DC568-8B15-4396-9411-AD07BBE7C16D}" dt="2026-06-08T21:49:02.391" v="15689" actId="1037"/>
          <ac:grpSpMkLst>
            <pc:docMk/>
            <pc:sldMk cId="3621331224" sldId="752"/>
            <ac:grpSpMk id="18" creationId="{413516DA-EB8D-5A74-0D35-C0D10BC5B22A}"/>
          </ac:grpSpMkLst>
        </pc:grpChg>
        <pc:picChg chg="mod">
          <ac:chgData name="Benjamin Frandsen" userId="4004808869_tp_box_2" providerId="OAuth2" clId="{FC6DC568-8B15-4396-9411-AD07BBE7C16D}" dt="2026-06-08T21:48:57.131" v="15678" actId="1037"/>
          <ac:picMkLst>
            <pc:docMk/>
            <pc:sldMk cId="3621331224" sldId="752"/>
            <ac:picMk id="5" creationId="{7500B3D3-BE34-C355-3D70-E392B5C3A436}"/>
          </ac:picMkLst>
        </pc:picChg>
        <pc:picChg chg="mod">
          <ac:chgData name="Benjamin Frandsen" userId="4004808869_tp_box_2" providerId="OAuth2" clId="{FC6DC568-8B15-4396-9411-AD07BBE7C16D}" dt="2026-06-08T21:48:57.131" v="15678" actId="1037"/>
          <ac:picMkLst>
            <pc:docMk/>
            <pc:sldMk cId="3621331224" sldId="752"/>
            <ac:picMk id="7" creationId="{C26F6E64-84F9-8DD3-42DB-6E9BAD48B893}"/>
          </ac:picMkLst>
        </pc:picChg>
        <pc:picChg chg="mod">
          <ac:chgData name="Benjamin Frandsen" userId="4004808869_tp_box_2" providerId="OAuth2" clId="{FC6DC568-8B15-4396-9411-AD07BBE7C16D}" dt="2026-06-08T21:49:02.391" v="15689" actId="1037"/>
          <ac:picMkLst>
            <pc:docMk/>
            <pc:sldMk cId="3621331224" sldId="752"/>
            <ac:picMk id="9" creationId="{CBFB24FD-9FFB-D6FE-71AD-C33CAFCAD6B1}"/>
          </ac:picMkLst>
        </pc:picChg>
        <pc:inkChg chg="add mod">
          <ac:chgData name="Benjamin Frandsen" userId="4004808869_tp_box_2" providerId="OAuth2" clId="{FC6DC568-8B15-4396-9411-AD07BBE7C16D}" dt="2026-06-08T21:45:18.421" v="15302"/>
          <ac:inkMkLst>
            <pc:docMk/>
            <pc:sldMk cId="3621331224" sldId="752"/>
            <ac:inkMk id="16" creationId="{B7EF158A-A8C2-76B6-5E95-68CD64A6AE18}"/>
          </ac:inkMkLst>
        </pc:inkChg>
        <pc:inkChg chg="add mod">
          <ac:chgData name="Benjamin Frandsen" userId="4004808869_tp_box_2" providerId="OAuth2" clId="{FC6DC568-8B15-4396-9411-AD07BBE7C16D}" dt="2026-06-08T21:45:18.421" v="15302"/>
          <ac:inkMkLst>
            <pc:docMk/>
            <pc:sldMk cId="3621331224" sldId="752"/>
            <ac:inkMk id="17" creationId="{EEB25F32-6BA3-5F48-6053-FB7063ADAD92}"/>
          </ac:inkMkLst>
        </pc:inkChg>
        <pc:inkChg chg="add mod">
          <ac:chgData name="Benjamin Frandsen" userId="4004808869_tp_box_2" providerId="OAuth2" clId="{FC6DC568-8B15-4396-9411-AD07BBE7C16D}" dt="2026-06-08T21:49:02.391" v="15689" actId="1037"/>
          <ac:inkMkLst>
            <pc:docMk/>
            <pc:sldMk cId="3621331224" sldId="752"/>
            <ac:inkMk id="19" creationId="{2AB8C7F7-4F00-35E5-5423-02762BBD3759}"/>
          </ac:inkMkLst>
        </pc:inkChg>
      </pc:sldChg>
      <pc:sldChg chg="addSp delSp modSp new mod">
        <pc:chgData name="Benjamin Frandsen" userId="4004808869_tp_box_2" providerId="OAuth2" clId="{FC6DC568-8B15-4396-9411-AD07BBE7C16D}" dt="2026-06-08T19:57:50.434" v="14906" actId="1076"/>
        <pc:sldMkLst>
          <pc:docMk/>
          <pc:sldMk cId="1261842349" sldId="753"/>
        </pc:sldMkLst>
        <pc:spChg chg="mod">
          <ac:chgData name="Benjamin Frandsen" userId="4004808869_tp_box_2" providerId="OAuth2" clId="{FC6DC568-8B15-4396-9411-AD07BBE7C16D}" dt="2026-06-08T19:49:20.858" v="14899" actId="20577"/>
          <ac:spMkLst>
            <pc:docMk/>
            <pc:sldMk cId="1261842349" sldId="753"/>
            <ac:spMk id="2" creationId="{1C13D5D5-D220-03C2-628A-19E0AD77E160}"/>
          </ac:spMkLst>
        </pc:spChg>
        <pc:picChg chg="add mod">
          <ac:chgData name="Benjamin Frandsen" userId="4004808869_tp_box_2" providerId="OAuth2" clId="{FC6DC568-8B15-4396-9411-AD07BBE7C16D}" dt="2026-06-08T19:57:50.434" v="14906" actId="1076"/>
          <ac:picMkLst>
            <pc:docMk/>
            <pc:sldMk cId="1261842349" sldId="753"/>
            <ac:picMk id="7" creationId="{EEF2EEF0-5A22-1A30-E2FB-2CA09B24E757}"/>
          </ac:picMkLst>
        </pc:picChg>
      </pc:sldChg>
      <pc:sldChg chg="addSp delSp modSp new mod modAnim">
        <pc:chgData name="Benjamin Frandsen" userId="4004808869_tp_box_2" providerId="OAuth2" clId="{FC6DC568-8B15-4396-9411-AD07BBE7C16D}" dt="2026-06-09T04:31:06.218" v="17333" actId="1076"/>
        <pc:sldMkLst>
          <pc:docMk/>
          <pc:sldMk cId="3569185583" sldId="754"/>
        </pc:sldMkLst>
        <pc:spChg chg="mod">
          <ac:chgData name="Benjamin Frandsen" userId="4004808869_tp_box_2" providerId="OAuth2" clId="{FC6DC568-8B15-4396-9411-AD07BBE7C16D}" dt="2026-06-09T01:35:55.370" v="16762" actId="20577"/>
          <ac:spMkLst>
            <pc:docMk/>
            <pc:sldMk cId="3569185583" sldId="754"/>
            <ac:spMk id="2" creationId="{7600D530-1429-C9A6-6217-2A16DFD7A012}"/>
          </ac:spMkLst>
        </pc:spChg>
        <pc:spChg chg="add mod">
          <ac:chgData name="Benjamin Frandsen" userId="4004808869_tp_box_2" providerId="OAuth2" clId="{FC6DC568-8B15-4396-9411-AD07BBE7C16D}" dt="2026-06-09T01:39:50.685" v="16801" actId="1076"/>
          <ac:spMkLst>
            <pc:docMk/>
            <pc:sldMk cId="3569185583" sldId="754"/>
            <ac:spMk id="10" creationId="{88BE9EF7-723D-F518-8C3B-05E53044262D}"/>
          </ac:spMkLst>
        </pc:spChg>
        <pc:spChg chg="add mod">
          <ac:chgData name="Benjamin Frandsen" userId="4004808869_tp_box_2" providerId="OAuth2" clId="{FC6DC568-8B15-4396-9411-AD07BBE7C16D}" dt="2026-06-09T01:40:06.445" v="16823" actId="20577"/>
          <ac:spMkLst>
            <pc:docMk/>
            <pc:sldMk cId="3569185583" sldId="754"/>
            <ac:spMk id="11" creationId="{24201A84-0766-4456-3823-AF45E5B2B8D8}"/>
          </ac:spMkLst>
        </pc:spChg>
        <pc:spChg chg="add mod">
          <ac:chgData name="Benjamin Frandsen" userId="4004808869_tp_box_2" providerId="OAuth2" clId="{FC6DC568-8B15-4396-9411-AD07BBE7C16D}" dt="2026-06-09T01:40:34.735" v="16828" actId="1076"/>
          <ac:spMkLst>
            <pc:docMk/>
            <pc:sldMk cId="3569185583" sldId="754"/>
            <ac:spMk id="12" creationId="{8B1D1300-C2D6-E5C5-88CD-F591EBBF4769}"/>
          </ac:spMkLst>
        </pc:spChg>
        <pc:spChg chg="add mod">
          <ac:chgData name="Benjamin Frandsen" userId="4004808869_tp_box_2" providerId="OAuth2" clId="{FC6DC568-8B15-4396-9411-AD07BBE7C16D}" dt="2026-06-09T04:31:06.218" v="17333" actId="1076"/>
          <ac:spMkLst>
            <pc:docMk/>
            <pc:sldMk cId="3569185583" sldId="754"/>
            <ac:spMk id="13" creationId="{31D16DCB-3AB9-B2F2-5969-E42D4CBA9C5D}"/>
          </ac:spMkLst>
        </pc:spChg>
        <pc:picChg chg="add mod">
          <ac:chgData name="Benjamin Frandsen" userId="4004808869_tp_box_2" providerId="OAuth2" clId="{FC6DC568-8B15-4396-9411-AD07BBE7C16D}" dt="2026-06-09T01:39:29.165" v="16780" actId="1076"/>
          <ac:picMkLst>
            <pc:docMk/>
            <pc:sldMk cId="3569185583" sldId="754"/>
            <ac:picMk id="5" creationId="{6BB60560-8BB5-DA60-9D18-0CF99BE57342}"/>
          </ac:picMkLst>
        </pc:picChg>
        <pc:picChg chg="add mod">
          <ac:chgData name="Benjamin Frandsen" userId="4004808869_tp_box_2" providerId="OAuth2" clId="{FC6DC568-8B15-4396-9411-AD07BBE7C16D}" dt="2026-06-09T01:39:27.137" v="16779" actId="1076"/>
          <ac:picMkLst>
            <pc:docMk/>
            <pc:sldMk cId="3569185583" sldId="754"/>
            <ac:picMk id="7" creationId="{69F6CD4F-649D-A033-3E08-DCECDD49E799}"/>
          </ac:picMkLst>
        </pc:picChg>
        <pc:picChg chg="add mod">
          <ac:chgData name="Benjamin Frandsen" userId="4004808869_tp_box_2" providerId="OAuth2" clId="{FC6DC568-8B15-4396-9411-AD07BBE7C16D}" dt="2026-06-09T01:39:14.189" v="16776" actId="14100"/>
          <ac:picMkLst>
            <pc:docMk/>
            <pc:sldMk cId="3569185583" sldId="754"/>
            <ac:picMk id="9" creationId="{EAC62D6A-2BFC-CF49-225A-14D9DF506FAB}"/>
          </ac:picMkLst>
        </pc:picChg>
      </pc:sldChg>
      <pc:sldChg chg="new del">
        <pc:chgData name="Benjamin Frandsen" userId="4004808869_tp_box_2" providerId="OAuth2" clId="{FC6DC568-8B15-4396-9411-AD07BBE7C16D}" dt="2026-06-11T13:53:59.700" v="17837" actId="47"/>
        <pc:sldMkLst>
          <pc:docMk/>
          <pc:sldMk cId="608703456" sldId="755"/>
        </pc:sldMkLst>
      </pc:sldChg>
      <pc:sldChg chg="addSp modSp add mod">
        <pc:chgData name="Benjamin Frandsen" userId="4004808869_tp_box_2" providerId="OAuth2" clId="{FC6DC568-8B15-4396-9411-AD07BBE7C16D}" dt="2026-06-09T06:42:39.589" v="17522" actId="1038"/>
        <pc:sldMkLst>
          <pc:docMk/>
          <pc:sldMk cId="736681226" sldId="757"/>
        </pc:sldMkLst>
        <pc:spChg chg="add mod">
          <ac:chgData name="Benjamin Frandsen" userId="4004808869_tp_box_2" providerId="OAuth2" clId="{FC6DC568-8B15-4396-9411-AD07BBE7C16D}" dt="2026-06-09T06:42:30.361" v="17501" actId="1076"/>
          <ac:spMkLst>
            <pc:docMk/>
            <pc:sldMk cId="736681226" sldId="757"/>
            <ac:spMk id="6" creationId="{D4BCA4F9-68EA-81E8-0A60-80781FEAD923}"/>
          </ac:spMkLst>
        </pc:spChg>
        <pc:spChg chg="add mod">
          <ac:chgData name="Benjamin Frandsen" userId="4004808869_tp_box_2" providerId="OAuth2" clId="{FC6DC568-8B15-4396-9411-AD07BBE7C16D}" dt="2026-06-09T06:42:39.589" v="17522" actId="1038"/>
          <ac:spMkLst>
            <pc:docMk/>
            <pc:sldMk cId="736681226" sldId="757"/>
            <ac:spMk id="8" creationId="{E5A3178B-3BF7-E804-521D-B59926EF90C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8T21:45:16.22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274 13 1064,'-23'2'1375,"-55"-9"-23,62 4-1283,1 1 0,0 0 0,-1 2 1,1 0-1,-1 0 0,1 1 1,-20 5-1,34-6-76,-1 0 1,1 1-1,-1-1 1,1 1-1,-1 0 1,1-1-1,0 1 0,-1 0 1,1 0-1,0 0 1,0 0-1,-1 0 1,1 0-1,0 0 1,0 0-1,0 0 1,0 0-1,0 1 0,1-1 1,-1 0-1,0 1 1,1-1-1,-1 1 1,1-1-1,-1 1 1,1-1-1,-1 1 0,1-1 1,0 1-1,0-1 1,0 1-1,0-1 1,0 1-1,0-1 1,1 1-1,-1-1 0,0 1 1,1-1-1,-1 1 1,1-1-1,-1 1 1,2 1-1,0 0-97,-1 0-1,0-1 1,1 1-1,0-1 1,-1 0 0,1 1-1,0-1 1,0 0-1,1 0 1,-1 0 0,0-1-1,1 1 1,-1 0-1,1-1 1,-1 1 0,1-1-1,0 0 1,-1 0-1,1 0 1,0 0 0,0-1-1,4 1 62,-7 0 92,1-1 0,0 0 0,-1 1-1,1-1 1,-1 1 0,1 0 0,0-1 0,-1 1 0,1-1-1,-1 1 1,0 0 0,1-1 0,-1 1 0,1 0 0,-1 0-1,0-1 1,0 1 0,1 0 0,-1 0 0,0 0 0,0-1-1,0 2 1,5 20 455,2 50 182,-3 0 0,-6 92-1,0-71-513,23 497 3982,-1-404-3696,61 421 1468,-74-554-1494,-2 1-1,-3 0 1,-5 79-1,1-105-464,2-9 61,0 0 0,2 0 0,0 0 0,1-1 0,6 24 0,18 53 117,-18-48-123,-8-40-2,-1 0-1,1-1 0,1 1 0,-1 0 0,1-1 0,0 1 1,1-1-1,-1 1 0,1-1 0,1 0 0,-1 0 0,1-1 1,5 7-1,-7-10 86,1-1 1,-1 1-1,1-1 1,-1 0 0,1 0-1,0 0 1,0 0-1,-1 0 1,1-1-1,0 1 1,0-1 0,-1 0-1,1 0 1,0 0-1,0 0 1,0 0-1,3-1 1,51-12 947,-54 12-1044,31-9 161,-23 5-554,0 1 1,1 1 0,0 0 0,0 1 0,21-2 0,-19 7-461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5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148 127 968,'-14'-13'272,"-2"0"208,-1-1-136,-4-5-256,-2 1-48,-1 0-24,5-1 0,8 9-16,10 9-16,-1-1 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99 128 1248,'-6'-3'176,"3"2"168,-2-3-208,2 2-104,-2 1 0,3-2 192,0 0 121,-2-4 207,1 0 72,-3-6-112,-1-1-112,-1 1-224,-2-4-88,-1 2-312,-1 2-584,1 1 496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6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0 302 2761,'5'-7'488,"-1"-4"448,3-6-416,-6-4-144,4-3-176,2-2-64,4-5-48,5 2 56,-4-2 8,1 0-16,-6 7-48,-3 1-80,2 10-24,-3 4-560,3 4 408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6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4393,'3'-17'592,"1"-1"520,-3 1-712,2 0-176,-1 0-200,0 0-16,3-1-144,0 1-192,0 1-344,2 4-200,-3 5 424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7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3273,'2'0'320,"3"-1"288,2 2-416,0 3-104,4 2-64,3 1-8,-4 3-16,6 1-16,1 5-384,-3 0-264,2-2 352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2913,'0'2'296,"-3"-1"416,5 2-608,-4-3-16,2 1-48,6 2 0,-2 1-8,3 4-24,5 1-8,3 3-24,-2 2-344,-2-1-216,1 2 296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8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2457,'-4'2'232,"0"3"328,-5 2-520,1 13-32,2-1-8,-3 3 0,5 2 8,-3-4 0,-3 2 0,3-7 8,0-1-8,4-2-48,3-4-384,-1-2 288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 4369,'-7'3'104,"-3"-2"-72,-4 5-40,-3 1 0,0-1 0,0 4 0,-2-3 8,4-2 0,-2-2 8,4 0 0,0 1 0,6-4-720,6 0 520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3929,'4'0'352,"-1"3"160,1-2-176,-1 6-256,0 2-48,-2 2-32,-1 3 8,0 3-8,-5-1-8,-2 1 0,-3 0-8,-3 0 0,0-1 0,-1-5-200,1-1-600,2-4 520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5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 2705,'6'1'360,"-1"-1"248,1-1-216,1-5-232,2 2 0,2-2 96,2 3 72,9-2 128,2-7-48,3 2-136,2-2-72,-11 2-200,-2 0-48,-9 3-1464,-1 1 1088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8T21:45:17.76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321 0 2032,'24'0'6067,"-40"2"-5139,-98 13-478,-54 4-86,121-19 245,50 2-566,0 0 0,-1 1 0,0-1 0,0 1 0,1 0 0,-1-1-1,-1 1 1,1 0 0,0 0 0,-1 0 0,0 0 0,2 6 0,8 37-91,-2 0-1,-3 1 1,2 90 0,-6-96 43,36 643 69,-39-436-65,-3-131-3194,3-73 2038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6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43 2040,'1'-1'200,"2"-1"145,-3 1 207,0-1 376,0 1 296,-2 1-1072,-6-6-144,1 2-24,-4-2-24,-5 1-264,-1-3-952,0 1 816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7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72 1120,'-1'0'560,"-5"-2"409,2 0-17,-3-1-112,-2-3-272,-1 0-152,-1-2-240,-2-1-72,2 1-72,1-1-8,3 2 8,1 2 8,6 3-72,3-2-1072,4 4 792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142 239 3449,'-1'-4'336,"-5"-6"216,-5-6-288,-7-7-248,-4-5-48,0-5-568,3 2-184,1 3-161,2 1 25,10 10 552,4 3 104,6 7 224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2248,'6'-3'449,"-3"-1"415,-3-5-344,7 2-64,-7-7 112,7-1 64,-6-5-32,-2-3-88,2 3-271,1 2-97,4 2-112,-1 5-16,1 4-353,4 1-591,4 6 552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8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5513,'2'-3'368,"6"-1"144,-6 0-208,7-1-240,-1 0-32,5-5-16,1-1-8,6-8 0,3 1 8,-2-4-16,0 0-8,-5 0-616,-2 4-784,-7 5 816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1704,'4'2'520,"1"-1"569,-1-1-1,1 0-144,1 0-120,5 3-280,2-2-119,1-1-225,2 3-72,2-3-96,-1 4-24,-1-4-240,3-2-289,-11-3-879,1-2 776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0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3241,'3'0'232,"-2"0"80,2 0-112,4-1-152,1 1-32,6-1-8,1 1 0,5 0-8,1 0-8,4 1-456,-4-1-296,1 1 392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1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1520,'2'0'344,"-1"1"457,-1 0-49,0 1-232,2-1-96,-2 5-296,3 2-56,-1 8-32,1 4-8,3 5-24,-2 1-8,0 1-16,-4 0-16,3-6-632,-1-4 480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10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3969,'7'12'376,"0"-3"256,-2 6-320,-3 0-256,1 2-24,-3 6-32,0 0-8,0 2-8,-2-1 0,-2-2 8,-3-5 8,-2-5-16,2-5-16,-1-4-968,2 0 720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11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0 896,'4'6'248,"-2"1"264,-2-3-48,0 5-39,-2-3 23,1 4 0,1-2-24,-7-2-128,4 2-96,-1 2-128,-2 1-32,6 2-168,0-1-528,1 0 424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6-08T21:45:23.2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56 3153,'2'-7'783,"-2"5"-571,0 1 1,0 0-1,1-1 0,-1 1 0,0 0 0,1 0 1,-1-1-1,0 1 0,1 0 0,0 0 0,-1 0 0,1 0 1,4-5 1060,-4 5-1061,0 0 0,0 0 0,0 1 1,1-1-1,-1 0 0,0 1 0,0-1 0,0 1 1,1-1-1,-1 1 0,0 0 0,2-1 0,-2 1-178,-1 1-1,1-1 1,-1 0-1,0 1 0,1-1 1,-1 0-1,0 0 1,0 1-1,1-1 1,-1 1-1,0-1 1,0 0-1,0 1 0,1-1 1,-1 0-1,0 1 1,0-1-1,0 1 1,0-1-1,0 1 1,0-1-1,0 0 0,0 1 1,0-1-1,0 1 1,0-1-1,0 1 1,0-1-1,0 1 1,-2 17-76,2-17 82,-6 38-45,0-2 38,1 0-1,2 1 0,1-1 1,6 58-1,-4-93 0,0-1 0,0 1 1,0 0-1,1-1 0,-1 1 0,0-1 0,1 1 0,-1-1 0,1 1 0,-1-1 0,1 0 1,0 1-1,0-1 0,0 0 0,0 1 0,0-1 0,0 0 0,0 0 0,0 0 0,0 0 1,0 0-1,1 0 0,-1 0 0,0 0 0,1-1 0,-1 1 0,0 0 0,1-1 0,-1 1 1,1-1-1,-1 0 0,1 1 0,-1-1 0,1 0 0,0 0 0,-1 0 0,1 0 0,-1 0 1,1 0-1,-1 0 0,3-1 0,6-2 318,1-1 1,-1 1-1,0-2 1,19-10-1,-14 7-295,17-6 11,1 2 0,1 1 1,0 1-1,67-9 0,33-10 12,-95 20-69,1 1 1,-1 2-1,1 1 1,0 3-1,0 1 1,43 5-1,-24 2-4,-1 3 0,-1 3 0,86 28-1,-20-11 56,-51-14-45,-45-10 8,0-2-1,0-1 1,1-1-1,34-3 1,1 0 16,87-5 2,-82 3-41,73 4 0,-26 0 23,-69-1-81,46 4 0,-89-2 46,0 0 0,0-1 0,0 1 0,-1 0 0,1 0 0,0 0 0,0 1 0,4 2 0,4 3-9,-16-30 585,-36-135 101,14 48-2673,12 65 1161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11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3953,'-2'0'152,"-5"3"80,-2 1-224,-3 3-8,-1 2 0,0 1 0,-1 0 0,4 1-96,0 0-280,5-1-656,0 0 600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13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128 304 728,'0'0'96,"-1"-3"64,-3-3-64,-3-7-64,1-4-16,-7-8 0,0-4 0,-2-9 0,-4 0 0,5 1-8,-1 2 0,3 8-8,5 4-64,6 10 48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13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1944,'4'-1'428,"0"0"0,0 1 0,-1-1-1,1 1 1,0 0 0,0 0 0,0 0 0,0 0-1,-1 0 1,1 1 0,0 0 0,4 1-1,46 22 189,-45-19-616,1-1 0,-1 1-1,1-2 1,0 1-1,11 1 1,-12-4-76,1 0 0,0-1 0,0 0 0,9-2 0,6-2-2775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9:1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4273,'8'0'272,"-4"3"88,4 3-192,-7 2-184,-1 4-16,1 3-16,-1 2-72,2 6-120,-2 3-136,-3 2-488,3 2-144,-4-2 503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1:22.457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nkEffects" value="pencil"/>
    </inkml:brush>
  </inkml:definitions>
  <inkml:trace contextRef="#ctx0" brushRef="#br0">0 0 1952,'2'2'152,"0"3"97,3 4-121,2 4-104,1 3-24,4 2-577,1 1 417,0-3-1608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1:23.27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nkEffects" value="pencil"/>
    </inkml:brush>
  </inkml:definitions>
  <inkml:trace contextRef="#ctx0" brushRef="#br0">0 0 656,'0'0'96,"0"0"56,1 1-32,1 2-24,2 3-48,1 4-40,3 5-16,3 3-56,3 4 0,1 1 8,3 0 16,0-1 32,1-3 0,-3-2 0,-1-4-40,-4-3 40,-4-4-856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1:24.613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nkEffects" value="pencil"/>
    </inkml:brush>
  </inkml:definitions>
  <inkml:trace contextRef="#ctx0" brushRef="#br0">296 28 328,'0'1'64,"0"2"32,2 3-8,2 7-32,4 5-24,3 5-8,4 3-16,3 2 0,2 1 0,1-3-8,-1-2 0,-3-4 0,-4-5-24,-4-5 0,-5-4 0,-6-7 0,-6-6 16,-8-7 8,-5-7-8,-5-6 8,-3-6 8,-2-2 0,1-2 0,2 4 16,5 4 80,7 7 88,6 9 0,8 9-8,8 12-72,8 10-88,7 10-8,7 6-8,4 5 0,2 2-8,0-1 8,-1-3-8,-2-2 8,-4-5-8,-3-4 0,-6-6-24,-5-5-16,-6-7 0,-5-5 0,-7-7 24,-6-6 8,-6-7 8,-4-6-8,-3-2 8,-3-2 0,1 0 8,1 3 0,2 3 8,5 6 0,4 5 16,3 5-8,3 4 16,2 5-8,3 4-8,4 4-8,3 5 0,2 3 0,2 5 0,2 2-8,0 2-8,-1 1 0,-3-2 0,-2-3-8,-4-4-8,-3-4 8,-5-6 8,-5-5 24,-5-7 8,-4-5 8,-4-4-8,-1-3-8,0 0 0,0-1 8,3 3 24,4 3 8,4 4 40,6 6 8,7 7-16,6 8-16,9 10-40,7 9 1,6 10-17,7 6 0,3 5 0,2 1-8,-2-3-8,-3-6 0,-5-9-16,-8-9-16,-7-10 0,-8-9 8,-8-10 16,-8-8 16,-7-7 8,-6-6-8,-3-4 8,-2-2 104,1-1 64,3 3 16,4 5 16,6 5-96,4 5-48,4 5-24,2 4-16,3 5-8,2 2-24,-1 1-8,0 1 0,-2-1 0,-1-1-8,-3-2 8,-1 0-8,-2-2 8,-2-1 0,0-1 0,0-1 8,-1-1 0,0 0 0,2 0 8,1 0 0,2 1-8,1 1 8,3 1 0,2 1-8,1-1 0,1 0-8,0-1-24,-2-2 8,1 0-3617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1:56.766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303 123 344,'0'3'32,"1"3"32,1 4-32,2 4-8,0 3-8,1 2 0,2 1 0,-1 0-8,1-2-8,-1-3-16,-2-3-8,-2-5 8,-2-3 16,-2-5 8,-5-5 8,-3-5-8,-3-5 8,-4-4 0,-1-1-8,-1 0 0,1 1 0,3 3 8,4 5 48,4 4 272,3 4 48,3 4 48,3 3-16,2 4-263,3 3-33,2 5-56,4 4-16,3 3-32,2 3 0,0 1-8,-1-1-8,-2-2 0,-3-4 0,-4-5 56,-4-5 64,-4-6 104,-4-5 16,-4-5-32,-5-5-56,-3-4-104,-4-3-8,-1-1-16,0-1 8,2 2 0,2 2 0,4 3 16,3 4 16,5 3 8,1 3-16,5 4-24,3 6-16,4 5-16,6 6 8,4 6 0,3 2 0,1 3-8,0-1 8,-3-2-8,-3-3-8,-5-6-16,-4-4 8,-6-7 0,-5-6 8,-7-8 16,-7-6 8,-6-7-8,-6-6 0,-3-4 8,-2-3-8,1 0 8,3 2 0,4 3 0,6 6 8,6 6 72,5 7 8,6 8-8,7 7-8,7 9-64,6 8-8,6 7 0,4 4 0,4 3-8,1-1 8,0-3-8,-2-3 8,-3-5 48,-6-5 16,-5-6-8,-6-7-8,-8-6-48,-8-8-16,-8-7 0,-8-7 0,-6-8 16,-5-7-8,-2-7 8,-2-2 0,1-1 0,4 4 8,5 8 48,8 9 104,8 10 8,8 11 0,9 12-48,9 11-96,9 10-16,9 10 0,6 5 0,5 4-16,2-2-24,0-2-16,-4-7 0,-5-5 0,-6-8 32,-6-6 8,-6-8-24,-6-6-8,-6-6-16,-5-6 8,-3-5 24,-4-3-16,-1-3-8,-1 0-8,1-1 0,1 2 16,2 2 24,2 2 0,1 2-48,1 2-80,0 1-40,1 0-8,-1 2 16,0 1 56,-1 3 24,-1 3-8,-1 2-112,0 4-88,-1 4-120,0 3-32,1 3 136,0 3 112,0 2 144,2 2-48,0 0 80,1-4-2673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2:06.127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1402 484 256,'0'-1'64,"0"0"72,-1-2-56,0-1-40,-1-3 48,-1-1 120,0-2 48,0-2 144,-1-1-8,0-1-88,0 2-47,0 1-137,0 2 0,1 3 80,1 1 144,0 3 176,1 1-32,0 4-88,1 4-144,2 3-168,1 3-32,1 1-16,1 0-16,1 0 16,-1-3 0,0-3 8,-1-2 0,-1-5-8,-2-5 0,-1-6 0,-4-7 16,-1-7 8,-3-6 0,-2-3-8,0-1-8,-1 1-16,0 5-16,3 7 112,2 8 8,4 10 16,4 9 0,3 12-104,4 8-24,2 5-8,0 5-8,1-1 8,-1-2-16,-2-4 0,-2-5 0,-3-6 16,-3-6 16,-4-7 32,-4-7 8,-4-8-8,-5-8-16,-4-6-24,-3-6 0,-1-3-8,-1 0 0,3 2 0,4 7 96,6 7 57,5 9-1,7 12 8,8 12-104,6 11-48,7 9-8,3 6 0,2 1-8,-2-3 0,-3-4 0,-4-8-16,-6-8 8,-6-8 24,-7-9 72,-6-9 40,-7-7 0,-8-9-32,-5-5-48,-4-4-24,-1-1-16,2 1 0,3 4 0,6 6 24,6 6 24,5 9 8,8 8 0,7 12-16,7 8-24,7 7-8,5 5 0,3 1-8,3-1-8,-3-4-8,-3-5-8,-5-7-16,-8-6 8,-9-9 8,-8-9 8,-9-8 16,-7-8-8,-7-6 0,-4-5-8,-1 0 0,1 0 8,4 5-8,5 5 32,6 7 24,7 10 8,7 9 0,7 11-16,7 8-32,7 7 0,4 4 8,4 2 0,3 0-16,1-2 8,-1-2-16,-4-6 0,-5-6-16,-6-6 0,-9-9 8,-8-9 8,-10-11 0,-10-9 8,-10-11 0,-7-9-8,-6-9 8,-2-6 0,0-2-8,3 2 16,7 7-8,8 10 8,9 12 0,9 12 8,10 14-8,8 13-8,9 13-8,9 14-24,9 10-40,7 8-8,4 3 16,3-2 0,-1-4 56,-4-7 0,-6-8 0,-8-10-16,-9-11-8,-9-10 0,-12-11 0,-12-12 16,-11-12 8,-11-12 0,-7-9 0,-4-7 8,-1 0 0,3 3 8,7 9 40,7 11 24,9 13 32,11 15-16,9 14-32,9 15-24,10 14-24,7 12 0,8 8 0,6 4 8,4-1-8,2-4 0,-3-8-16,-5-8 0,-6-9-24,-9-11-8,-10-10 0,-9-11 0,-11-12 32,-11-11-8,-9-12 8,-9-12-8,-5-11 8,-5-5 0,0-1 0,1 4 8,5 10-8,7 11-8,10 15 16,10 16 0,11 15 24,13 18-16,11 17-16,12 16-8,9 11 8,7 5 0,4 0 16,1-4 8,-3-9 0,-6-10-8,-9-13-32,-9-13-16,-13-15-8,-13-16 0,-14-17 24,-13-16 8,-13-14 0,-7-12 0,-5-5 8,0-1 8,2 6 8,5 11 0,8 12-8,11 14 8,8 13-8,9 12 16,8 12-8,9 11 0,9 10-16,7 10 0,8 8 8,4 6-8,4 3 0,0 0 8,-1-3-8,-2-6 0,-6-8 0,-7-10-16,-7-8 8,-8-11 0,-11-11 8,-9-11 16,-10-13-8,-8-12 0,-7-14-8,-7-9 8,-3-6 0,-3-2 0,4 6 0,6 10 0,7 12 8,11 14 0,10 17 0,12 15-8,11 18-16,12 18-8,10 17 0,10 13 0,6 9 16,2 2 8,-1-4 16,-5-10-8,-9-13-8,-8-15 8,-12-18-16,-12-17 8,-11-18-8,-12-17 8,-10-16-8,-9-14 0,-6-10 0,-5-5 8,0 2 0,3 8 16,5 11 0,9 14-8,8 14 16,9 14-16,7 15 8,7 12-8,8 14-8,4 11-8,7 12 8,4 8-8,5 6 16,4 0-8,1-3 8,1-5-8,-4-8 0,-4-9-8,-6-9 0,-7-10 0,-10-13-8,-9-12 8,-10-14 16,-8-13-16,-9-13 16,-8-13-8,-6-11-8,-5-7 8,0-2 0,1 5 8,7 11 0,8 13 0,10 15 0,12 16-8,12 17-8,11 18 0,14 18-24,10 19 8,12 14 8,7 12 8,5 3 8,1-1 8,-4-6 0,-5-9 16,-8-12 8,-9-14 0,-11-15 0,-10-18-16,-10-18-16,-12-17 0,-9-17-8,-8-13 8,-7-11 0,-4-6-8,-1-3 8,1 3 8,4 9-8,8 12-8,7 15-16,9 15 0,7 17-8,7 16 8,8 17 16,7 14 0,7 11-8,5 6 8,5 3 8,0-2 0,1-3 8,-2-5 0,-5-9 0,-6-9-16,-7-11 0,-7-12 8,-7-14-8,-8-13 8,-7-14 0,-7-13 0,-6-12-8,-7-10 0,-3-4 0,-1-1 0,2 6 8,4 9 8,6 13-16,6 13 0,9 16 8,9 16-8,9 17 8,11 19 0,10 14 0,9 12-8,7 4 24,3-1 8,-1-5 0,-4-10 8,-6-12 0,-10-14-8,-10-16-8,-9-16-8,-12-18-16,-8-16 8,-10-15 0,-5-14 0,-5-8 0,-2-2 0,0 5-8,3 11 8,6 13-8,7 16 8,8 17-8,9 18 0,10 18 8,11 17 0,9 17 0,6 10 8,5 5 16,2-3-8,-2-7 8,-3-11 0,-5-12 64,-6-12 56,-7-11 32,-6-10-16,-8-12-64,-6-11-64,-7-11-32,-5-11 0,-5-9-8,-2-8 0,-4-3 0,-2 0 0,0 2 0,1 7 16,2 9-8,5 9-8,5 12 0,7 13-16,8 13-8,10 15 0,10 17 8,8 18-8,9 16 16,6 10 0,1 5 8,-2-2 0,-6-7-16,-9-12-8,-11-14-8,-13-15 0,-13-19 8,-13-17 8,-13-20 16,-13-17 0,-9-17 8,-7-16 16,-1-8 0,2-2-8,6 5 8,11 13-24,11 16 24,13 20-8,14 22-16,12 23 24,13 24-24,12 21 0,9 17 8,7 11-8,3 4 16,0-1 8,-2-6-8,-5-10 16,-6-13 0,-8-16 0,-9-17-16,-7-18 0,-8-20-16,-8-19 0,-9-18 0,-5-14 0,-8-13 8,-4-7-8,-3-4 16,0 1 0,2 6 0,4 10 8,7 16-24,7 16 0,7 18-24,9 20 0,10 22 8,10 20 0,9 17 8,5 12 0,3 7 8,0 2 8,-4-2 8,-3-6-8,-8-12 0,-6-15 0,-8-17 16,-7-19-8,-8-20 8,-7-21-8,-7-17-16,-5-15 8,-5-10-8,-3-5 8,-2-1-8,2 4 8,2 9-24,4 12-24,6 17 0,7 17-8,8 21 24,7 18 24,9 18-8,9 14 8,6 11 0,6 7 0,3 5 16,-1-1 8,-2-5-8,-6-8 0,-6-16 0,-7-14 0,-8-19-16,-7-21 8,-9-21-8,-7-20 0,-8-17 8,-7-14 0,-5-6 0,-5-4 0,1 3 0,3 8 0,7 13-32,8 16-8,10 22-8,11 22-8,11 24 24,9 21 8,11 17-8,7 13 8,4 7 16,2 5 8,-2-3 16,-4-6 0,-6-10-8,-8-17-8,-8-15 16,-7-17-8,-7-19 0,-6-16 0,-7-19-16,-5-14 0,-6-11 8,-6-7-8,-2-2 0,-2 2 0,1 6 0,3 9-8,5 13-24,7 14 0,6 16 8,9 19 16,9 19 8,9 17 0,9 16-8,10 14 8,5 11 0,4 7 0,0 2 16,-2-4 8,-6-9-8,-6-15 8,-8-17 0,-7-19 0,-10-21-8,-9-20-8,-10-24-8,-8-21 0,-6-19 0,-5-12 8,-3-4 0,-1 2 0,3 10 0,5 14-8,8 19-8,8 19-16,11 20-8,9 22 0,11 19 16,9 20 0,9 20 8,4 16 8,4 9 8,-1 4 16,-3-8 8,-6-15-8,-8-20-16,-9-21 0,-9-23-8,-10-22 0,-8-24 0,-9-23-8,-7-17 0,-5-14 8,-2-4 0,0 4 8,2 11-8,7 17-24,6 17-16,7 19-8,8 20 8,7 17 32,7 16 8,5 13 0,5 10 8,4 6 8,3 4 0,1-1 0,0-6 0,-2-7-8,-6-12-8,-5-11 0,-6-13-8,-6-13 0,-8-16 8,-6-16 0,-7-16 0,-7-13 0,-4-9 0,-2-3 0,-1 5 0,3 8 0,4 14-32,7 13 0,7 17 8,8 17 0,9 17 24,9 18 0,9 17 0,7 14 0,7 9 8,3 4 16,-1-4 0,-3-9 8,-6-14 8,-8-16-16,-9-17-8,-7-18-8,-8-19-24,-10-19 0,-8-19-8,-7-15 8,-4-9 16,-3-1 0,1 8 0,2 11 0,6 16 0,8 17 0,8 18 0,9 18 16,9 19-8,9 18-8,8 15 8,5 10 8,3 4 8,1-1 8,-2-9 0,-3-11 0,-6-13-8,-7-14 0,-7-14 0,-6-15-16,-8-15-8,-7-14 0,-8-15-8,-6-10 0,-4-5 8,-2 0 0,4 8-24,3 10-8,7 15 0,5 14 8,6 17 24,7 16 8,8 14 8,7 13 0,6 9 0,5 2 0,1-2 8,0-5 0,-4-10 0,-3-11-16,-7-9 0,-5-11 0,-8-11 0,-6-10 0,-7-12-8,-7-10 0,-6-9-8,-4-4 0,-2-1 0,0 3 8,4 7-24,4 9 0,5 10 8,7 11 0,6 12 24,6 11 8,7 12 8,6 9-8,6 7 0,3 2 0,1-1 1,0-5-1,-3-6-16,-4-10 0,-6-9-16,-7-10-1,-7-12 17,-9-12-8,-6-12 0,-7-11 0,-5-7 8,-1-3 0,1 3-8,5 8-8,6 11 8,6 13 8,6 14 0,8 16 16,6 14-8,7 11 0,6 10 16,5 3-7,1 0 7,1-3-8,-3-8-16,-4-10-16,-6-10-8,-7-12-9,-10-13 9,-10-15 8,-10-15 0,-8-14 0,-5-10 8,-4-6 8,0 4 0,3 6-8,6 12 0,7 13 8,8 14 0,8 16 0,10 15 24,9 15-16,7 15 0,6 11 8,4 7 0,3 2 0,-1-4 0,-2-6 0,-4-10 1,-4-12-1,-6-12-16,-7-11 0,-6-13-8,-7-13 8,-6-13-8,-6-12 0,-4-10-1,-4-8 1,-2-1 8,2 2 0,2 9 8,5 13-8,6 12 0,7 13 0,6 15-8,8 14 8,7 15 0,6 11 0,4 9 17,3 3-1,0-1 8,-1-5-8,-4-8-16,-6-12 0,-5-10-16,-7-11 0,-6-13 16,-8-11 0,-7-12 0,-6-12 0,-4-8 0,-4-5 0,2 0 8,1 6 0,6 11 24,7 10 8,6 13-8,7 15 0,8 15-24,6 14 0,7 10 8,4 8 8,3 2-8,0-1 8,-1-5 0,-3-7-8,-4-11-16,-7-9-24,-5-11 8,-8-11-8,-7-13 16,-7-12 0,-7-9-8,-6-7 0,-2 1 8,0 2-8,3 8-16,4 10-8,7 10 16,5 12 8,6 11 24,6 11 8,6 8 8,4 5-8,4 3 0,2 0 8,1-4-16,-3-4 0,-2-8-16,-4-6-16,-4-8 0,-5-7 8,-7-10 16,-6-8 0,-5-10 0,-4-6 8,-1-3-8,0 1 8,3 5 0,6 9 0,6 8-8,6 11 0,7 11 0,8 10 0,7 9-16,7 8-8,4 2 0,3 1-8,2-4 32,-2-5 16,-3-6 0,-4-7 8,-5-8-32,-4-8-8,-5-8-24,-5-10 8,-4-8 7,-3-9 9,-4-6 8,-1-4-8,-2 1 8,0 3 8,2 9-24,2 11-8,4 12-32,6 14 0,6 14 40,6 13 8,6 7 16,4 6 16,2-1 0,-1-4 8,-4-7 16,-4-10-16,-6-8-24,-6-11 0,-5-10-24,-6-10 0,-3-10 16,-5-11 0,-2-8 8,0-6 0,0 0 8,2 3-8,2 7 16,4 10-16,3 10-24,3 10-16,4 11-16,3 9 16,4 9 32,2 5 8,3 3 8,1 1 8,-1-3 24,-3-5 0,-2-6-24,-4-7-8,-4-8-24,-3-7-8,-4-8 8,-3-6 16,-3-5 0,0-2 0,0 2 16,2 3 0,1 6-24,2 7-8,4 8-24,3 9-8,6 7 40,3 7 8,3 3 16,1 2 16,-1-3 8,-4-4-16,-2-7-16,-5-6-8,-3-8-16,-3-9-8,-5-8 16,-2-6 0,-2-5 8,-2-3 0,0-1 8,0 0 0,2 4 8,3 3-8,2 5 8,4 5-16,4 7-8,5 5-24,5 7-8,3 5 8,3 4 16,2 2 8,0 2 8,1 0 8,-2-3 8,-2-1-8,-4-3-8,-4-4 0,-3-5-8,-3-5-8,-3-5 8,-1-5 8,-2-2 0,-1-1 0,1 1 8,1 5-8,2 5-8,4 6-24,5 9 0,6 8 0,5 8 16,6 6 0,4 3 8,3 2 8,-2-3 8,-2-5 16,-5-4 0,-7-7 0,-6-6-24,-7-7-16,-5-6-16,-4-7 16,-2-5 8,-2-5 8,-2-5-8,-1-3 8,0 2 0,1 3 8,3 6-8,3 8 0,4 10-24,5 10-8,6 11 0,6 10 16,6 7 16,3 4 0,1 2 8,1-2 8,-3-3 8,-4-7 8,-4-6-8,-6-8-8,-5-8-16,-4-9-8,-5-8-8,-5-9 16,-3-7-8,-4-5 8,-1-4-8,-1-2-8,1 0 16,0 2 0,2 6-8,3 6 8,4 9-16,4 10 0,6 11-8,6 10 8,7 10 0,8 7 16,5 5 0,2 1 8,0-2 16,-3-3 0,-5-7 24,-6-7 0,-6-10-16,-5-8-8,-5-10-24,-5-9 0,-3-9-8,-5-6 8,-3-6 0,-3-2 0,-1-1 8,1 2 8,2 6 16,4 7-8,5 9-16,4 8 0,7 11-24,7 9 0,6 10 8,6 8 8,2 3 0,2 3 8,-1-1 8,-1-3 0,-3-6 16,-6-7 0,-6-7-16,-4-8-8,-6-10-8,-6-7 0,-4-8 0,-5-5 0,-1-6 8,-3-2-8,2 0 8,2 2 8,2 6 8,5 7-8,3 9-16,6 9 0,4 10-8,6 9 0,5 7 8,2 4 0,2 1 8,-2-3 8,-3-3-16,-3-6 8,-5-7-8,-5-6 0,-6-8 8,-5-8 0,-6-8-8,-4-7 0,-3-6 8,-2-3 0,1-3-8,2 3 8,2 3 0,4 6 8,4 8-8,3 5 8,5 8-8,3 6-8,3 5 0,3 6 0,1 3 0,2 2 0,0 1-8,-1-1 0,-2-3-16,-2-3 0,-4-4 8,-3-4 8,-5-5 8,-4-6 0,-6-5 0,-4-4 0,-4-2 0,-1 0 0,2 3 0,2 3 0,5 4 0,5 5 16,6 5 24,5 4 0,4 2-8,3 3-16,2 1-8,-1-2-8,-1 0-16,-3-4-64,-5-3-728,-5-6-1168,-8-5 1144,-1 0-7122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2:18.115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792 302 64,'2'2'8,"2"2"0,4 2 0,1 1 0,2 1 0,-1-1 0,1-2 136,1 0 96,-1-1 192,0-2 64,-2-2-16,-2-4-80,-3-2-151,-1-3-73,-3-3-96,-1-2-24,-3-3-8,-2-1 8,-1 1 104,0 1 16,0 4 224,3 4-16,4 7-88,4 7-24,7 8-216,6 10 16,7 9 96,6 6 16,4 5-8,2 1-32,-1-3-96,-4-5-8,-6-8 56,-6-9 8,-9-11 32,-8-10 16,-9-10-8,-7-12 8,-7-11-24,-6-10-24,-5-4-56,0-3 0,0 4 24,5 6 80,5 9 249,7 9 15,7 10-48,10 10-88,8 11-272,8 12 0,8 11-8,6 12 0,6 9 0,3 7 0,2 1 16,-1 1-8,-2-5 0,-6-7 8,-6-9-16,-8-11 8,-8-10-8,-9-12 8,-9-10 8,-7-12 0,-9-10 8,-6-8-8,-5-8 0,-2-5 0,-2-5 0,1-1 0,2 0 8,2 1 0,4 5 0,5 7 8,5 6 16,6 10 0,5 7-32,4 9-8,8 8-32,9 12-16,7 10 16,8 13 0,6 11 8,5 7 8,1 5 8,2 0 8,-3-4 8,-4-7 0,-6-9 8,-8-12-8,-7-10-16,-8-9-8,-8-12-8,-9-11 0,-9-10 8,-7-11 0,-8-10 8,-5-10 0,-3-5 0,-2-3 8,1 2 0,2 5 8,4 8 8,5 10 8,9 11 32,6 10 8,9 10-8,8 8 0,9 11-40,9 8-8,9 9 0,8 8 0,5 4 0,4 4-8,1 1 8,0 0-8,-5-5 8,-4-5-8,-6-8 8,-7-7-8,-8-7 16,-7-7 16,-7-7 32,-6-6 8,-7-9-16,-6-7-32,-5-8-16,-5-8-8,-3-5 8,-2-1 0,1 1 8,2 2 0,3 7 8,5 5 8,6 9 32,6 7-8,5 6-16,6 6-8,5 7-40,7 7 0,7 9 0,7 9 0,6 9 0,6 8 0,4 6 8,3 4-8,0 0 8,-1-3 0,-4-6-8,-6-8 0,-7-9-8,-8-10-32,-8-7-8,-7-8 0,-8-7 8,-8-7 16,-8-7 8,-6-6 0,-7-6 0,-5-5 8,-4-5 8,-4-5 0,-2-4 0,-1-2 8,-1 0 0,2 0 0,1 5 16,5 5 0,5 7 0,10 8-8,7 9 16,7 6-8,8 8 0,8 8 8,11 10-24,10 11 0,11 11-8,8 10 0,7 8 0,4 6 0,3 1 0,-1-1 0,-2-5 0,-5-4 0,-6-8 0,-7-7-8,-8-9-24,-10-9 0,-9-10-8,-10-10 0,-11-11 16,-10-10 0,-12-12 0,-11-11 8,-9-13 16,-9-12 0,-6-11 0,-5-8 8,-2 0 0,0 5 0,4 9 0,8 13 8,12 15-16,13 14 16,13 13 8,15 12-8,14 14 0,17 13 0,14 13-8,13 14 0,12 11 0,7 9 0,4 5 8,0 1-8,-2-4 0,-4-5 0,-5-10 8,-6-8-16,-7-9 16,-7-9-8,-7-8 0,-7-8-8,-9-7-48,-8-7-16,-9-8-16,-9-8 8,-11-9 16,-9-8 24,-9-8 8,-5-9 8,-5-5 16,0-5 0,0-1 16,4 2 0,4 5-8,6 7 8,6 8-8,5 8 8,5 9 0,5 8 16,4 6-24,7 5-8,6 8-16,7 5-8,7 9 0,8 6 0,7 9 16,5 6 0,4 7 0,1 1 0,-1 0 8,-4-4-8,-7-6-16,-7-9-16,-9-8-8,-7-9 8,-9-9 16,-8-9 0,-9-10 8,-9-12-8,-9-11 0,-7-11 16,-9-8-8,-5-4 16,-5 0 0,-2 3 0,0 7 0,5 9 0,8 10-8,12 9-24,11 12 0,13 10 8,13 12 8,14 10 16,15 12 0,13 12 0,13 12 0,10 13 8,9 8 0,5 7-8,3 1 8,-1-2 0,-2-4 0,-8-8 0,-9-10-8,-12-12-24,-14-13-24,-14-14 0,-16-14-8,-14-13 24,-16-15 8,-13-12 0,-13-11 16,-10-9 8,-7-7 8,-3-4 0,-3-3 16,2-1-8,4 2 0,5 5 0,9 9 0,10 10 0,11 12 40,13 13 8,12 13 0,12 13 0,12 15-48,13 13 0,10 14-16,10 10 0,8 7 0,5 6-8,2 3 0,0 2 0,-3 0 8,-7-3 0,-8-8-8,-11-10-24,-10-15-16,-11-14 8,-11-17 0,-10-17 16,-11-19 24,-9-17-8,-10-17 0,-7-12 8,-8-11 8,-5-5-8,-4-3 8,-3-1 0,2 4 0,4 8 8,9 11 16,10 15 0,13 16-16,12 16-8,13 18-24,13 17-8,12 17 8,12 15 0,9 12 0,7 10 8,5 6 0,3 4 8,2 3 0,2 5 0,-1 1 0,-3-2 16,-4-5 0,-9-11 8,-9-14 0,-10-16 0,-10-15-8,-10-17-8,-12-18 0,-10-17-8,-12-19 8,-10-18-8,-9-13 0,-8-8 0,-3-2 8,-2 2 0,2 8 16,6 10 0,7 12 24,10 13 16,11 13-16,11 12-8,10 13-32,10 12-24,10 12-16,8 12 8,6 10-8,7 10 8,5 12 8,4 11 0,2 11 16,1 6 0,-3 1 0,-5-5 0,-7-11-8,-10-15-16,-9-19 8,-12-18 0,-11-20 8,-10-19 16,-10-20-8,-9-20 8,-8-19 8,-5-18 0,-3-10-8,-2-5-8,0 4 0,2 8 8,4 12 8,6 14 16,8 16-8,8 16-8,11 16-16,9 19-16,13 18-16,12 18-8,10 18 0,9 19 0,8 15 24,4 13 8,3 7 8,-1-1 24,-5-11 8,-7-15 16,-9-19 16,-9-20 0,-10-19-24,-9-18-8,-9-20-32,-8-20 8,-9-20 0,-7-19 8,-5-15-8,-3-10 8,0 0 0,2 5 8,5 13 32,6 15 64,9 17 0,9 16-24,11 19-48,12 18-64,13 18-16,12 16 8,10 14 24,8 13-16,3 7 16,0 3 16,-4-2 8,-7-8 16,-11-13 8,-10-14-8,-13-16-32,-11-16-8,-11-18-24,-10-16 8,-9-17 8,-6-12 8,-5-8 0,-4-1 0,2 3 8,2 9 8,6 11 24,8 13-8,6 12 8,8 12-8,8 13-16,8 12 0,9 14 8,7 10-8,7 7 16,2 3 8,-1-2 0,-3-8 8,-5-9-8,-7-12-8,-7-15-24,-8-14 0,-7-16-8,-8-14 0,-6-13 0,-7-10 0,-4-7 0,-5-5-8,-2-2 8,0 1 0,1 5 0,4 7 16,4 11 24,8 12-16,7 15-16,9 16-16,10 17-48,11 17 16,9 16 8,8 13 8,5 5 24,2 0 0,-3-6 8,-6-9-8,-8-13-16,-10-11-8,-9-14 0,-11-11 16,-10-12-8,-7-9 8,-8-9-8,-6-7 8,-3-6 8,-2-4 0,0 1 0,2 3 0,3 5-8,6 8-8,6 10-24,7 12 8,6 14 0,8 16 0,9 19 0,10 17-8,9 17 0,8 16 8,9 16 24,4 12 0,3 7 8,-3-1 0,-6-11-24,-10-15-16,-13-23-16,-12-23 0,-14-26 24,-12-25 32,-13-29 8,-12-26 8,-9-26 0,-5-19 0,-3-10-8,2-2 0,5 10 0,7 15 0,10 21-8,10 21 0,12 22-8,10 21-16,10 20 16,10 19-16,7 18 16,6 17 0,5 11 16,3 9 0,0 2 16,0-4 0,-2-8-8,-3-11 8,-5-15-24,-6-15 0,-7-14 0,-8-15 0,-8-16 16,-10-17 0,-8-19-8,-10-20 0,-6-18 8,-7-15-8,-4-7 0,-1-1-8,0 9 32,5 13 16,7 16 56,9 17 24,8 15-32,11 17-16,9 16-48,9 16-32,10 14 0,7 13 0,6 15-8,5 14 0,4 14 0,2 10 8,-1 7 0,-1 0 8,-4-6-8,-6-10 0,-9-16-56,-8-19 16,-9-22 0,-7-23 16,-7-22 32,-5-22 0,-7-19 8,-5-17 0,-3-15-8,-4-12-8,-3-6 8,0 1 0,0 9 24,1 14 0,5 17 8,4 17-32,7 17-16,7 16-16,9 17-40,9 16-8,10 20 8,10 20 0,8 20 32,7 18 16,5 8 16,2 1 24,-1-7 0,-3-13 8,-7-16-8,-7-16-8,-10-19 16,-8-17-8,-8-17 0,-9-18 0,-9-18-24,-9-18 8,-8-18 0,-8-16-8,-7-14 0,-6-7 0,-3 3-8,-1 10 8,3 14 8,8 17 0,10 20-8,11 16-8,13 18-16,12 19 16,16 19 0,15 21 0,13 21-8,10 21-8,8 16-8,3 13 16,1 4 16,-5-2 8,-7-9 24,-10-15-8,-12-22-24,-11-22 8,-13-27-8,-10-25 0,-13-27 16,-11-27 0,-11-23-16,-9-18 8,-7-15-8,-5-8 0,-2-1 0,0 6 16,5 14 0,8 18 0,9 19 24,12 20-8,11 19-32,12 18 0,12 18-32,10 18 0,9 19 8,7 18 8,4 15 0,3 10 0,0 7 16,0 2 8,-3-3 16,-4-6-8,-7-14-24,-8-15-16,-8-21 8,-9-21 0,-9-24 16,-10-25 24,-8-24-8,-10-22 0,-8-21 0,-8-16-16,-7-10 8,-3-3 0,2 8 0,5 16 16,9 21-8,13 23-8,12 25-8,13 23 0,16 28 0,13 25 0,14 25-8,11 21 0,8 12 0,4 5 0,-3-2 16,-4-8 8,-8-13 0,-11-17-16,-11-19-24,-9-19 0,-11-20 0,-11-21 24,-10-22 8,-9-20 0,-9-17 0,-8-15 0,-5-12 8,-3-7-8,-1-1 0,3 7-8,7 14 8,8 18 8,10 20-16,11 18 0,10 19-16,11 18-8,9 18 8,10 18 0,8 15-8,6 12 0,4 8 16,2 4 8,-1 0 0,-3-2 16,-7-7-16,-8-10-8,-8-16-8,-10-16 0,-8-20 8,-9-20 8,-10-20 8,-7-19-8,-9-17 0,-9-15 0,-6-12 0,-5-8 8,-2-1 0,1 3 0,6 12-8,7 15-8,10 20 16,11 19 16,11 20 0,11 20 16,12 21-16,12 19-8,11 16-8,10 11 8,8 6-8,4-2 0,-1-4 16,-6-10-8,-8-13-16,-11-13-24,-11-17-24,-12-15-8,-12-19 8,-12-17 40,-12-19 0,-13-18 0,-10-15 8,-8-11 0,-3-3 0,2 2-8,6 10-8,9 14 0,10 18 0,11 18 16,11 18 16,10 19 8,11 21-8,12 20 0,12 17-8,12 14 0,9 7 8,7 3-16,3 0 8,-2-5 0,-8-9 16,-10-12 0,-11-14-16,-12-17-8,-11-18-8,-10-17-16,-11-19 0,-11-18 16,-12-15 8,-10-13 0,-10-10 0,-6-7 0,-1-2 0,1 2 0,6 7 0,9 10 0,9 13 0,10 15 16,10 15 32,9 15 0,9 16 0,9 18-16,9 18-32,11 15 0,8 12 0,10 8 0,4 5 0,4 2 0,-3-4 16,-7-6 0,-8-11-16,-11-17 0,-12-16 0,-12-18 0,-13-21 8,-11-20 0,-12-20-8,-10-15 0,-7-12 0,-6-5 8,0 1 0,3 5-8,8 11 8,9 11 0,10 15 0,10 13 0,5 9 0,6 10 0,5 8 0,2 8 0,4 8-8,3 8 0,3 6 0,4 7 0,3 4 0,4 4 0,3 3 16,1-1-8,-2-3-8,-4-6-24,-7-10-8,-8-10 8,-9-13 8,-8-13 24,-10-13-8,-8-14 0,-7-13 0,-7-12 8,-6-13 0,-4-8-8,-1-6 8,1 1 0,4 8 0,7 13 24,9 16 8,11 16-8,12 16-24,11 16-8,13 17-32,11 18 8,12 17 8,9 13 0,5 10 16,5 4 8,-1 0 16,-2-6-8,-6-9 16,-9-13-8,-10-14-24,-10-14 0,-10-14-16,-9-14 0,-8-14 8,-10-14 8,-8-13 0,-6-12 0,-5-9 0,-4-6 0,-2-3 0,1 2 0,3 7 8,4 8 8,6 13 0,9 13-8,7 13 0,9 13-8,7 14 0,8 15 0,8 15-8,6 13 0,7 10 8,5 6 0,0 1 0,0-1 0,-3-6 8,-6-8 0,-6-11-24,-7-12-8,-9-14 0,-7-16-8,-10-18 24,-8-16 0,-10-18 0,-9-18 8,-10-14 0,-6-11 0,-2-3 0,0 6 0,6 13 0,9 17-16,11 19 16,11 20 0,13 21 0,13 20 8,13 22-8,11 19-16,9 15 8,6 9 8,1 0 16,-1-6 16,-7-11 16,-7-14 8,-10-15-40,-7-16 0,-9-14-24,-8-15-8,-11-17 8,-9-17 8,-12-16 0,-8-15 0,-7-10 0,-4-4 0,2 5 0,4 11-8,9 15-8,9 16 0,11 18 0,10 16 8,11 18 8,9 15 0,8 16 0,7 12 0,5 7 0,2 3 8,-2-2 0,-3-7 0,-5-9 0,-6-11-8,-7-11 0,-6-11 0,-7-13 8,-9-10 8,-7-14 0,-8-12-8,-7-13 0,-6-10-8,-2-7 8,-1-1 0,3 6 8,7 10-8,8 12 16,8 12-8,9 13 0,7 13-8,7 12-16,9 13-8,7 12 8,6 10 0,4 7 8,2 4 8,0-1 0,-2-5 8,-4-7-32,-8-13-40,-7-10 8,-9-11 0,-10-14 24,-10-13 24,-12-16 0,-9-17 0,-7-15 8,-6-11-8,0-4 8,3 2-8,7 12 0,9 15 0,8 16 0,11 17-8,9 17 0,10 18 8,8 17 0,8 17 0,6 11 0,3 7 0,2 0 8,-1-6 8,-4-11 0,-6-13-16,-7-13-48,-7-12 0,-8-13-8,-8-13 16,-9-12 40,-8-15 0,-7-13 8,-3-10-8,-2-5 0,2 1 0,3 8 0,7 13 8,7 11-8,5 14-16,8 13 8,5 13-8,6 12 16,5 10 0,3 6 0,2 4 8,1 1 0,-2-3-8,-2-3 8,-3-7-8,-4-8-24,-4-8 0,-4-9 16,-5-10 8,-5-10 16,-4-11-8,-4-7 0,-2-4-8,0 0 0,2 4 0,3 8 0,5 8 0,4 12 0,6 11-8,6 14 8,6 12 0,4 9 0,4 6 8,0 1-8,0-2 8,-2-6 8,-3-7-8,-3-9-40,-5-7-16,-4-9 8,-6-8 0,-5-8 40,-5-8 8,-4-8 0,-4-6 0,-2-4 0,-1 0 0,3 3-8,5 6-24,3 9 8,4 8-8,6 10 16,6 11 0,6 10 8,4 8 0,4 5 0,3 3 8,-1-1 8,0-3-8,-3-5 8,-3-6 0,-3-7-48,-5-7-8,-3-8-16,-6-6 8,-4-9 48,-6-7-8,-3-6 8,-3-2 0,1-1-120,3 6-312,5 7-648,8 12-632,10 14 839,3 5-5392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33.64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1000 148 1616,'0'0'41,"0"0"0,1 0 0,-1 0 0,0 0 0,1 0 0,-1 0 0,1 0 0,-1 0 0,0 0 0,1 0 0,-1 0 0,0 0 0,1 0 0,-1-1 0,0 1 0,1 0 0,-1 0 0,0 0 0,0-1 0,1 1 0,-1 0 0,0 0 0,0-1 0,1 1 0,-1 0 0,0 0 0,0-1 0,0 1 0,1 0 0,-1-1 0,0 1 0,0 0 0,0-1 0,0 1 0,0-1 0,-3-15 366,-16-13-315,7 20-92,0 0-1,0 1 0,-1 0 0,0 1 0,0 1 0,-1 0 0,0 1 0,0 0 1,-16-2-1,-11-2-14,-80-6 0,91 14 10,0 0 1,0 2 0,-30 5-1,45-4 20,1 1-1,0 0 1,-1 1-1,2 1 1,-1 0-1,0 1 1,1 0 0,-15 11-1,15-7 44,1 0-1,0 1 1,1 0-1,1 1 1,-1 1-1,2-1 0,0 1 1,-12 23-1,0 7 0,-24 71 0,44-111-9,-1 0-1,1 1 1,0-1 0,0 1-1,0-1 1,0 1 0,1 0-1,0-1 1,0 1 0,0-1-1,0 1 1,0 0 0,0-1-1,1 1 1,0-1 0,0 1-1,0-1 1,0 1 0,1-1-1,-1 0 1,1 1 0,0-1-1,0 0 1,0 0 0,0 0-1,0 0 1,1-1 0,-1 1-1,1-1 1,0 1 0,0-1-1,0 0 1,0 0 0,3 1-1,-2 0-31,0 0 0,-1 0-1,0 0 1,1 0-1,-1 0 1,0 1 0,-1-1-1,1 1 1,-1 0 0,1 0-1,-1 0 1,0 0-1,-1 0 1,1 0 0,-1 0-1,0 1 1,0-1 0,0 0-1,0 1 1,-1-1 0,0 1-1,0 4 1,0-2-28,-1 0 1,0-1 0,0 0-1,-1 1 1,0-1 0,0 0-1,0 0 1,-1 0 0,0 0-1,0 0 1,-1 0 0,1-1-1,-1 0 1,-8 9 0,-33 30-6,-7 6 16,-66 84 0,113-127 5,1 1-1,0-1 1,0 1 0,0 0 0,1 0-1,0 1 1,1-1 0,-4 17-1,4-6 12,0-1-1,2 1 0,1 21 1,0-31-7,1 0 0,0 0 0,0 0 0,1-1 0,0 1 0,1-1 0,0 1 1,0-1-1,1 0 0,5 7 0,1 0-2,0-1 0,1-1 0,0 0 1,16 13-1,-9-13 9,0-1 1,0-1-1,1-1 0,1-1 1,21 7-1,-2 1 5,-26-12-14,1-1 0,-1 0 1,1-1-1,0 0 0,0-2 1,0 1-1,0-2 0,23-2 1,-16 0 7,-1 0 0,0-2 0,0-1 0,0-1 0,27-11 0,-30 9-21,-1-1 0,0 0 0,0-2 0,-1 0 0,0 0 0,-1-2 0,0 0 0,-1-1 0,-1 0 0,0-1 0,15-23 0,-11 11-66,-2-1-1,0-1 1,-2-1 0,-1 0 0,-2 0 0,8-36 0,-16 54 86,1 1 1,1-1-1,0 1 0,11-22 1,-13 30-10,0 1 0,0-1-1,0 0 1,0 1 0,0-1 0,0 1 0,1 0 0,-1 0 0,1 0 0,-1 0 0,1 0 0,0 0 0,0 1 0,0-1 0,0 1 0,0 0 0,0 0 0,0 0 0,0 0-1,1 1 1,-1-1 0,6 1 0,50 3 45,72 12-1,19 2 23,-123-15-62,-17-1-3,-1 0-1,1 0 0,-1-1 0,1 0 1,0-1-1,-1 0 0,1-1 0,-1 0 1,1 0-1,13-6 0,-9 1 14,-1 0 0,0-1-1,-1-1 1,0 0 0,0-1-1,-1 0 1,0 0 0,0-1 0,-2-1-1,1 0 1,-1 0 0,-1-1 0,0 0-1,-1 0 1,-1-1 0,0 1 0,0-2-1,4-23 1,-8 25-26,-1-1-1,0 0 1,-1 0 0,-1 0 0,0 0-1,-1 0 1,-1 0 0,0 1-1,-9-26 1,-6-5-20,-36-64 0,50 100 22,-4-7-3,-1 1-1,-1-1 1,-11-13-1,18 24-1,0 0 0,-1 1 0,1 0 1,-1-1-1,0 1 0,0 0 0,0 1 0,0-1 0,0 1 0,-1 0 0,1 0 1,-1 0-1,1 0 0,-1 1 0,-8-2 0,8 4 0,0 0 1,-1 0-1,1 0 0,0 0 0,-1 1 1,1-1-1,0 2 0,-5 1 1,-13 6 4,9-6 5,0 0 1,1 0-1,-1-1 0,-20 1 1,28-4 36,0 0 0,1-1 0,-1 1-1,0-1 1,0 0 0,0-1 0,1 1 0,-1-1 0,1-1 0,-1 1 0,1-1 0,0 1 0,-7-6 0,-10-6 72,0 1 1,-40-15-1,-3-3-90,50 25-72,0 1 1,0 0-1,0 1 1,-1 1-1,0 0 1,1 1-1,-18 0 1,5 0-885,-1-1 381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2:29.677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1677 143 1120,'1'-1'416,"0"0"304,2-3-271,-1-2-129,0-2-200,-1-1-48,-2-2-32,-1 0-16,0-1 8,-2 1 8,1 1 40,1 2 16,2 2-16,3 4-16,3 4-48,3 4 0,3 4 32,3 3 0,1 2-8,-1 2 0,-1-2-32,-2 0 0,-4-3 0,-3-3 24,-1-3 136,-3-2 64,-3-3 64,-1-3 0,-3-4-120,-1-2-48,-2-4-56,0-2-8,0-1 32,1 3 80,3 1 40,3 4-8,4 3-64,3 5-88,4 4-56,3 4 0,2 3 0,1 4 0,0 0 8,0 0 8,-2-3 8,-4-2-8,-2-4 16,-3-3-8,-4-4 8,-4-4-8,-2-3 0,-3-3 0,-1-3-8,-1-1 8,0-1-8,1 1 8,3 2 32,1 3 16,3 2 8,2 3-16,4 5-32,3 4-32,6 5 0,4 5 0,4 3 0,3 4 0,1 0 8,-2-1 8,-4-3-32,-5-4 0,-6-6-8,-6-5 8,-6-6 16,-7-7 16,-5-5-8,-5-4 8,-1-2 8,0 0 0,3 2 8,3 2 16,5 5 33,5 4 7,4 3-24,4 4-24,3 4-32,3 2-8,1 3 0,1 2 0,2 1-8,0 2 8,0-1 0,-1 0-8,-1-2 0,-3-2-24,-1-3 8,-4-1 8,-2-4 16,-4-3 0,-4-4 16,-2-4 0,-3-3 0,-2-1 8,2-2 16,1 1 16,2 2 40,4 3 8,4 3-24,4 3-16,5 6-56,4 5-16,6 4 0,5 5 8,3 3 0,2 1 0,0 1 8,-4-3 8,-4-2-24,-6-5-16,-5-4-16,-7-5-8,-7-6 16,-6-4 16,-5-6 16,-6-4 0,-1-1 0,-1-2 8,2 2 8,3 2 0,5 4 8,4 4 16,5 4 8,4 3 0,3 4-16,3 2-16,3 4-8,1 4-8,4 3-16,2 4 8,2 3 0,3 3 0,1 2 8,0 0 0,-1-1-24,-4-2-8,-4-5-8,-7-6 8,-7-7 16,-8-7 16,-8-9 0,-6-8 8,-4-6 0,-3-3 0,0-2 8,1 2 0,5 4 8,6 5 24,6 6 48,6 6-8,7 7-8,8 7-24,7 6-40,6 7 0,4 4-8,3 3-8,0 2 8,-2 0 0,-2-1 0,-4-4-8,-5-4-32,-5-6 8,-6-7 8,-5-6 16,-6-7 24,-6-8 16,-4-6-16,-4-7 8,-3-4-8,-1-2 0,0-2 8,1 1 0,4 2 24,4 3 8,5 6 16,6 7-24,7 7-40,5 7-16,7 7-16,5 7 0,5 5 16,3 5-8,4 5-8,2 2 8,1 2 0,2 1 8,-2-1 8,-2-4 8,-6-5 16,-6-6-16,-7-8-8,-6-7-8,-6-8-8,-5-8 8,-5-5 0,-3-4 8,-2-4 0,-2 1 8,1 0-8,2 3 16,3 5 16,3 5-8,4 6-32,4 5-8,4 5-40,4 6 0,5 5 16,2 5-8,4 6 8,1 5 0,-1 2 16,-2 3 8,-4-1 8,-4-3-16,-5-5 0,-5-8 0,-6-8 8,-7-9 8,-7-10 16,-4-8 0,-4-7 8,-2-6 0,0-1-8,1-1 8,4 4 0,5 4 16,7 8 8,5 6 0,8 8-24,6 6-8,6 8-16,6 8 0,4 5 0,4 5 0,0 3 0,1 2 8,-2 0 0,-3-4-8,-4-4-32,-6-8-8,-7-7 8,-6-9 8,-8-7 24,-7-9 0,-6-8 8,-4-5 0,-4-4 0,-2-1 0,0 1-8,3 3 0,4 5 0,6 6 16,7 6 40,7 7-8,7 7 16,5 6-16,8 8-32,5 7-8,7 8 0,3 7 0,3 5 8,1 2-8,-3 0 0,-4-4 0,-5-5-24,-5-10-16,-8-8 8,-6-10 8,-8-12 16,-9-13 16,-8-13 0,-6-10 0,-5-8 0,-4-3 0,0 0-8,3 4-8,5 8 16,6 9 16,8 11 0,7 9 8,10 11-16,9 12-24,9 10 0,9 13 0,9 10-8,5 9 8,4 6 0,0 2 16,-3-3 8,-5-6 8,-6-10-24,-8-12-16,-9-11-16,-9-13 0,-10-11 16,-10-13 16,-9-12 8,-7-11-8,-7-7 8,-4-6-16,-1-1 8,2 2-8,4 6 0,5 8 0,7 8-8,6 10 8,7 7 64,5 8 16,8 8 16,6 8-16,7 10-56,7 10-8,7 10-8,6 8 8,6 7-8,2 4-8,0 0 8,-2-4-8,-5-5 0,-6-8 0,-8-8-32,-9-11 8,-10-11 8,-10-11 16,-12-11 16,-10-12 8,-10-10 0,-9-11-8,-6-8-8,-4-7 0,-3-3-8,2 2 0,5 4 0,6 8-8,8 9 8,10 9 0,10 11 64,10 10 24,10 10 8,11 10-8,9 11-40,10 10-16,8 7-8,6 6 0,4 1 0,1 0 8,-2-5-8,-5-5 0,-6-8-8,-8-8-16,-9-8-64,-8-8-8,-9-9-8,-10-8 32,-10-10 32,-9-7 16,-7-7-8,-5-6 8,-4-2-8,-2-2 0,-1-1 8,0 1-8,3 3 8,4 5 8,7 5 16,7 7 16,7 6 40,8 6 8,5 4-40,6 5-16,5 5-40,7 6-16,9 9 8,8 9-24,10 10-56,8 7-24,4 5-8,0 0 40,-4-3 64,-5-8 24,-10-9 0,-8-9-48,-10-11-24,-8-8-8,-9-11 0,-9-10 32,-8-10 32,-8-10 0,-5-8 16,-5-6 0,-1-2 8,-1 0 0,2 5 0,3 5 0,7 9 56,6 9-8,9 10-32,10 11-8,11 12-56,10 12-8,11 12 24,9 14 8,6 10 16,4 7 0,0 4 8,-1-2 0,-6-6 0,-6-9-8,-9-13-64,-11-11-8,-10-13-8,-14-14 24,-13-16 48,-13-15 8,-12-15 0,-8-11 0,-4-5-8,-1 0-8,4 6 0,7 11-8,10 11 16,11 12 16,9 12 72,7 9 16,8 10 8,6 8-24,6 7-48,6 8 0,6 6-8,6 6-8,7 6 8,5 3-8,1 2 0,0-1 0,-3-5-8,-5-4 0,-6-9-32,-8-8-8,-10-11 16,-10-11 0,-12-13 24,-10-16 0,-12-14 0,-11-15 0,-6-10-8,-6-7 0,1 0 16,2 5 24,8 10 48,8 13 8,10 13 104,11 15-16,13 16-8,12 15-24,12 18-96,13 17-8,10 13-16,9 11 0,7 5 0,4 0-8,-1-5-8,-5-8 16,-7-10-16,-11-13-8,-12-12-24,-9-12-8,-11-13 8,-11-12 16,-13-13 24,-12-14 0,-13-15-8,-10-13 0,-8-10-8,-3-7-8,1 1-8,4 6 0,7 11-16,9 12 0,11 15 24,10 14 32,11 13 16,11 15 16,12 15-24,12 16-16,11 16-8,12 14-8,9 10 8,7 6 8,6 1-8,0-2 0,-3-5 8,-7-9-8,-12-11-32,-11-14-16,-15-15 0,-12-17-8,-15-18 32,-15-18 8,-15-18 0,-13-15 0,-11-11 0,-7-8 8,-1-3-8,1 0 0,7 6 0,7 7 8,11 12 16,11 12 40,10 13 160,10 11-8,9 10-8,8 11-39,10 11-169,10 13 0,10 12 0,8 12 0,9 11 0,7 9 0,6 7 0,3 5 0,1 2 8,-5 1 0,-9-7-8,-12-10-24,-12-15-32,-13-19-9,-13-21 17,-11-19 24,-13-21 24,-14-22 0,-13-18 8,-11-15 0,-10-11 0,-5-8-8,-1-1 0,2 2-8,6 9 0,9 13 8,11 16 0,11 15-8,12 16 8,9 13 0,10 15 0,8 12 8,10 15-8,8 14-16,9 15 0,7 11 0,8 9 16,5 7 0,2 1 0,-1-1 8,-4-6 16,-8-8 8,-8-14-16,-11-14 0,-10-18 0,-12-18 1,-12-18 7,-11-20 0,-13-16-16,-10-17 8,-12-12-8,-8-9 0,-5-3-8,-2 0 0,4 10 0,9 11 0,11 14 0,14 18-8,12 12-8,10 14 0,11 14 0,9 13 16,12 14 8,8 13 0,9 11 0,9 9-8,6 7 8,6 5 0,3 2 8,2 0 8,-3-4 0,-4-4 8,-8-11-16,-9-10-16,-11-15-64,-11-15-8,-11-15-9,-11-18 9,-14-16 48,-12-16 16,-13-14-8,-11-10 0,-8-7 8,-7-5 8,-2 1-16,2 5 8,8 10-8,8 13 0,13 14 16,11 14 8,12 12 40,11 13 8,11 13 8,11 14-24,12 15-23,14 15-9,12 13-8,11 10 8,7 6 0,2 1 0,-1-3 8,-7-5-8,-10-12 0,-13-13-24,-15-17-16,-14-19-1,-17-20 17,-16-22 16,-16-19 8,-15-18-8,-12-14 0,-11-10 8,-2-3-8,-1 1-8,8 8 8,10 11 0,14 15 16,13 16 49,13 15 39,10 12-8,9 11-8,9 11-56,10 14-16,8 11-8,9 13 8,8 8-8,7 7 8,5 3 0,3 1-8,0-2-8,-5-4 8,-7-7-8,-10-9-40,-11-12 0,-11-12-8,-13-15 16,-10-13 32,-13-15 0,-14-16 8,-11-13 0,-12-13 8,-9-12-8,-4-7 0,-1-5-8,6 4 0,7 9 0,11 14 0,14 16 0,12 15 0,11 15-8,12 15 8,11 15-8,13 15 0,12 16 0,12 14 8,9 12 0,9 7 8,5 2 8,2-2-16,-5-6 8,-8-9-8,-13-11-24,-13-12-40,-12-14 0,-13-13 0,-12-14 16,-13-14 48,-14-15 0,-15-15 0,-14-14 0,-9-12 0,-6-7 0,0-1-8,5 2-8,7 9 0,10 13 8,12 13-16,12 15 24,12 16 0,14 17 8,14 21 16,14 18-24,15 19 8,12 13 0,9 9 0,6 2 0,2 0 0,-2-4 8,-6-7 0,-10-12 8,-12-13-40,-12-15-8,-13-18-8,-13-17 8,-14-20 24,-15-20 0,-14-17 0,-13-15 0,-10-8 8,-5-5-8,0 0 0,3 4-8,7 9 0,10 11 8,11 13 40,13 14 56,9 12 16,9 9-24,7 8-40,6 6-48,7 8-24,5 7 0,8 9 16,6 8 0,6 7 0,6 7 0,5 4 8,2 3 0,-1-2 0,-5-4 0,-8-7-32,-9-11 8,-11-11-8,-10-12-8,-10-14 40,-10-11-8,-9-14 0,-10-11 8,-8-10 8,-7-10-8,-4-6 0,-1-4 0,1 2 0,5 7 0,9 10 8,8 11-8,10 14 8,9 10-8,8 12 0,8 10 0,8 12-8,7 11 0,7 11 0,4 7 8,5 6 0,5 4 8,1 1 8,2 1 0,-1-4 0,-3-4 0,-4-8 16,-6-8 0,-6-10 0,-8-9-24,-8-10-24,-8-10-16,-10-11 8,-7-11 8,-10-11 8,-7-10 8,-8-8-8,-4-5-8,-3-2 0,1 1 0,3 6 8,6 8 0,8 11-8,8 11-8,7 11 24,8 11 0,6 10 8,5 9 16,5 9-24,4 6 8,3 7 0,3 3 0,3 4 0,2 1 8,2-1 8,0-1 0,-1-5-8,-4-6 0,-4-7-32,-4-9 8,-7-9-24,-5-8 0,-7-10 32,-8-11-8,-8-10 8,-8-9 0,-5-7 0,-4-4-8,-1 0 8,1 4-16,4 6 0,6 10-16,7 10-8,7 9 8,8 11 16,5 8 16,6 10 0,6 8 16,6 8 0,5 8-8,6 5 8,3 4-8,2-1 0,0-1-8,-3-5 8,-4-8-8,-6-9 0,-7-9 0,-7-11 0,-9-10-8,-8-11 8,-8-11 0,-9-11 8,-7-9-8,-6-7 8,-4-4-8,0 1 0,2 4 0,7 9-8,8 10 8,10 10-16,8 11-16,11 13-8,11 13 8,12 12 8,10 11 16,7 8-9,3 4 9,0 1 8,-2-3 0,-4-5 17,-6-6 7,-7-9 16,-7-8-8,-7-9-8,-7-8-16,-8-9-8,-7-9-8,-7-9 8,-9-10 0,-8-8 8,-7-7 8,-2-2-16,0 0 8,5 6 16,9 10 16,10 11-24,11 12 0,13 13-24,11 14-32,14 14 24,11 11 0,8 10 16,4 4 0,-1 2 0,-6-4 0,-7-7 0,-8-8-24,-10-9-8,-10-10 8,-8-9 16,-9-9 0,-9-8 16,-7-8-8,-7-5 8,-4-4 0,-2 0 0,2 2-8,7 4 0,7 5 8,7 6 8,9 6 0,7 7 16,9 6-16,6 6-8,5 4 0,4 3 0,0 2-8,-2-1 8,-4-2-8,-5-4-24,-4-3-8,-6-6 16,-5-5 0,-7-7 24,-8-7 8,-10-7-8,-8-6 0,-5-4 0,-3-1 0,3 1 0,5 5 0,9 5 16,8 7 16,11 8-8,9 7 8,12 7-16,9 6 0,9 4 8,6 1 0,2 0 0,-2-3 0,-2-3 8,-6-5 8,-4-5-8,-5-5-8,-5-6-32,-3-4 0,-4-6-8,-3-4 8,-2-4 0,-1-3 0,-1 0 16,1 2-8,2 2-32,2 5-40,5 6-88,5 7-16,7 9 16,7 9 24,6 7 79,6 7 9,3 4 24,1 2 8,-1 1 8,-5-4 8,-6-4 8,-8-6 16,-7-8-24,-8-6-8,-7-7-16,-5-7-16,-4-8 0,-5-6 24,-2-5 0,-3-2-8,-1 0 16,0 2 8,2 4 0,4 7-8,5 8-40,6 8 0,10 11-16,9 12 16,8 13 8,9 12 0,5 11 16,3 8 0,1 2 8,-3 0 16,-5-8 0,-6-11 16,-8-12-16,-9-14 0,-8-11-8,-7-11 0,-8-12 0,-6-9 8,-5-10-8,-4-8 8,-2-5-8,0-1 0,1 3 0,3 6 0,5 9-32,6 9 0,6 12-16,8 12-8,6 15 24,7 12-8,6 11 16,4 9 0,4 5 24,2 4 0,-1 0 0,-1-3 16,-5-8-16,-7-9-48,-6-14-40,-8-13-8,-9-15 24,-7-15 40,-9-15 24,-7-14 8,-7-11 0,-5-9-8,-3-5 0,-1 2 0,4 6 0,4 10 8,9 12-8,9 15-8,12 16-24,11 16 0,10 15 0,9 14 8,7 11 8,3 9 8,2 4 16,-3 1 16,-3-4 8,-6-7-8,-5-10-24,-6-13-24,-7-12-8,-7-13-8,-8-12 24,-8-12 24,-6-10 0,-7-10 0,-3-5 0,-3-3-8,1 2 0,2 5 0,5 7 8,6 8 16,6 10 8,8 11-8,8 10 0,7 12-16,6 11 0,6 10-8,4 6 8,1 7 0,-1 2 0,-2 1 0,-5-5 0,-5-6-8,-5-11 0,-7-12 8,-5-12 0,-6-14 16,-7-11 8,-4-11 0,-4-7 0,-1-4-8,3 1 16,4 2 16,5 6 32,5 7-8,6 8-24,7 8-24,6 10-48,8 8 8,6 10 0,7 7 8,4 6 16,5 3 8,1-1 16,1-2 8,-3-7 0,-4-8 0,-6-8-32,-6-10-8,-9-11-24,-7-11-8,-8-13 8,-9-12 8,-8-12 0,-7-10 8,-6-4 0,-5 0 8,-1 3 0,1 6 0,4 11 24,7 11-8,8 13-24,10 13-16,12 15-48,12 15 0,13 16 32,10 14 8,8 13 16,4 8 8,1 6 16,-3-3 16,-6-6 8,-8-13 8,-10-14 0,-13-18 8,-12-18-24,-13-21-8,-14-22 0,-13-21 0,-13-18 0,-11-14 0,-8-8-8,-5-4-8,2 2 0,5 4 0,10 13 24,11 15 88,12 19 112,14 18-8,15 21-32,15 21-95,16 21-97,16 21 0,14 19 0,14 13 0,8 10 8,6 5 16,0 3 8,-4-2 0,-5-5 8,-10-9 0,-11-15 8,-14-15-16,-12-20-16,-14-18 0,-13-21-24,-13-21 8,-14-21 8,-12-20 8,-11-15-8,-8-11 8,-5-5-8,-3-2-8,0 3 0,3 7 0,8 11 0,9 14 8,12 17 16,12 17 0,11 17 0,13 17-8,13 20-16,14 18 0,13 16 0,11 12 8,9 8 0,4 3 8,0-1 0,-3-2 8,-7-7 8,-8-9 8,-10-12 8,-12-13-32,-10-15-16,-9-14-8,-11-15-8,-9-18 8,-11-15 16,-10-14 0,-9-10 0,-8-10 0,-7-6 0,-4-3 0,0 1 0,3 4-8,7 11 8,10 13 24,13 17-8,13 16 0,16 20-16,17 20-16,17 21 0,17 19-8,16 17 16,11 12 0,8 6 8,2 4 0,-2-3 16,-8-5 8,-11-12 16,-15-15 0,-16-19-16,-16-21-8,-19-23-16,-16-23 0,-16-23 0,-13-20 0,-12-15 8,-7-10 8,-2-5-8,-1-2-8,4 5 0,8 9 8,8 14 24,12 16 40,12 17-32,14 17-8,14 18-32,14 17-48,12 18 16,12 17-8,8 15 16,5 10 0,3 4 8,-2 0 8,-3-4 16,-6-7 0,-9-10 8,-9-12-8,-10-13 16,-10-13 8,-12-15 16,-12-15 0,-10-16-16,-10-15-16,-8-13 0,-7-12 0,-5-10 0,-3-7-8,2-2 0,2 3 0,8 9 8,7 13 8,12 16 0,9 15-16,12 16-16,12 17-16,12 18-8,11 18 16,11 18 0,10 14 0,7 10 0,6 6 8,1-2 0,-3-6 8,-7-9 24,-10-13 0,-13-14 8,-11-15 16,-12-14-8,-10-15-8,-11-15-8,-10-14-8,-10-14-8,-9-12 8,-6-11-8,-3-8 8,-1-4-16,1-1 0,3 6 0,7 9 8,7 13 16,9 14-8,11 16-24,10 15-8,12 17-24,13 16 16,10 16 8,8 15 8,8 10 0,6 4 8,0 0 0,0-5 0,-6-8 16,-8-9-8,-10-12-8,-9-11 0,-11-12 8,-9-11 8,-10-12 8,-9-12 0,-8-12-8,-8-12 8,-5-13-8,-3-10 0,0-7-8,1-2 0,4 2-8,4 7 8,6 10 24,7 14-16,8 15-32,9 14-16,11 17-32,11 15 0,10 16 32,9 14 0,10 14 8,4 10 16,1 5 0,-1-1 8,-6-5 8,-6-9 0,-8-12-8,-8-11-16,-10-13 16,-10-13 0,-8-11 0,-11-14 32,-10-12-32,-10-15 8,-9-13 8,-7-13 0,-4-11 0,-2-6-16,2-1 0,4 6 8,6 10 0,9 12 24,10 15-8,10 14-16,11 15-16,12 14-32,12 13 8,12 14 0,11 13 16,8 11 0,7 9 8,3 6 0,-1 1 8,-4-1 0,-9-9 8,-10-11 8,-11-12 0,-10-13 0,-8-12-8,-8-11 0,-8-13 8,-7-14 0,-6-13 0,-6-12 0,-4-10-8,-4-6-8,-3 0 0,-1 4 0,3 7 0,4 11 16,7 12-32,10 12-24,11 12-48,12 14-24,13 14 16,14 15 24,10 14 24,7 13 16,4 9 16,-2 6 0,-4-3 16,-6-6 0,-10-12 0,-9-14-16,-11-14 16,-10-14 0,-9-13 8,-10-14 24,-9-14-8,-6-14-16,-6-11 16,-4-8-16,-1-3 0,-1 1 0,3 4 0,4 8 0,6 10 32,7 9 8,7 9 16,7 9-24,7 7-32,6 5-32,3 5-24,3 3 8,1 1 16,0 2-8,-2-1-16,-2-1-8,-5-4 0,-6-5 16,-8-5-473,-8-8-999,-9-8 920,1 0-8938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2:45.604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1516 504 624,'0'0'176,"2"0"184,3-1-40,2 1-80,2 2-16,2 1-72,2 4-16,0 2-64,1 3-31,0 3-41,0 1 0,-3 2-9,-2-1-7,-2 0-8,-4-3 0,-3-3 48,-3-4 49,-3-5 39,-2-6 16,-3-5-40,-3-6-24,-2-5-24,-3-4-16,0-2-8,-1 0-8,2 2 8,2 2 8,2 5 112,5 3 144,3 5 24,4 5-16,5 4-104,3 5-152,5 6-8,4 5 0,5 6 32,2 5 8,3 3-8,-2 1-8,-1 0-16,-2-2-16,-4-4-16,-4-5 0,-5-6 112,-4-8 48,-9-9 40,-6-8 0,-8-10-88,-6-7-40,-5-6-24,-2-5-8,-1-2-16,1 1-8,3 4 0,4 6 0,7 8 56,5 7 40,7 8 32,6 7 0,6 9-40,6 8-40,5 9-40,5 6 0,4 6-8,0 4-8,0 0 0,-2 0 0,-4-6-24,-5-5-16,-5-9 32,-5-7 8,-7-9 56,-7-11 24,-8-11-32,-8-11-8,-6-10-8,-5-8-8,-2-3-8,1-1-8,5 5 0,6 8 64,8 9 176,7 10 17,7 11 7,6 10-56,8 13-152,8 12-32,9 13-16,9 12 8,8 10-8,5 7 0,2 1-8,-3-2 8,-6-8-8,-7-11-16,-11-13-32,-9-14-16,-12-15 0,-10-16 8,-12-17 40,-9-15-8,-9-14 8,-4-8 0,-1-3 0,1 1 0,5 7 16,6 10 16,7 12-8,6 9 0,6 11-16,6 6 16,3 7 16,3 4 0,5 6 0,3 6-24,4 8-16,4 7-8,4 8 8,5 8-8,2 6 8,1 4 8,0-2 0,-2-5 0,-5-8-24,-5-12-8,-8-10-8,-7-12 8,-8-13 24,-8-11 8,-7-15 0,-6-15 0,-7-14 8,-3-12 0,-4-8-8,-1-2 0,1 3 0,2 7 0,5 12 8,8 14 16,7 16 0,10 14-8,9 16-16,9 16-8,11 15 0,10 16 8,10 12 0,7 11 8,6 5 0,2 2 0,-3-5 0,-5-9 16,-10-12 16,-9-15-16,-10-14-32,-8-14 0,-9-16-32,-8-16 0,-9-14 24,-7-11 0,-4-6 8,-3-2 0,-1 3 0,2 5 8,4 6 16,4 9-8,5 7 24,6 9 0,5 8-16,3 5-8,6 8-24,4 7-8,7 8 16,5 8 0,4 7 0,4 4 16,2 2-8,0-1 16,-5-5-16,-5-6-8,-6-10-16,-7-9-8,-8-11-8,-5-11 8,-7-11 0,-6-7-8,-6-5 0,-3-2 8,-2 2 0,0 4 0,3 7 8,4 9 8,5 10 16,6 11 32,5 12 0,6 14 0,6 14-8,8 14-8,8 10 8,5 6-8,2 0-8,0-7-8,-5-11-32,-7-14 0,-8-17-8,-11-17 16,-10-19 16,-10-18 0,-9-16-8,-6-14 0,-5-7 0,0-1 0,1 4 16,5 8 24,7 11 8,8 13 16,6 11 32,8 11 8,7 11 0,6 11 0,8 12-48,8 11-16,6 12-8,7 12 0,4 8 0,2 4 0,1 0 0,-3-5-16,-4-11-16,-7-11-32,-8-14-16,-9-13 8,-11-14 24,-8-13 24,-11-16 0,-9-15 16,-7-17-8,-6-14 0,-4-8 0,-3-3-8,1 3 0,1 8 8,6 12 0,5 12 16,10 14 8,8 12 0,11 14-8,10 13-16,12 13-16,11 16 0,11 17 8,9 16 0,8 15 8,4 11 0,1 3-8,-2-1 0,-5-10-8,-7-12 0,-10-15-48,-11-18 0,-12-17-8,-12-17 0,-13-18 48,-11-16 8,-10-18 8,-9-15 16,-5-14-16,-5-10 8,-2-5-24,-2 0 0,0 5 0,2 9 16,2 11 0,7 12 16,8 13 0,10 13 8,10 11 16,11 12 0,11 11 0,12 14-16,12 13-16,12 12 0,9 13-8,5 11 0,4 7-32,1 7-8,-2-2-8,-5-6 8,-7-12 40,-8-13 0,-10-17-24,-10-17-16,-10-16-16,-10-17-8,-10-20 32,-10-17 16,-9-19-8,-8-12 8,-7-9-8,-3 1 8,-2 5 16,1 7 0,3 11 16,5 10 8,8 11 32,9 11 24,9 11 0,10 10-16,11 13-40,9 11-32,9 11-8,9 8 8,6 8-8,5 4 8,2 2 0,0 2 8,-2 0 0,-4-1-8,-4-4 8,-6-6-8,-6-6-32,-7-7-16,-7-8 16,-5-6 8,-7-9 32,-6-6 16,-5-9-16,-5-8 8,-5-5-8,-3-6 8,-3-2-8,-3-3 16,-1-1-8,1 1 8,1 2 0,6 5 0,6 7 16,7 8 24,7 8 0,7 9-8,7 11-8,7 11-24,8 10-8,7 8 0,5 7 0,3 4-8,1 3 16,-1 0-8,-4-2 0,-4-5 0,-6-6-48,-7-10-8,-7-11-8,-8-11-8,-9-13 48,-8-13 0,-9-13 8,-9-10 0,-9-9 8,-6-6-8,-5-4 0,-1-1 8,2 2 0,4 5 8,7 8 0,9 11 0,10 12 32,9 12 0,10 15 0,9 16 0,10 15-24,9 16-16,11 12 0,9 9 0,5 4 0,2 1 0,-3-2 0,-6-4 8,-8-9-8,-8-10-32,-10-13-32,-10-13-8,-9-16 16,-10-15 24,-9-16 24,-10-14 0,-8-11 8,-6-8-8,-3-2 8,-1-1 0,5 3 0,5 7 16,8 8 24,8 9 32,9 11 48,7 9 0,8 12-32,7 10-24,6 12-64,8 10 0,6 10 8,8 9 0,6 8 0,6 6 8,2 4-8,-2 1 8,-5-3 0,-7-8-16,-10-12-64,-10-14 0,-9-15-8,-10-18 8,-11-18 64,-11-17-8,-10-16 8,-8-12 0,-5-6 0,-2-2 0,2 1 0,3 7 0,8 8 40,8 11 16,9 12 72,8 11-16,9 12-32,7 12-16,7 11-72,6 9-8,4 8 8,4 6-8,2 4 16,2 5 0,1 2 8,1 3 8,-3-1 0,-2-3-16,-5-6-56,-5-9-16,-7-11-8,-8-12 0,-9-14 64,-9-15 8,-8-14 8,-5-11 0,-5-8 0,-3-6 0,-1-2 8,2 2 0,4 4 16,4 9 24,8 10 48,8 11-24,7 12-24,10 12-40,8 12-40,7 12-8,6 10 16,4 9 0,5 6 8,2 6 16,1 5 0,0 3 0,-2 5 0,-3 1 0,-5-3 0,-4-6-32,-7-11-24,-7-14 8,-8-14 16,-7-16 24,-6-15 32,-7-15 0,-6-14 0,-3-12-8,-3-8 8,-1-6 0,1-1-8,2 3-8,4 7 8,5 10 16,6 13 8,6 11-24,6 12-16,7 13-40,5 12 0,5 10 8,6 10 16,3 9-8,5 9 16,3 8 0,3 6 8,0 5 0,0 0 16,-3-1 0,-4-8-56,-7-9-56,-6-13-56,-7-13-8,-8-17 56,-9-17 40,-8-19 64,-8-18 0,-5-16 0,-3-12 8,-2-5-8,2 1 8,4 9 56,6 11 64,7 16 80,6 15-16,8 14-72,7 16-72,9 17-48,8 16-8,8 17-8,7 16 8,5 11-8,4 9 0,1 0 16,-3-3 0,-5-9 16,-8-13-32,-9-17-48,-10-16 8,-12-19 8,-10-17 32,-10-20 32,-10-18-8,-6-18 8,-4-17 0,-2-13-8,1-4 0,3 2-8,5 9 0,6 14 40,7 17 72,8 17 24,7 15-16,7 15-48,5 14-64,7 15-16,5 13 8,6 14 0,3 14-8,4 12-96,5 10-56,2 6-120,2 2 8,-3-5 88,-4-10 56,-8-13 32,-8-18-32,-8-18 16,-8-18 0,-8-20 88,-8-18 24,-10-19 0,-9-17 0,-7-16 8,-5-12-8,-2-7-8,-2 0 0,3 8-8,5 13 8,7 18-8,9 17 16,10 20 24,11 18-8,10 21 0,12 21-8,9 20-8,9 17 0,7 12 0,4 5 0,2 0 0,-1-5 24,-4-8 24,-7-12 8,-8-14-8,-8-17-24,-10-19-16,-8-19-8,-11-19 0,-10-20 0,-10-18 0,-9-15 0,-9-13 0,-6-8-16,-3-2 0,0 3 0,5 11 40,9 13 32,9 17 80,11 17 56,10 16-24,8 14-32,10 18-72,10 16-48,12 18 0,9 15-16,8 13 0,8 9 8,3 3 0,1 3-8,-2 0 8,-2-2 0,-7-6-8,-7-10-8,-10-14-80,-11-18 0,-12-17 16,-11-20 16,-12-19 72,-10-21 8,-8-17-16,-7-16 8,-5-10-8,-3-6 0,-2 0-8,1 5 0,5 8-8,6 12 0,11 17 40,10 13 16,10 16-16,9 15-8,11 16-32,9 13-8,10 14 8,7 9 0,5 6 0,2 4 8,1 1 0,-4 0 8,-5-4 8,-7-7-24,-8-10-80,-10-14 0,-9-16 8,-11-19 16,-10-21 64,-10-19 0,-12-17 0,-9-15 0,-8-13 0,-6-8 0,-3-1-8,3 4 8,6 13 0,10 14 8,10 19 24,13 16 16,11 16 16,12 16-8,11 14-24,12 13-16,10 14-8,10 12 0,6 8 8,4 7-8,3 3 8,1 2-8,-1-3 0,-1-4 8,-6-8 0,-6-8 16,-8-12-16,-9-12-24,-10-12-32,-10-13-16,-9-14 0,-12-13 24,-11-13 16,-11-15 16,-10-14 0,-9-11 0,-4-6 0,-1 1 0,5 7 0,7 14-16,12 17 24,13 18 16,14 20 0,16 22 8,16 26-32,17 24-8,15 22-8,11 16 8,7 8 16,1 1 0,-3-5-8,-7-8 0,-10-13-24,-11-14-32,-12-17-112,-11-16-24,-10-18 16,-11-16 16,-11-17 128,-10-16 16,-10-15 8,-7-11 8,-8-7 0,-2-3 0,-3 1 0,2 1 8,4 5-8,5 6 8,7 8 24,7 9 64,10 11 80,9 11 8,10 12-8,8 11-72,8 10-72,7 9-8,6 9-16,4 4 8,5 5-8,2 1 0,0 1-40,0-3-24,-3-2-8,-6-7 0,-7-8-40,-8-9 16,-8-13-8,-8-12-8,-11-13 80,-8-12 0,-9-11 0,-8-9 0,-6-8 8,-5-6 8,-3-2 24,0 0 32,2 4 24,7 9 16,9 9 80,9 14 112,10 11-24,9 12-16,12 13-112,11 14-128,12 15-8,11 13 8,9 11 0,6 7 0,4 3 8,-1-1 0,-5-5 8,-6-6-8,-11-10-8,-9-10-24,-11-10-24,-9-12 8,-9-11 24,-9-10 16,-9-11 16,-9-10 0,-6-7-8,-4-5 16,-2-3 0,1-1-8,2 2 0,3 2-8,5 5-8,4 7 0,6 6-8,6 7 0,5 8 8,6 8 8,3 8 24,5 6 0,4 8 0,4 6-16,6 7 0,5 6 0,6 6-8,4 5 0,4 3 0,1 1 0,-1-1 8,-4-5-16,-7-9-40,-8-9-24,-8-10-8,-10-12 0,-10-11 56,-8-12 16,-8-12 0,-7-9 0,-7-6 8,-3-5 0,-2-1 0,-1 1 0,2 4 0,5 5 0,5 6 24,8 6 8,8 7 48,6 8-8,8 8-16,6 6-24,7 6-40,7 7-8,7 6-8,7 6 8,6 6 0,4 5 8,2 4-8,-2 3 8,-4-1 0,-6-4-8,-7-7-40,-8-8-24,-8-10 8,-9-12 16,-9-13 48,-10-14 8,-9-13 8,-9-13-8,-8-7 0,-4-4 0,-1 1 8,4 4 0,6 7 16,10 8 24,9 9 136,9 10 16,6 7-32,5 7-40,4 6-144,3 7-24,3 4 24,2 6 0,4 4-8,2 3 0,2 4-16,3 4 0,1 1 16,1 0-8,-2 0 8,-3-5-24,-5-5-40,-6-7-8,-9-9 24,-6-8 32,-9-9 24,-6-8 8,-6-6 8,-3-6-8,-1-2 16,1-1-8,3 2 8,4 3 16,6 7 56,6 7 24,6 4-24,4 5-16,6 6-56,6 4-16,3 4 16,4 4 0,3 1 0,2 3 0,3 0-8,2-1 0,1 0 0,0-2 0,-4-4-48,-4-4-56,-7-5-40,-9-7 0,-9-9 48,-9-8 40,-10-11 40,-5-8 8,-5-9 0,-1-4 0,2 1 8,5 3 8,6 9 40,7 11-56,10 13-176,10 17-136,13 18-88,14 19 40,16 18 184,16 15 104,14 15 56,11 12 0,7 10 8,1 7 0,-2-2-32,-6-6-8,-7-10 0,-10-13-8,-12-15-8,-13-14 16,-13-16-48,-13-15 0,-13-16 24,-12-15-16,-12-15 56,-10-12 8,-7-9 8,-6-6 8,-1-3 8,0 0 16,3 1 8,4 2 0,5 6-16,6 6 0,4 7-8,7 9 0,3 8-8,6 9 8,4 10-8,5 10 8,4 10-16,5 10 8,4 7-8,5 6 8,2 4 8,3 1 0,0 1 8,-2-3 8,-3-4 0,-3-6 0,-6-7-24,-5-10-16,-6-10 24,-5-9 8,-6-10 24,-5-12 16,-7-10-32,-5-7-8,-3-4-8,-2-1 0,1 4 0,4 5-8,5 9-8,5 7 0,6 9 8,6 9 0,6 9 8,7 10 0,6 8 8,3 6 8,3 4 8,0-1 0,-2-2 0,-5-8-16,-4-7-8,-7-9 0,-5-10 24,-7-10 8,-7-10 8,-5-9-8,-5-8-24,-4-3 8,0-2 0,1 3-8,4 5 24,5 8 16,4 6 88,6 7 8,6 7-8,5 8-40,6 7-72,5 6-24,5 8 8,3 5-8,1 5 0,1 3-8,-1 1 8,-2-1 8,-4-4-8,-4-8 0,-6-9 0,-3-8 0,-5-12 16,-6-12 8,-7-14 8,-4-12-8,-6-12 8,-2-8 0,-2-5-8,0-3 0,3 4-8,3 6 16,6 12 8,7 12-24,7 17-40,10 15-40,8 18-40,11 15 24,9 14 40,8 10 32,7 6 16,3 2 16,-2-4 16,-4-7 8,-7-10 24,-10-13-32,-9-14-40,-12-15-8,-10-18-40,-12-17 16,-12-14 24,-9-11-8,-7-8 16,-6-3-8,1 0 8,1 4 0,6 4 0,6 9 0,7 11 48,8 11 32,8 11-32,6 12-16,10 15-48,9 14-32,9 15 16,11 12 16,9 9 8,8 6 0,4 1 8,0-2 8,-5-4 24,-8-8 0,-10-10 48,-11-12-8,-8-11-40,-7-13 0,-8-13-48,-8-14-8,-8-14 24,-8-14 0,-9-11 0,-6-9 0,-5-6 0,-4-3-8,2 4 8,2 6-8,7 12 8,10 15 0,8 15-8,10 17 0,13 21-8,13 20 0,16 19 8,14 17 8,11 10 0,5 5 0,2-2 8,-3-4 16,-7-10 24,-9-10 16,-10-14 0,-12-13-24,-10-17-40,-11-16-16,-10-17-8,-11-16 8,-9-13 8,-7-11 8,-5-6-8,-4-5 0,1 3 8,1 3 0,5 9 8,7 11 56,7 13 280,8 12-16,10 12-24,8 11-48,9 14-272,9 14 8,6 11 8,8 11 16,3 5 8,1 2-8,1-1 8,-2-5 0,-5-6 0,-4-8 0,-7-10-24,-7-8-40,-7-10-24,-5-10-8,-7-9 16,-6-11 40,-7-10 16,-6-10 0,-5-13-8,-6-10 0,-5-10 0,-3-5 0,-2 0 8,-1 6 0,3 10-8,4 12-8,10 15-24,7 13-8,11 16-16,13 14 8,12 18 16,13 19 8,11 20 0,9 16 0,6 12 32,4 5 24,0-1 56,-2-8 8,-7-14-32,-11-16-56,-14-21-8,-15-23-64,-17-24-176,-15-24-8,-15-25-40,-11-21 40,-8-16 168,-4-10 48,0 0 32,3 7 0,5 14 32,7 15 56,11 17 320,9 15 56,12 14-64,10 12-56,9 11-376,10 11-152,7 9 0,8 9 0,4 9 64,5 8 64,0 8 40,1 6 0,0 4 8,-2 0 8,-3-3 24,-4-8 16,-6-9 16,-7-13 24,-7-11 8,-5-9 0,-4-9-24,-5-10-32,-5-13-24,-6-12 0,-6-13 0,-8-13 8,-5-8 8,-5-5-8,-1 0 0,1 5 0,1 7 0,5 8 0,5 11 72,7 10 48,7 12-56,9 11 0,9 13-72,10 14-64,10 15 48,9 14-8,8 12 16,3 12-8,1 5 16,-3 0 0,-6-7 24,-7-12 0,-10-15-32,-8-15 8,-9-15 0,-9-16 0,-7-16 48,-10-16-16,-7-16-8,-7-14 0,-4-8-8,-3-5 8,-1 0-16,0 0 0,3 6 0,6 7 0,6 11 72,9 14 24,8 14-40,9 14-16,11 18-64,11 16-40,9 17 32,10 15-8,7 11 0,3 9 0,1 5 16,-3 2 16,-5-4 8,-8-9 24,-8-15-32,-9-15 16,-8-16 16,-8-16-8,-7-16 24,-8-18-8,-7-15-16,-6-15 0,-5-10 0,-4-6 0,-2-3-8,1 3-8,3 5 0,4 9 16,6 12 56,9 13-24,8 16-32,10 15-8,10 17-64,11 15 8,9 15 32,9 10 0,3 6 8,2 2 0,-4-3 24,-6-7 0,-8-10 8,-9-12-24,-8-12 0,-7-14-8,-9-12 8,-8-14 0,-6-12 8,-8-10 0,-4-7 0,-2-3-8,1-1 8,3 6 0,6 8 72,8 12-8,7 12-24,9 13-15,9 15-66,11 15 9,11 14 16,8 9 0,6 7 24,3 1-7,-3-4 7,-6-6 16,-7-11 0,-10-10-40,-9-13-16,-10-13-24,-11-12 8,-10-13 24,-9-10 8,-5-6 0,-4-5 0,2 0 0,2 4 0,5 5 24,7 8 40,5 9-16,9 10-16,6 8-8,7 11-32,6 7-8,5 7 24,4 4 0,3 3 0,1 1 8,0-3 0,-2-3 8,-4-5 16,-4-6-16,-6-5-16,-6-8-8,-7-7-24,-6-8 8,-6-8 16,-6-7 0,-4-6 0,0-5 8,2 0 16,3 2 8,4 7 24,6 8-16,7 10-32,7 12-8,9 12-32,10 11 16,8 10 16,7 6 0,2 1 0,-2-2 8,-5-5 16,-7-7-16,-8-7-24,-8-8-24,-8-9-8,-8-7 0,-8-8 40,-7-7 8,-4-4 0,-3-4 0,2 0 16,2 3 0,6 5 32,4 7 8,5 5 8,4 3-16,4 4-48,3 3-8,3 4-16,3 2 0,3 2 24,2 3-8,-1 2 8,0 1 0,-1 0 8,-1-2 8,-1-1 8,-1-3 8,-3-2 0,-1-3-8,-2-3-16,-2-2 0,0-4 0,-1-2 0,0-2 0,-1-1 0,-1-1-96,0 0-328,-3 1 264,0 2-11555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62"/>
    </inkml:context>
    <inkml:brush xml:id="br0">
      <inkml:brushProperty name="width" value="0.2" units="cm"/>
      <inkml:brushProperty name="height" value="0.2" units="cm"/>
    </inkml:brush>
  </inkml:definitions>
  <inkml:trace contextRef="#ctx0" brushRef="#br0">731 268 632,'-8'-6'59,"0"0"1,-1 1-1,0 1 0,1-1 1,-1 1-1,-1 1 0,1 0 1,0 0-1,-1 1 0,0 0 1,1 1-1,-1 0 0,0 0 1,0 1-1,0 0 0,1 1 1,-1 0-1,0 0 0,0 1 1,-14 6-1,1-1 114,2 1 1,-1 1-1,1 1 1,0 1-1,1 0 1,0 2 0,-28 24-1,17-10-148,1 2-1,1 1 1,2 1 0,1 1-1,1 1 1,2 1-1,2 2 1,1 0 0,-22 56-1,31-62-7,1 1 0,2 0 0,1 0-1,1 0 1,2 1 0,2 0 0,0 0-1,2 0 1,1 0 0,2 0 0,1-1-1,15 56 1,-17-79-21,5 16 46,0 0 0,2 0-1,16 34 1,-21-51 29,0-1 1,1 1-1,0-1 1,0 0-1,0 0 1,0 0-1,1-1 1,0 0 0,0 0-1,1 0 1,-1-1-1,1 0 1,0 0-1,0-1 1,11 5-1,4-2-15,1 0-1,-1-2 1,1 0 0,-1-2-1,29 0 1,112-12 54,-105 5-112,66 1-1,-103 5 5,0 1-1,-1 0 1,1 2 0,-1 0-1,0 2 1,-1 0 0,21 9-1,7 6-8,34 15 178,116 71 0,-172-90-154,0 1-1,-1 0 1,-1 2 0,-1 1 0,0 1 0,-2 1 0,-1 0 0,22 36 0,-29-39-25,-2 0 1,-1 0-1,0 1 1,-1 0-1,-2 1 1,7 32-1,6 133-27,-6-36 54,-11-137-9,1 0 0,0-1 0,1 1 0,0-1 0,1 0 0,1 0 0,0-1-1,1 1 1,0-1 0,13 16 0,-6-12 7,0-1-1,1 0 0,1-1 0,1-1 0,0 0 0,21 11 0,-6-5 19,0-1 0,1-1 0,1-2 0,0-2-1,1-1 1,0-1 0,1-2 0,0-2 0,1-1 0,-1-2-1,1-1 1,0-2 0,0-2 0,0-1 0,-1-2 0,52-12-1,233-70 1108,-297 79-1090,0 0 0,0-2 0,-1 0 0,-1-2 0,1 0 0,-2-2 0,0 0 0,0-2-1,-1 0 1,-1-1 0,-1-1 0,0 0 0,-1-2 0,-1 0 0,-1-1 0,0 0 0,18-37 0,-12 15-33,-2-1 1,-2-1-1,-1-1 1,-3 0-1,-1-1 1,-3 0-1,-2-1 1,-1 0-1,-2-84 1,-9 73-26,-2 1 0,-2 0 0,-3 0 0,-3 1 0,-2 1 1,-2 0-1,-34-67 0,34 80 5,1 1-5,-2 1 1,-45-68 0,56 94 9,0 0 0,0 0 1,1-1-1,1-1 0,1 1 1,-8-26-1,12 30 7,0 1 0,0-1-1,0 1 1,2-1 0,-1 1 0,1-1 0,1 1-1,0-1 1,0 1 0,1-1 0,4-12 0,11-24-6,-2 0 0,-2-1 1,-2 0-1,-2-1 0,3-91 1,-13 126-17,-1 0 1,-1 1 0,0-1 0,-1 1 0,-1-1-1,0 1 1,0 1 0,-1-1 0,-1 1 0,0 0-1,-1 0 1,0 1 0,-1 0 0,-17-17 0,1 4-17,-2 0 0,0 2 0,-2 1 1,-51-30-1,55 39 10,-1 0 0,0 1 0,-1 2 0,0 1 1,0 0-1,-1 3 0,0 0 0,0 1 0,0 2 0,-40 2 1,53 2 12,0 1 0,1 0 0,-1 1 0,1 1 0,0 0 0,0 0 0,1 2 0,-1 0 0,2 0 0,-1 1 0,-22 20 0,3 1 5,1 1-1,-50 64 1,72-84 1,1 0 0,-2 0 1,1-2-1,-1 1 0,0-1 0,-1 0 0,0-1 0,0 0 0,-1-1 1,0-1-1,0 1 0,-14 3 0,3-3 1,0-2 1,-1 0-1,1-1 0,-1-1 1,-42-3-1,-2 1 5,52 1-2,0-1-1,0 0 1,1-1-1,-1 0 1,0-1 0,0-1-1,1-1 1,0 0-1,-1-1 1,-25-12 0,5-4 20,1-1 0,1-2 0,-36-31 0,58 44-20,-21-14-44,32 24 35,-1 0 0,0 1-1,0-1 1,0 1 0,0 0 0,0 0-1,0 0 1,0 0 0,0 0 0,0 0-1,0 0 1,0 0 0,0 1 0,0-1-1,0 1 1,0 0 0,0 0-1,-3 1 1,-28 13-2,-1-2-1,0-2 1,-1-1-1,0-2 0,-46 6 1,-18 10 13,76-17-24,0-1 0,0-1 1,-1 0-1,-36 0 0,-1-3-1535,23 0 900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93 1120,'-2'0'560,"-6"-2"409,3-2-17,-4 0-112,-2-3-272,-2 0-152,-2-4-240,-1 0-72,1 0-72,3 0-8,2 2 8,3 1 8,7 7-72,4-5-1072,5 6 792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184 308 3449,'-2'-5'336,"-6"-8"216,-6-7-288,-10-10-248,-3-6-48,-3-6-568,7 2-184,-1 3-161,4 2 25,12 13 552,5 4 104,8 9 224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2248,'7'-3'449,"-4"-3"415,-3-5-344,10 2-64,-10-9 112,9-2 64,-7-6-32,-4-3-88,4 3-271,-1 2-97,7 4-112,-1 6-16,0 5-353,6 1-591,5 8 552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1 227 5513,'3'-4'368,"7"-1"144,-7-1-208,8 1-240,0-2-32,6-6-16,1-2-8,8-9 0,3 1 8,-2-5-16,1-1-8,-8 1-616,-2 5-784,-9 6 816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1704,'6'2'520,"-1"0"569,0-2-1,3 0-144,-1 0-120,8 4-280,1-3-119,2-1-225,3 4-72,2-4-96,-1 6-24,-2-6-240,4-4-289,-13-2-879,0-3 776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3241,'4'0'232,"-2"0"80,1 0-112,7-1-152,-1 1-32,9-2-8,2 2 0,6 0-8,1 0-8,4 2-456,-3-2-296,1 1 392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1520,'1'0'344,"1"2"457,-2-1-49,0 1-232,2 0-96,-2 5-296,4 4-56,-1 9-32,1 6-8,3 7-24,-1 0-8,-1 2-16,-5-1-16,4-6-632,-2-6 480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37.121"/>
    </inkml:context>
    <inkml:brush xml:id="br0">
      <inkml:brushProperty name="width" value="0.2" units="cm"/>
      <inkml:brushProperty name="height" value="0.2" units="cm"/>
    </inkml:brush>
  </inkml:definitions>
  <inkml:trace contextRef="#ctx0" brushRef="#br0">567 208 632,'-6'-5'59,"-1"1"1,1 0-1,-1 0 0,0 1 1,0 0-1,0 0 0,0 1 1,-1 0-1,1 0 0,0 1 1,-1-1-1,0 2 0,1-1 1,-1 1-1,1 0 0,-1 1 1,0 0-1,1 0 0,-1 0 1,-11 5-1,2-1 114,0 2 1,0 0-1,1 0 1,0 2-1,0 0 1,1 1 0,-23 19-1,14-8-148,1 1-1,1 1 1,0 1 0,2 1-1,1 1 1,1 0-1,2 2 1,0 0 0,-16 44-1,23-49-7,2 0 0,0 1 0,2 1-1,1-1 1,0 1 0,2-1 0,1 1-1,1 0 1,1 0 0,1-1 0,2 1-1,10 42 1,-12-61-21,3 13 46,0 0 0,2-1-1,13 27 1,-17-39 29,0-1 1,1 0-1,-1 0 1,1-1-1,0 1 1,1-1-1,-1 1 1,1-1 0,0-1-1,0 1 1,0-1-1,0 0 1,0 0-1,1 0 1,8 2-1,3 0-15,0 0-1,1-2 1,-1 0 0,1-1-1,21 0 1,87-10 54,-80 3-112,50 3-1,-80 2 5,0 2-1,0 0 1,0 1 0,-1 0-1,1 1 1,-1 1 0,16 7-1,5 4-8,27 12 178,90 55 0,-133-70-154,-1 1-1,0 0 1,-2 2 0,1 0 0,-2 1 0,0 1 0,-1 0 0,17 27 0,-24-29-25,0-1 1,0 1-1,-2 0 1,0 1-1,0-1 1,3 27-1,6 101-27,-5-26 54,-8-108-9,0 1 0,0 0 0,1-1 0,1 0 0,0 1 0,0-2 0,1 1-1,0 0 1,1-1 0,9 13 0,-4-10 7,0 0-1,1 0 0,0-2 0,1 1 0,0-2 0,17 10 0,-5-4 19,0-1 0,0-1 0,1-1 0,1-2-1,0 0 1,0-2 0,1-1 0,0-2 0,0 0 0,1-2-1,-1-1 1,1-1 0,0-2 0,-1 0 0,1-2 0,39-10-1,181-54 1108,-230 62-1090,-1-1 0,0 0 0,0-2 0,0 0 0,-1-1 0,0 0 0,-1-2 0,0 0-1,-1-1 1,0 0 0,0-1 0,-2-1 0,0 0 0,0-1 0,-1 0 0,-1-1 0,15-28 0,-10 11-33,-1 0 1,-2-1-1,-1-1 1,-1 0-1,-3-1 1,0 0-1,-3 0 1,0 0-1,-2-66 1,-7 57-26,-1 0 0,-3 1 0,-1 0 0,-2 1 0,-2 0 1,-2 1-1,-27-54 0,28 65 5,0-1-5,-1 1 1,-36-53 0,44 73 9,0 0 0,0 0 1,1-1-1,1 0 0,0 0 1,-6-20-1,9 24 7,0 0 0,1 0-1,0 0 1,0 0 0,1-1 0,0 1 0,1 0-1,-1 0 1,2 0 0,-1 0 0,4-11 0,8-17-6,-1 0 0,-3-1 1,0-1-1,-2 0 0,3-70 1,-12 97-17,1 0 1,-1 1 0,-1-1 0,0 1 0,0-1-1,-1 1 1,-1 0 0,1 1 0,-2-1 0,1 1-1,-1 0 1,-1 0 0,1 1 0,-14-14 0,0 3-17,-1 1 0,0 0 0,-1 2 1,-40-23-1,42 29 10,0 1 0,0 1 0,-1 0 0,0 2 1,0 1-1,-1 0 0,1 1 0,-1 2 0,0 0 0,-31 2 1,42 1 12,-1 1 0,1 1 0,0 0 0,0 1 0,0 0 0,0 0 0,1 1 0,-1 0 0,1 1 0,1 1 0,-19 14 0,3 1 5,2 1-1,-41 51 1,58-66 1,-1-1 0,0 1 1,0-2-1,-1 1 0,0-1 0,0 0 0,-1 0 0,1-1 0,-1 0 1,0-1-1,-1 0 0,-10 3 0,2-2 1,0-1 1,0-1-1,-1-1 0,1-1 1,-34-1-1,0-1 5,40 2-2,-1 0-1,1-1 1,0-1-1,-1 0 1,1-1 0,0 0-1,0-1 1,0 0-1,1-1 1,-21-10 0,4-2 20,0-1 0,2-1 0,-28-25 0,45 34-20,-17-10-44,25 18 35,-1 1 0,1-1-1,-1 1 1,1 0 0,-1-1 0,0 1-1,1 0 1,-1 0 0,1 0 0,-1 1-1,1-1 1,-1 0 0,1 0 0,-1 1-1,1-1 1,-1 1 0,1-1-1,-3 3 1,-22 8-2,0-1-1,-1-1 1,0-2-1,0 0 0,-36 3 1,-13 9 13,58-13-24,0-2 0,0 0 1,-1 0-1,-27 0 0,-2-3-1535,19 1 900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3969,'9'15'376,"0"-2"256,-1 5-320,-7 2-256,3 2-24,-4 7-32,0 1-8,0 2-8,-2-1 0,-3-3 8,-4-6 8,-2-6-16,2-7-16,-2-5-968,3 0 720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0 896,'6'8'248,"-5"1"264,-1-4-48,0 6-39,-1-3 23,-1 5 0,2-3-24,-9-2-128,5 3-96,-2 2-128,-1 1-32,7 3-168,0-3-528,2 3 424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3953,'-2'0'152,"-7"4"80,-2 1-224,-5 5-8,-1 0 0,1 3 0,-2 0 0,5 2-96,0-1-280,6-1-656,1 0 600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13:10.273"/>
    </inkml:context>
    <inkml:brush xml:id="br0">
      <inkml:brushProperty name="width" value="0.1" units="cm"/>
      <inkml:brushProperty name="height" value="0.6" units="cm"/>
      <inkml:brushProperty name="color" value="#00A0D7"/>
      <inkml:brushProperty name="inkEffects" value="pencil"/>
    </inkml:brush>
  </inkml:definitions>
  <inkml:trace contextRef="#ctx0" brushRef="#br0">2162 184 1120,'1'0'416,"1"-3"304,1-2-271,0-2-129,-1-3-200,-1-2-48,-1-2-32,-3 0-16,0-1 8,-1 0 8,0 2 40,1 3 16,3 3-16,4 4-16,3 5-48,5 6 0,4 4 32,3 5 0,1 3-8,0 1 0,-2 0-32,-3-3 0,-5-2 0,-3-5 24,-3-3 136,-2-3 64,-4-4 64,-2-3 0,-4-5-120,-1-5-48,-3-3-56,0-3-8,1-1 32,1 3 80,4 3 40,3 3-8,6 6-64,4 4-88,4 6-56,4 6 0,3 4 0,2 4 0,-1 1 8,0-1 8,-3-2 8,-3-4-8,-4-5 16,-5-4-8,-4-5 8,-4-5-8,-4-4 0,-4-4 0,-1-4-8,-1-1 8,0-1-8,1 0 8,4 4 32,2 3 16,3 4 8,2 3-16,6 6-32,4 5-32,7 7 0,5 6 0,6 5 0,4 4 0,1 1 8,-2-2 8,-6-4-32,-6-6 0,-9-6-8,-6-7 8,-9-8 16,-8-9 16,-7-6-8,-6-5 8,-2-3 8,0-1 0,4 4 8,5 2 16,6 6 33,5 6 7,6 4-24,6 5-24,3 4-32,3 4-8,3 3 0,1 3 0,2 1-8,0 2 8,0 0 0,0 0-8,-3-3 0,-3-3-24,-2-3 8,-4-3 8,-4-4 16,-5-4 0,-4-5 16,-4-4 0,-3-5 0,-2-3 8,2 0 16,1 1 16,3 2 40,5 3 8,5 4-24,5 6-16,7 6-56,5 6-16,8 6 0,5 7 8,6 3 0,2 2 0,-2 0 8,-3-2 8,-6-5-24,-7-5-16,-8-5-16,-7-7-8,-10-7 16,-8-6 16,-7-7 16,-6-5 0,-3-3 0,0 0 8,2 1 8,4 3 0,6 4 8,6 7 16,6 4 8,5 4 0,4 5-16,4 3-16,3 6-8,3 3-8,4 5-16,3 5 8,3 4 0,2 4 0,3 2 8,0 1 0,-3-1-24,-3-4-8,-7-5-8,-8-9 8,-9-8 16,-11-11 16,-9-10 0,-8-10 8,-6-8 0,-3-5 0,-1 0 8,2 0 0,5 6 8,9 7 24,7 7 48,9 8-8,9 9-8,10 9-24,8 8-40,9 8 0,5 6-8,3 4-8,0 2 8,-1 1 0,-4-2 0,-5-4-8,-6-7-32,-7-7 8,-7-9 8,-7-7 16,-8-11 24,-6-8 16,-7-10-16,-5-7 8,-3-6-8,-2-3 0,0-1 8,2-1 0,4 4 24,6 4 8,6 8 16,8 7-24,8 11-40,8 8-16,8 10-16,7 8 0,7 7 16,4 7-8,3 5-8,4 4 8,2 2 0,1 1 8,-1-2 8,-3-3 8,-8-8 16,-8-7-16,-9-11-8,-7-9-8,-9-10-8,-6-10 8,-5-7 0,-6-5 8,-2-4 0,-2-1 8,1 1-8,3 5 16,3 5 16,5 8-8,5 6-32,5 7-8,5 7-40,5 6 0,5 8 16,5 7-8,3 7 8,3 5 0,-1 6 16,-4 1 8,-4-1 8,-6-3-16,-6-7 0,-7-10 0,-7-10 8,-10-12 8,-7-13 16,-8-10 0,-3-10 8,-4-6 0,1-3-8,2 0 8,4 4 0,7 7 16,8 8 8,8 9 0,8 10-24,9 8-8,8 11-16,8 8 0,5 8 0,4 7 0,2 4 0,0 2 8,-2-1 0,-4-4-8,-6-7-32,-7-8-8,-8-10 8,-11-10 8,-8-12 24,-8-10 0,-9-10 8,-5-7 0,-5-4 0,-3-3 0,0 2-8,4 4 0,5 6 0,8 8 16,9 9 40,9 7-8,8 10 16,9 8-16,8 9-32,8 11-8,7 9 0,6 9 0,3 7 8,0 2-8,-2 0 0,-5-4 0,-7-8-24,-8-12-16,-8-10 8,-9-14 8,-11-15 16,-10-17 16,-10-16 0,-9-13 0,-7-10 0,-4-5 0,0 0-8,3 6-8,7 10 16,8 12 16,10 13 0,10 13 8,11 14-16,13 14-24,11 15 0,12 15 0,11 14-8,8 11 8,3 8 0,1 2 16,-4-4 8,-5-7 8,-9-12-24,-11-16-16,-11-15-16,-12-16 0,-12-15 16,-13-16 16,-12-16 8,-10-14-8,-8-10 8,-4-6-16,-2-2 8,1 3-8,6 7 0,7 10 0,8 12-8,10 11 8,7 10 64,8 10 16,8 10 16,9 12-16,9 11-56,9 14-8,10 12-8,7 11 8,6 9-8,5 4-8,-1 1 8,-2-5-8,-7-6 0,-7-11 0,-12-12-32,-10-12 8,-14-14 8,-12-15 16,-16-14 16,-13-15 8,-12-14 0,-12-13-8,-8-12-8,-6-8 0,-2-3-8,2 1 0,6 7 0,7 9-8,12 11 8,12 14 0,13 12 64,13 14 24,13 12 8,13 14-8,13 13-40,12 13-16,10 10-8,9 6 0,5 4 0,1-3 8,-4-4-8,-4-8 0,-10-9-8,-9-11-16,-11-10-64,-11-11-8,-12-11-8,-13-12 32,-13-10 32,-10-11 16,-10-9-8,-7-7 8,-4-3-8,-4-3 0,0 0 8,-1 1-8,4 3 8,6 7 8,8 6 16,9 9 16,11 9 40,8 6 8,7 7-40,8 5-16,7 6-40,8 9-16,12 12 8,11 11-24,12 12-56,10 10-24,6 6-8,0 0 40,-5-4 64,-8-10 24,-11-11 0,-12-13-48,-11-12-24,-11-13-8,-12-12 0,-11-14 32,-12-13 32,-8-12 0,-8-12 16,-6-6 0,-2-4 8,0 2 0,2 4 0,5 9 0,6 10 56,10 12-8,12 13-32,12 13-8,14 16-56,14 16-8,13 17 24,12 15 8,8 15 16,4 9 0,2 4 8,-3-2 0,-7-8 0,-8-12-8,-12-15-64,-13-16-8,-14-16-8,-18-18 24,-16-21 48,-17-19 8,-16-20 0,-10-13 0,-5-8-8,-1 1-8,5 9 0,9 12-8,12 15 16,15 16 16,11 14 72,11 13 16,9 12 8,7 11-24,8 9-48,8 10 0,8 8-8,8 8-8,8 7 8,7 4-8,1 3 0,1-2 0,-5-5-8,-5-7 0,-10-10-32,-9-12-8,-13-13 16,-13-14 0,-14-18 24,-16-19 0,-14-20 0,-12-17 0,-11-15-8,-5-8 0,-1 0 16,4 6 24,9 14 48,11 15 8,14 19 104,13 18-16,17 20-8,15 21-24,16 22-96,16 22-8,14 17-16,12 14 0,8 7 0,5-1-8,-1-6-8,-6-10 16,-10-14-16,-14-15-8,-14-17-24,-13-15-8,-14-16 8,-14-15 16,-16-18 24,-17-18 0,-15-19-8,-15-17 0,-9-14-8,-4-7-8,1 0-8,5 8 0,10 14-16,11 17 0,14 18 24,13 17 32,15 19 16,13 18 16,16 20-24,15 21-16,15 20-8,14 18-8,13 12 8,9 9 8,7 1-8,1-3 0,-4-7 8,-10-10-8,-15-15-32,-15-18-16,-18-19 0,-17-22-8,-18-24 32,-19-23 8,-20-23 0,-17-18 0,-13-16 0,-10-10 8,-2-4-8,3 1 0,7 7 0,11 10 8,13 15 16,14 15 40,14 16 160,12 15-8,11 13-8,12 14-39,12 15-169,13 15 0,12 17 0,12 16 0,10 13 0,10 12 0,8 8 0,4 7 0,-1 4 8,-4-1 0,-13-7-8,-14-14-24,-17-20-32,-16-23-9,-16-27 17,-15-25 24,-17-28 24,-18-27 0,-16-24 8,-16-19 0,-11-15 0,-7-9-8,-2-3 0,3 5-8,9 10 0,10 17 8,15 20 0,14 20-8,15 21 8,12 17 0,13 18 0,10 17 8,13 18-8,10 19-16,12 18 0,10 15 0,9 12 16,7 9 0,2 1 0,-1-1 8,-5-8 16,-10-11 8,-12-17-16,-12-19 0,-15-22 0,-14-24 1,-15-24 7,-16-24 0,-15-22-16,-14-21 8,-14-15-8,-12-13 0,-6-4-8,-2 2 0,5 10 0,10 16 0,16 19 0,18 21-8,14 17-8,15 18 0,13 16 0,12 19 16,14 17 8,12 17 0,12 15 0,10 11-8,9 9 8,7 6 0,5 3 8,1 0 8,-3-4 0,-6-8 8,-9-11-16,-13-16-16,-13-17-64,-15-19-8,-14-22-9,-15-21 9,-16-22 48,-17-20 16,-16-17-8,-14-14 0,-11-9 8,-9-6 8,-2 1-16,2 6 8,10 14-8,12 16 0,15 18 16,15 18 8,15 16 40,14 16 8,15 17 8,13 18-24,17 20-23,17 19-9,15 17-8,15 13 8,9 6 0,4 3 0,-4-4 8,-7-7-8,-15-15 0,-15-17-24,-19-22-16,-19-24-1,-22-27 17,-20-26 16,-21-27 8,-19-23-8,-17-17 0,-12-12 8,-5-6-8,2 2-8,8 11 8,14 14 0,16 19 16,19 21 49,16 19 39,13 15-8,11 15-8,12 15-56,12 16-16,12 16-8,11 15 8,10 12-8,9 8 8,7 4 0,3 1-8,0-2-8,-5-6 8,-10-8-8,-13-12-40,-14-15 0,-15-17-8,-15-17 16,-15-19 32,-15-19 0,-18-18 8,-16-19 0,-14-17 8,-12-15-8,-5-10 0,-1-4-8,7 3 0,9 12 0,15 18 0,18 21 0,14 20 0,15 19-8,16 19 8,15 18-8,16 22 0,14 19 0,16 19 8,13 14 0,11 10 8,6 2 8,2-2-16,-5-8 8,-11-11-8,-16-14-24,-18-17-40,-15-17 0,-17-17 0,-14-18 16,-18-18 48,-19-20 0,-18-19 0,-18-18 0,-12-14 0,-7-10 0,-1-3-8,6 5-8,10 11 0,13 15 8,15 19-16,15 19 24,17 20 0,16 22 8,19 26 16,19 25-24,19 24 8,14 17 0,13 10 0,7 4 0,4 0 0,-4-6 8,-8-9 0,-12-13 8,-15-19-40,-17-20-8,-16-22-8,-16-22 8,-19-26 24,-19-26 0,-18-22 0,-17-17 0,-12-13 8,-8-6-8,0 1 0,5 4-8,9 12 0,12 14 8,15 17 40,16 18 56,13 16 16,10 11-24,10 10-40,7 9-48,10 8-24,7 11 0,8 11 16,9 10 0,8 11 0,8 7 0,5 6 8,3 2 0,-1-1 0,-6-4 0,-10-11-32,-12-13 8,-15-15-8,-12-15-8,-13-18 40,-13-15-8,-12-17 0,-12-14 8,-11-14 8,-9-12-8,-5-9 0,-2-3 0,3 1 0,5 9 0,12 13 8,11 15-8,12 17 8,11 14-8,12 14 0,9 14 0,11 15-8,9 15 0,8 13 0,7 10 8,5 7 0,6 5 8,3 3 8,2-1 0,-2-3 0,-3-7 0,-6-9 16,-7-11 0,-9-12 0,-9-13-24,-11-13-24,-10-12-16,-12-15 8,-11-13 8,-11-14 8,-10-14 8,-10-9-8,-6-8-8,-3-3 0,1 3 0,4 7 8,8 10 0,10 15-8,10 14-8,10 14 24,9 14 0,9 13 8,6 12 16,6 11-24,6 8 8,3 9 0,4 4 0,4 4 0,3 3 8,2-1 8,1-3 0,-3-6-8,-4-7 0,-5-10-32,-6-11 8,-8-11-24,-7-12 0,-10-12 32,-9-13-8,-11-14 8,-9-12 0,-8-8 0,-5-6-8,-1 0 8,2 5-16,5 9 0,7 12-16,9 12-8,10 13 8,9 13 16,8 12 16,7 11 0,7 12 16,8 10 0,7 9-8,7 8 8,5 3-8,2 2 0,0-4-8,-3-6 8,-6-9-8,-9-13 0,-7-11 0,-11-14 0,-10-13-8,-11-15 8,-10-13 0,-11-15 8,-10-11-8,-8-10 8,-4-4-8,-1 1 0,4 5 0,7 11-8,12 14 8,12 12-16,11 15-16,13 16-8,16 17 8,13 16 8,14 14 16,10 9-9,3 7 9,1 0 8,-4-3 0,-5-7 17,-8-9 7,-7-9 16,-11-12-8,-9-11-8,-8-10-16,-10-12-8,-10-11-8,-9-13 8,-12-12 0,-9-11 8,-9-8 8,-4-4-16,0 2 8,8 6 16,11 14 16,13 14-24,14 15 0,15 18-24,17 17-32,16 17 24,15 16 0,11 11 16,4 7 0,-1 1 0,-7-4 0,-10-8 0,-11-12-24,-11-12-8,-13-11 8,-12-13 16,-10-11 0,-12-11 16,-10-10-8,-8-7 8,-6-4 0,-1 0 0,2 1-8,8 6 0,9 7 8,11 8 8,9 7 0,11 9 16,10 8-16,9 7-8,7 7 0,3 3 0,2 1-8,-3 0 8,-5-3-8,-7-4-24,-6-5-8,-7-7 16,-7-7 0,-8-9 24,-10-9 8,-13-9-8,-11-8 0,-7-4 0,-3-3 0,4 3 0,7 5 0,10 8 16,11 8 16,14 10-8,12 9 8,15 10-16,13 7 0,10 5 8,8 2 0,3-1 0,-2-2 0,-4-6 8,-7-6 8,-6-5-8,-5-8-8,-7-6-32,-4-7 0,-5-7-8,-4-5 8,-2-6 0,-3-2 0,0-1 16,2 1-8,1 4-32,4 7-40,5 7-88,8 9-16,8 12 16,9 11 24,9 10 79,6 8 9,5 5 24,1 4 8,-2-1 8,-6-2 8,-8-8 8,-9-7 16,-11-9-24,-9-8-8,-9-10-16,-6-10-16,-7-8 0,-4-9 24,-5-6 0,-3-3-8,-1 0 16,0 2 8,3 7 0,4 8-8,7 9-40,9 12 0,12 14-16,10 15 16,13 17 8,10 16 0,7 13 16,3 11 0,2 4 8,-4-3 16,-6-9 0,-8-13 16,-11-17-16,-11-17 0,-10-15-8,-10-14 0,-9-14 0,-9-14 8,-6-12-8,-6-10 8,-1-6-8,-1-2 0,2 4 0,4 8 0,6 10-32,7 13 0,9 16-16,9 16-8,9 17 24,8 17-8,8 14 16,6 11 0,5 7 24,1 5 0,1 0 0,-3-4 16,-6-9-16,-8-14-48,-9-16-40,-11-17-8,-10-20 24,-10-19 40,-10-20 24,-11-17 8,-8-15 0,-7-12-8,-3-5 0,-2 2 0,4 7 0,8 13 8,9 17-8,14 18-8,13 20-24,15 22 0,13 19 0,12 18 8,9 14 8,4 11 8,2 6 16,-3 1 16,-5-5 8,-7-9-8,-6-14-24,-9-15-24,-8-16-8,-10-16-8,-10-17 24,-9-15 24,-10-14 0,-7-11 0,-5-7 0,-3-4-8,0 3 0,4 5 0,6 10 8,7 11 16,9 12 8,9 14-8,11 14 0,8 15-16,10 14 0,6 12-8,5 10 8,2 7 0,-2 3 0,-2 1 0,-6-6 0,-7-8-8,-7-14 0,-7-14 8,-9-18 0,-7-16 16,-8-16 8,-6-13 0,-5-9 0,-1-5-8,4 0 16,5 4 16,6 7 32,7 9-8,7 11-24,9 10-24,9 12-48,8 12 8,10 11 0,8 10 8,6 8 16,5 3 8,3 0 16,0-4 8,-3-8 0,-5-10 0,-9-11-32,-8-13-8,-9-14-24,-11-14-8,-11-17 8,-10-16 8,-11-15 0,-9-12 8,-8-6 0,-5-1 8,-3 5 0,2 9 0,5 12 24,9 15-8,11 17-24,12 16-16,15 20-48,17 19 0,15 21 32,14 18 8,10 16 16,5 13 8,2 4 16,-4-1 16,-8-10 8,-10-15 8,-14-19 0,-15-22 8,-16-25-24,-18-26-8,-17-29 0,-17-27 0,-17-23 0,-14-17 0,-11-11-8,-5-6-8,2 3 0,7 7 0,12 14 24,14 21 88,16 24 112,18 23-8,19 27-32,20 27-95,20 27-97,20 28 0,20 24 0,16 17 0,12 13 8,6 6 16,1 3 8,-4-1 0,-8-7 8,-12-12 0,-15-19 8,-17-20-16,-17-25-16,-17-23 0,-17-28-24,-17-26 8,-18-28 8,-15-25 8,-14-20-8,-11-14 8,-7-7-8,-3-1-8,0 3 0,4 9 0,10 14 0,12 18 8,15 23 16,16 20 0,14 23 0,16 23-8,17 24-16,18 24 0,18 20 0,14 17 8,10 9 0,6 4 8,1-1 0,-5-4 8,-9-7 8,-10-13 8,-14-14 8,-14-18-32,-13-19-16,-13-17-8,-12-22-8,-13-20 8,-14-21 16,-12-18 0,-13-14 0,-10-11 0,-9-8 0,-4-4 0,-2 0 0,5 7-8,10 13 8,12 18 24,16 20-8,17 22 0,21 25-16,22 26-16,22 27 0,22 26-8,20 20 16,15 16 0,9 9 8,4 3 0,-4-2 16,-9-8 8,-15-15 16,-18-19 0,-21-25-16,-23-26-8,-21-30-16,-23-30 0,-20-30 0,-17-25 0,-15-20 8,-9-12 8,-3-8-8,-1-1-8,6 6 0,8 11 8,13 19 24,13 19 40,17 23-32,18 23-8,17 22-32,19 22-48,16 23 16,14 23-8,11 18 16,7 13 0,3 6 8,-2 0 8,-4-6 16,-9-9 0,-10-13 8,-11-14-8,-14-18 16,-14-17 8,-14-19 16,-15-19 0,-14-21-16,-12-18-16,-12-19 0,-8-14 0,-6-14 0,-4-8-8,2-2 0,4 3 0,8 12 8,12 16 8,12 20 0,14 21-16,15 20-16,15 22-16,15 23-8,16 23 16,13 23 0,13 19 0,10 13 0,6 6 8,2-1 0,-3-8 8,-10-12 24,-13-16 0,-16-19 8,-16-19 16,-13-18-8,-14-19-8,-14-19-8,-13-19-8,-14-18-8,-10-15 8,-8-14-8,-5-11 8,0-5-16,0-1 0,6 7 0,7 13 8,10 15 16,12 20-8,13 19-24,14 20-8,15 22-24,15 21 16,15 20 8,11 20 8,9 11 0,7 8 8,2-2 0,-2-6 0,-7-10 16,-10-12-8,-12-15-8,-14-15 0,-12-15 8,-13-14 8,-12-16 8,-12-15 0,-10-15-8,-11-17 8,-6-15-8,-4-13 0,0-10-8,2-3 0,4 3-8,6 9 8,7 15 24,10 16-16,10 19-32,12 19-16,14 21-32,13 20 0,13 20 32,13 20 0,11 16 8,7 14 16,1 5 0,-2 1 8,-7-9 8,-8-10 0,-10-16-8,-12-14-16,-12-17 16,-11-16 0,-13-15 0,-13-17 32,-13-17-32,-13-18 8,-11-18 8,-9-16 0,-5-14 0,-4-8-16,4-1 0,4 7 8,9 13 0,10 16 24,13 20-8,14 17-16,14 20-16,16 17-32,15 18 8,15 17 0,14 16 16,11 15 0,8 12 8,5 8 0,-1 2 8,-7-3 0,-10-11 8,-13-14 8,-14-16 0,-13-16 0,-12-16-8,-9-14 0,-10-17 8,-9-17 0,-8-18 0,-8-15 0,-5-13-8,-5-7-8,-4-1 0,-1 5 0,3 10 0,5 13 16,11 17-32,11 14-24,15 17-48,15 17-24,18 18 16,17 19 24,13 19 24,9 16 16,4 13 16,0 5 0,-6-1 16,-10-9 0,-10-15 0,-14-19-16,-12-18 16,-13-16 0,-14-19 8,-11-17 24,-11-19-8,-9-17-16,-8-15 16,-4-10-16,-3-4 0,1 1 0,3 7 0,5 9 0,7 12 32,9 12 8,10 13 16,9 11-24,9 8-32,6 8-32,6 5-24,4 4 8,0 3 16,0 0-8,-2 1-16,-3-3-8,-6-5 0,-7-5 16,-11-7-473,-11-11-999,-11-10 920,1 0-8938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41.080"/>
    </inkml:context>
    <inkml:brush xml:id="br0">
      <inkml:brushProperty name="width" value="0.2" units="cm"/>
      <inkml:brushProperty name="height" value="0.2" units="cm"/>
    </inkml:brush>
  </inkml:definitions>
  <inkml:trace contextRef="#ctx0" brushRef="#br0">289 777 672,'-5'-4'34,"-1"1"0,1 0 0,-1-1 0,0 2 0,0-1 0,0 1 1,-1 0-1,1 0 0,0 1 0,-1-1 0,1 1 0,-1 1 0,1-1 0,-1 1 0,-12 2 0,14-2-15,0 1 1,-1 0-1,1 1 1,-1-1-1,1 1 1,0 0-1,0 0 0,0 1 1,0-1-1,1 1 1,-1 0-1,1 0 1,-1 1-1,1 0 1,0-1-1,0 1 0,1 1 1,-1-1-1,-3 6 1,-6 15 86,2 0 1,0 0-1,2 1 1,1 1-1,0-1 1,-6 54-1,10-37 422,1 0 1,3 0-1,8 76 0,1-75-403,2 0 0,2 0 0,1-1 0,41 80 0,-48-109-117,-1-2-1,1 1 1,1-1-1,11 15 1,-17-25 17,0 0 0,-1 0 1,1 1-1,0-1 0,0-1 0,1 1 1,-1 0-1,0 0 0,1-1 0,-1 1 0,0-1 1,1 0-1,0 0 0,-1 0 0,1 0 1,0 0-1,0 0 0,-1-1 0,1 1 1,0-1-1,0 0 0,0 0 0,0 0 0,-1 0 1,1-1-1,0 1 0,0-1 0,4-1 1,43-24 827,-38 19-810,1 0 1,0 1-1,0 0 1,18-5-1,29-8-7,-49 14-31,1 1 0,-1 0 0,1 1 0,0 0 0,1 1 0,-1 0 0,0 1 0,1 0 0,-1 1 0,0 0 0,14 3 1,-4 2-3,0 2 0,-1 0 0,0 2 0,23 12 0,80 52 136,-56-32 325,-53-32-308,42 25 83,1-1 0,1-4-1,78 28 1,-120-53-135,0-1 0,1 0 0,-1-1 0,0-1 0,1 0 0,-1-2 0,1 0-1,-1-1 1,0 0 0,0-1 0,0-2 0,0 1 0,26-12 0,-28 9-13,0 0-1,-1 0 1,0-1 0,0-1-1,-1-1 1,0 0 0,0 0 0,-1-1-1,-1-1 1,0 0 0,0 0-1,-1-1 1,-1-1 0,13-23-1,8-29-92,-3-1 0,-3-1 0,-3-1-1,-3 0 1,-3-2 0,-3 0 0,-3-1-1,-3 0 1,-4-79 0,-3 132 2,-7-82-22,6 90 9,0 1 0,-1 0 0,0 0 0,0 0 0,-1 0 0,0 0 0,-9-13 0,-11-15 4,17 25-4,-1 0-1,0 0 0,-1 0 0,-1 2 0,0-1 0,-16-14 0,-22-17 1,-77-90 1,74 76 2,24 29 4,-1 1 0,-1 2-1,-1 0 1,-2 2 0,-35-20 0,-53-37-4,100 65 0,-1 2 0,-1 0 0,0 2 0,-1 0 0,0 1-1,-1 2 1,-31-8 0,50 15 6,-1 0 1,0 1-1,0-1 0,0 1 0,0 0 1,0 1-1,0 0 0,0 0 1,0 0-1,1 0 0,-1 1 0,0 0 1,1 0-1,-1 1 0,1-1 1,0 1-1,0 0 0,0 1 0,0-1 1,0 1-1,1 0 0,0 0 1,0 0-1,0 1 0,0 0 0,1 0 1,-1-1-1,1 2 0,-4 9 1,0 2 8,0 0 0,1 1 0,1 0 1,0 1-1,2-1 0,0 1 0,1 0 1,1 24-1,8 99 15,1 13-24,-9-131-7,0 0 1,-2 0-1,0 0 0,-9 30 1,9-46 5,0 0 1,-1-1 0,0 1-1,0-1 1,0 0 0,-1 0 0,0-1-1,-1 1 1,1-1 0,-1 0-1,-10 7 1,13-10 3,-1 0 1,0 0-1,0 0 0,-1-1 1,1 1-1,0-1 0,-1 0 1,1 0-1,-1-1 1,0 1-1,0-1 0,1 0 1,-1 0-1,0-1 0,0 0 1,0 1-1,0-1 0,0-1 1,0 1-1,-7-3 0,6 1 13,0-1-1,1-1 1,0 1-1,-1-1 0,1 0 1,0 0-1,1 0 1,-1-1-1,1 0 1,-5-5-1,4 3-4,-1 0-1,-1 1 1,-13-11-1,-12-6-21,-51-30-19,73 48 22,1 1 0,-1 0 0,0 0-1,-1 0 1,1 2 0,-21-4 0,20 5-12,-1 1 1,0 1-1,1 0 0,-1 1 1,1 0-1,0 0 1,0 1-1,-20 9 1,25-9-311,-1 1 0,1 0 1,1 0-1,-1 1 0,1 0 0,0 0 1,0 0-1,-7 10 0,-2 7-701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44.266"/>
    </inkml:context>
    <inkml:brush xml:id="br0">
      <inkml:brushProperty name="width" value="0.2" units="cm"/>
      <inkml:brushProperty name="height" value="0.2" units="cm"/>
    </inkml:brush>
  </inkml:definitions>
  <inkml:trace contextRef="#ctx0" brushRef="#br0">488 378 1064,'-9'-1'40,"1"-1"0,-1 2 0,0-1 0,1 1 0,-1 0 0,0 1 0,1 0 0,-1 0 0,1 1 0,-1 0 0,1 0-1,0 1 1,-1 0 0,-13 8 0,12-4 43,1-1 0,-1 2-1,1-1 1,0 1 0,1 1-1,0-1 1,0 1 0,1 1-1,0-1 1,-7 16 0,-102 222 902,51-100 322,7-43-576,57-102-698,0 1-1,0 0 1,0 0 0,0 0-1,0 0 1,1-1 0,-1 1-1,1 0 1,0 0 0,0 0-1,0 0 1,0 0-1,1 0 1,-1 0 0,1 0-1,-1 0 1,1 0 0,0-1-1,0 1 1,1 0 0,-1 0-1,0-1 1,1 1 0,2 2-1,2 4 104,0-1-1,0-1 0,1 1 1,0-1-1,15 11 0,5 0 461,46 24 0,-1-1-458,0 3-121,-10-6 6,77 60 1,-121-81-23,0 1 1,-1 0-1,-1 1 1,-1 1-1,0 0 0,21 42 1,-17-23 1,-1 1 1,-2 1-1,11 47 1,-11-7 15,-12-55 8,1 0 1,14 41-1,-16-60-4,0 1-1,1-1 1,0 1-1,0-1 1,1-1-1,0 1 0,0 0 1,0-1-1,1 0 1,0 0-1,0-1 1,11 8-1,2-2 90,0-1-1,0-1 0,0-1 0,1-1 1,1 0-1,-1-2 0,34 5 0,10-2 174,76-1-1,-121-7-254,1-1 0,-1 0 0,0-2 0,0 0 0,0-1 0,0-1 0,0-1 0,-1-1 0,0 0 0,-1-1 0,1-1 0,19-14 0,-21 13 46,0 0 0,-1 0 0,0-2 1,-1 0-1,0 0 0,-1-2 0,-1 1 1,0-2-1,-1 1 0,13-23 1,-6 7-36,37-70 282,-50 89-293,-1 0 1,0 0-1,-1 0 1,0 0-1,0 0 1,-1-1-1,1-17 1,-4 9-29,0 0 0,-1 0 0,-8-34 0,6 31 12,1-1 0,1 1 1,1-1-1,5-47 1,0 52 6,1-1 0,1 1 1,1 0-1,1 0 1,0 0-1,18-27 1,-14 23 4,8-10 20,2 0 0,35-41 0,-9 12 41,-42 52-92,0 1-1,-1-1 1,0-1-1,-1 1 1,0-1-1,-1 1 1,0-1 0,0 0-1,-1 0 1,-1 0-1,0-1 1,-1 1-1,0 0 1,0 0 0,-1 0-1,-1-1 1,1 1-1,-6-15 1,-3-6-32,-1 0 0,-1 1 0,-1 0 0,-34-54 0,27 55 29,-1 1-1,-1 1 1,-1 1 0,-53-47 0,14 23-33,-75-48 0,129 94 31,0 0-1,0 1 1,0-1-1,0 1 1,-1 1-1,0 0 0,0 0 1,1 0-1,-2 1 1,1 1-1,0 0 1,0 0-1,0 0 1,-1 1-1,1 1 0,0 0 1,0 0-1,0 1 1,0 0-1,0 0 1,0 1-1,0 0 0,-8 5 1,14-7 14,0 1-1,-1 0 1,1-1 0,0 1-1,-1-1 1,1 0 0,-1 0-1,1 0 1,-1-1 0,0 1-1,1-1 1,-1 0 0,0 0-1,1 0 1,-1 0 0,0-1-1,1 0 1,-1 1 0,1-1-1,-1-1 1,1 1 0,-1 0-1,1-1 1,0 0 0,0 1-1,0-1 1,0-1 0,-4-2-1,-5-7 23,0-1-1,0 0 1,1-1-1,-17-29 0,-10-11-27,33 48 3,-5-6-14,0 1-1,-18-16 0,24 24 7,-1 0-1,1 0 0,0 1 0,-1-1 0,1 1 0,-1 0 0,0 0 1,0 0-1,0 1 0,0 0 0,-8-1 0,-6 0-6,-10-1-5,-48 1 0,67 3 13,1 0 0,-1 1 0,1-1 0,0 2 0,0-1-1,0 1 1,0 1 0,0 0 0,-9 5 0,-44 24-11,48-27 17,0 1 0,0 0 0,1 1 0,1 0 0,-1 1 0,1 0 0,1 1 0,-1 0 0,-12 17 0,11-8-2,1 1 0,1 0 1,1 1-1,-11 30 1,-25 50 9,44-96-73,-1 0 1,1 0 0,-1-1-1,0 1 1,0-1 0,-1 0 0,1 0-1,-1 0 1,0 0 0,-7 5-1,2-4-850,0 0 0,0 0 0,0-1 0,-17 5 0,-2 0-396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3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53 1968,'-2'0'368,"-2"-1"313,7-1-369,0-1-128,-2 1-136,2 0-32,-3-1-16,-7 0-16,3-1-8,2 0-152,-6-3-424,4-3-233,-6-1 361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19T18:08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62 1312,'-5'-5'40,"-2"-7"8,0 3-40,-8-9-120,-2 0 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7AC60-6DDF-43F8-B8FF-72188498AC03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65A0A-DAC0-4640-9C88-E8CE7DBF5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7EA38-0E8A-4DA8-A9B0-966B1DF410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30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1044" y="6356350"/>
            <a:ext cx="2743200" cy="365125"/>
          </a:xfrm>
        </p:spPr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Image result for by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546"/>
            <a:ext cx="1279454" cy="12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67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86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0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22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349" y="1271451"/>
            <a:ext cx="11051177" cy="49055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91047" y="6356350"/>
            <a:ext cx="2743200" cy="365125"/>
          </a:xfrm>
        </p:spPr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Image result for byu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546"/>
            <a:ext cx="1279454" cy="12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7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4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89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08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2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36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3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2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2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104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E8CE8-2803-4241-B3CD-07AC61A1655F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8025-0951-4638-96DE-B5FDACA58E2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4" descr="Image result for byu 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78546"/>
            <a:ext cx="1279454" cy="127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3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image" Target="../media/image62.png"/><Relationship Id="rId42" Type="http://schemas.openxmlformats.org/officeDocument/2006/relationships/customXml" Target="../ink/ink24.xml"/><Relationship Id="rId47" Type="http://schemas.openxmlformats.org/officeDocument/2006/relationships/customXml" Target="../ink/ink27.xml"/><Relationship Id="rId63" Type="http://schemas.openxmlformats.org/officeDocument/2006/relationships/customXml" Target="../ink/ink35.xml"/><Relationship Id="rId68" Type="http://schemas.openxmlformats.org/officeDocument/2006/relationships/image" Target="../media/image85.png"/><Relationship Id="rId84" Type="http://schemas.openxmlformats.org/officeDocument/2006/relationships/image" Target="../media/image93.png"/><Relationship Id="rId89" Type="http://schemas.openxmlformats.org/officeDocument/2006/relationships/customXml" Target="../ink/ink48.xml"/><Relationship Id="rId16" Type="http://schemas.openxmlformats.org/officeDocument/2006/relationships/customXml" Target="../ink/ink11.xml"/><Relationship Id="rId11" Type="http://schemas.openxmlformats.org/officeDocument/2006/relationships/image" Target="../media/image57.png"/><Relationship Id="rId32" Type="http://schemas.openxmlformats.org/officeDocument/2006/relationships/customXml" Target="../ink/ink19.xml"/><Relationship Id="rId37" Type="http://schemas.openxmlformats.org/officeDocument/2006/relationships/image" Target="../media/image70.png"/><Relationship Id="rId53" Type="http://schemas.openxmlformats.org/officeDocument/2006/relationships/customXml" Target="../ink/ink30.xml"/><Relationship Id="rId58" Type="http://schemas.openxmlformats.org/officeDocument/2006/relationships/image" Target="../media/image80.png"/><Relationship Id="rId74" Type="http://schemas.openxmlformats.org/officeDocument/2006/relationships/image" Target="../media/image88.png"/><Relationship Id="rId79" Type="http://schemas.openxmlformats.org/officeDocument/2006/relationships/customXml" Target="../ink/ink43.xml"/><Relationship Id="rId5" Type="http://schemas.openxmlformats.org/officeDocument/2006/relationships/image" Target="../media/image54.png"/><Relationship Id="rId90" Type="http://schemas.openxmlformats.org/officeDocument/2006/relationships/image" Target="../media/image96.png"/><Relationship Id="rId95" Type="http://schemas.openxmlformats.org/officeDocument/2006/relationships/customXml" Target="../ink/ink51.xml"/><Relationship Id="rId22" Type="http://schemas.openxmlformats.org/officeDocument/2006/relationships/customXml" Target="../ink/ink14.xml"/><Relationship Id="rId27" Type="http://schemas.openxmlformats.org/officeDocument/2006/relationships/image" Target="../media/image65.png"/><Relationship Id="rId43" Type="http://schemas.openxmlformats.org/officeDocument/2006/relationships/image" Target="../media/image73.png"/><Relationship Id="rId48" Type="http://schemas.openxmlformats.org/officeDocument/2006/relationships/image" Target="../media/image75.png"/><Relationship Id="rId64" Type="http://schemas.openxmlformats.org/officeDocument/2006/relationships/image" Target="../media/image83.png"/><Relationship Id="rId69" Type="http://schemas.openxmlformats.org/officeDocument/2006/relationships/customXml" Target="../ink/ink38.xml"/><Relationship Id="rId80" Type="http://schemas.openxmlformats.org/officeDocument/2006/relationships/image" Target="../media/image91.png"/><Relationship Id="rId85" Type="http://schemas.openxmlformats.org/officeDocument/2006/relationships/customXml" Target="../ink/ink46.xml"/><Relationship Id="rId3" Type="http://schemas.openxmlformats.org/officeDocument/2006/relationships/image" Target="../media/image53.png"/><Relationship Id="rId12" Type="http://schemas.openxmlformats.org/officeDocument/2006/relationships/customXml" Target="../ink/ink9.xml"/><Relationship Id="rId17" Type="http://schemas.openxmlformats.org/officeDocument/2006/relationships/image" Target="../media/image60.png"/><Relationship Id="rId25" Type="http://schemas.openxmlformats.org/officeDocument/2006/relationships/image" Target="../media/image64.png"/><Relationship Id="rId33" Type="http://schemas.openxmlformats.org/officeDocument/2006/relationships/image" Target="../media/image68.png"/><Relationship Id="rId38" Type="http://schemas.openxmlformats.org/officeDocument/2006/relationships/customXml" Target="../ink/ink22.xml"/><Relationship Id="rId46" Type="http://schemas.openxmlformats.org/officeDocument/2006/relationships/customXml" Target="../ink/ink26.xml"/><Relationship Id="rId59" Type="http://schemas.openxmlformats.org/officeDocument/2006/relationships/customXml" Target="../ink/ink33.xml"/><Relationship Id="rId67" Type="http://schemas.openxmlformats.org/officeDocument/2006/relationships/customXml" Target="../ink/ink37.xml"/><Relationship Id="rId20" Type="http://schemas.openxmlformats.org/officeDocument/2006/relationships/customXml" Target="../ink/ink13.xml"/><Relationship Id="rId41" Type="http://schemas.openxmlformats.org/officeDocument/2006/relationships/image" Target="../media/image72.png"/><Relationship Id="rId54" Type="http://schemas.openxmlformats.org/officeDocument/2006/relationships/image" Target="../media/image78.png"/><Relationship Id="rId62" Type="http://schemas.openxmlformats.org/officeDocument/2006/relationships/image" Target="../media/image82.png"/><Relationship Id="rId70" Type="http://schemas.openxmlformats.org/officeDocument/2006/relationships/image" Target="../media/image86.png"/><Relationship Id="rId75" Type="http://schemas.openxmlformats.org/officeDocument/2006/relationships/customXml" Target="../ink/ink41.xml"/><Relationship Id="rId83" Type="http://schemas.openxmlformats.org/officeDocument/2006/relationships/customXml" Target="../ink/ink45.xml"/><Relationship Id="rId88" Type="http://schemas.openxmlformats.org/officeDocument/2006/relationships/image" Target="../media/image95.png"/><Relationship Id="rId91" Type="http://schemas.openxmlformats.org/officeDocument/2006/relationships/customXml" Target="../ink/ink49.xml"/><Relationship Id="rId96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15" Type="http://schemas.openxmlformats.org/officeDocument/2006/relationships/image" Target="../media/image59.png"/><Relationship Id="rId23" Type="http://schemas.openxmlformats.org/officeDocument/2006/relationships/image" Target="../media/image63.png"/><Relationship Id="rId28" Type="http://schemas.openxmlformats.org/officeDocument/2006/relationships/customXml" Target="../ink/ink17.xml"/><Relationship Id="rId36" Type="http://schemas.openxmlformats.org/officeDocument/2006/relationships/customXml" Target="../ink/ink21.xml"/><Relationship Id="rId49" Type="http://schemas.openxmlformats.org/officeDocument/2006/relationships/customXml" Target="../ink/ink28.xml"/><Relationship Id="rId57" Type="http://schemas.openxmlformats.org/officeDocument/2006/relationships/customXml" Target="../ink/ink32.xml"/><Relationship Id="rId10" Type="http://schemas.openxmlformats.org/officeDocument/2006/relationships/customXml" Target="../ink/ink8.xml"/><Relationship Id="rId31" Type="http://schemas.openxmlformats.org/officeDocument/2006/relationships/image" Target="../media/image67.png"/><Relationship Id="rId44" Type="http://schemas.openxmlformats.org/officeDocument/2006/relationships/customXml" Target="../ink/ink25.xml"/><Relationship Id="rId52" Type="http://schemas.openxmlformats.org/officeDocument/2006/relationships/image" Target="../media/image77.png"/><Relationship Id="rId60" Type="http://schemas.openxmlformats.org/officeDocument/2006/relationships/image" Target="../media/image81.png"/><Relationship Id="rId65" Type="http://schemas.openxmlformats.org/officeDocument/2006/relationships/customXml" Target="../ink/ink36.xml"/><Relationship Id="rId73" Type="http://schemas.openxmlformats.org/officeDocument/2006/relationships/customXml" Target="../ink/ink40.xml"/><Relationship Id="rId78" Type="http://schemas.openxmlformats.org/officeDocument/2006/relationships/image" Target="../media/image90.png"/><Relationship Id="rId81" Type="http://schemas.openxmlformats.org/officeDocument/2006/relationships/customXml" Target="../ink/ink44.xml"/><Relationship Id="rId86" Type="http://schemas.openxmlformats.org/officeDocument/2006/relationships/image" Target="../media/image94.png"/><Relationship Id="rId94" Type="http://schemas.openxmlformats.org/officeDocument/2006/relationships/image" Target="../media/image98.png"/><Relationship Id="rId99" Type="http://schemas.openxmlformats.org/officeDocument/2006/relationships/customXml" Target="../ink/ink53.xml"/><Relationship Id="rId4" Type="http://schemas.openxmlformats.org/officeDocument/2006/relationships/customXml" Target="../ink/ink5.xml"/><Relationship Id="rId9" Type="http://schemas.openxmlformats.org/officeDocument/2006/relationships/image" Target="../media/image56.png"/><Relationship Id="rId13" Type="http://schemas.openxmlformats.org/officeDocument/2006/relationships/image" Target="../media/image58.png"/><Relationship Id="rId18" Type="http://schemas.openxmlformats.org/officeDocument/2006/relationships/customXml" Target="../ink/ink12.xml"/><Relationship Id="rId39" Type="http://schemas.openxmlformats.org/officeDocument/2006/relationships/image" Target="../media/image71.png"/><Relationship Id="rId34" Type="http://schemas.openxmlformats.org/officeDocument/2006/relationships/customXml" Target="../ink/ink20.xml"/><Relationship Id="rId50" Type="http://schemas.openxmlformats.org/officeDocument/2006/relationships/image" Target="../media/image76.png"/><Relationship Id="rId55" Type="http://schemas.openxmlformats.org/officeDocument/2006/relationships/customXml" Target="../ink/ink31.xml"/><Relationship Id="rId76" Type="http://schemas.openxmlformats.org/officeDocument/2006/relationships/image" Target="../media/image89.png"/><Relationship Id="rId97" Type="http://schemas.openxmlformats.org/officeDocument/2006/relationships/customXml" Target="../ink/ink52.xml"/><Relationship Id="rId7" Type="http://schemas.openxmlformats.org/officeDocument/2006/relationships/image" Target="../media/image55.png"/><Relationship Id="rId71" Type="http://schemas.openxmlformats.org/officeDocument/2006/relationships/customXml" Target="../ink/ink39.xml"/><Relationship Id="rId92" Type="http://schemas.openxmlformats.org/officeDocument/2006/relationships/image" Target="../media/image97.png"/><Relationship Id="rId2" Type="http://schemas.openxmlformats.org/officeDocument/2006/relationships/customXml" Target="../ink/ink4.xml"/><Relationship Id="rId29" Type="http://schemas.openxmlformats.org/officeDocument/2006/relationships/image" Target="../media/image66.png"/><Relationship Id="rId24" Type="http://schemas.openxmlformats.org/officeDocument/2006/relationships/customXml" Target="../ink/ink15.xml"/><Relationship Id="rId40" Type="http://schemas.openxmlformats.org/officeDocument/2006/relationships/customXml" Target="../ink/ink23.xml"/><Relationship Id="rId45" Type="http://schemas.openxmlformats.org/officeDocument/2006/relationships/image" Target="../media/image74.png"/><Relationship Id="rId66" Type="http://schemas.openxmlformats.org/officeDocument/2006/relationships/image" Target="../media/image84.png"/><Relationship Id="rId87" Type="http://schemas.openxmlformats.org/officeDocument/2006/relationships/customXml" Target="../ink/ink47.xml"/><Relationship Id="rId61" Type="http://schemas.openxmlformats.org/officeDocument/2006/relationships/customXml" Target="../ink/ink34.xml"/><Relationship Id="rId82" Type="http://schemas.openxmlformats.org/officeDocument/2006/relationships/image" Target="../media/image92.png"/><Relationship Id="rId19" Type="http://schemas.openxmlformats.org/officeDocument/2006/relationships/image" Target="../media/image61.png"/><Relationship Id="rId14" Type="http://schemas.openxmlformats.org/officeDocument/2006/relationships/customXml" Target="../ink/ink10.xml"/><Relationship Id="rId30" Type="http://schemas.openxmlformats.org/officeDocument/2006/relationships/customXml" Target="../ink/ink18.xml"/><Relationship Id="rId35" Type="http://schemas.openxmlformats.org/officeDocument/2006/relationships/image" Target="../media/image69.png"/><Relationship Id="rId56" Type="http://schemas.openxmlformats.org/officeDocument/2006/relationships/image" Target="../media/image79.png"/><Relationship Id="rId77" Type="http://schemas.openxmlformats.org/officeDocument/2006/relationships/customXml" Target="../ink/ink42.xml"/><Relationship Id="rId100" Type="http://schemas.openxmlformats.org/officeDocument/2006/relationships/image" Target="../media/image101.png"/><Relationship Id="rId8" Type="http://schemas.openxmlformats.org/officeDocument/2006/relationships/customXml" Target="../ink/ink7.xml"/><Relationship Id="rId51" Type="http://schemas.openxmlformats.org/officeDocument/2006/relationships/customXml" Target="../ink/ink29.xml"/><Relationship Id="rId72" Type="http://schemas.openxmlformats.org/officeDocument/2006/relationships/image" Target="../media/image87.png"/><Relationship Id="rId93" Type="http://schemas.openxmlformats.org/officeDocument/2006/relationships/customXml" Target="../ink/ink50.xml"/><Relationship Id="rId98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customXml" Target="../ink/ink1.xml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customXml" Target="../ink/ink3.xml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7B02198-0822-4C1F-A0BE-777136E32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7018" y="6119336"/>
            <a:ext cx="10750499" cy="73866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Ben Frandsen, Brigham Young University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New Science and Applications at the SNS, 11 June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B8937-F80B-8B8B-97FE-3B485034B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1039" y="2393807"/>
            <a:ext cx="4160252" cy="31486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AE5CF0-F1CC-A50B-D00C-9B723808A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552" y="2335398"/>
            <a:ext cx="1446824" cy="35497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D2823E-3031-4675-48B9-77A198E88E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68" y="2506368"/>
            <a:ext cx="3888680" cy="3036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BB795B3-1E93-445D-7EDE-3C69C67030DF}"/>
              </a:ext>
            </a:extLst>
          </p:cNvPr>
          <p:cNvSpPr txBox="1"/>
          <p:nvPr/>
        </p:nvSpPr>
        <p:spPr>
          <a:xfrm>
            <a:off x="0" y="238080"/>
            <a:ext cx="12177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</a:rPr>
              <a:t>Two is Greater Than One (and Other Obvious Facts):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9C982-682D-F038-17CE-B80FFF61A16B}"/>
              </a:ext>
            </a:extLst>
          </p:cNvPr>
          <p:cNvSpPr txBox="1"/>
          <p:nvPr/>
        </p:nvSpPr>
        <p:spPr>
          <a:xfrm>
            <a:off x="834968" y="1084313"/>
            <a:ext cx="105075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Learning More about Quantum Materials by Combining Muon Spin Spectroscopy and Neutron Scattering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DC37E-EA8D-2E67-45AC-124AD526C241}"/>
              </a:ext>
            </a:extLst>
          </p:cNvPr>
          <p:cNvSpPr txBox="1"/>
          <p:nvPr/>
        </p:nvSpPr>
        <p:spPr>
          <a:xfrm>
            <a:off x="1372799" y="5611504"/>
            <a:ext cx="41262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Wei et al., </a:t>
            </a:r>
            <a:r>
              <a:rPr lang="en-US" sz="1500" i="1" dirty="0"/>
              <a:t>Phys. Rev. Mater.</a:t>
            </a:r>
            <a:r>
              <a:rPr lang="en-US" sz="1500" dirty="0"/>
              <a:t> </a:t>
            </a:r>
            <a:r>
              <a:rPr lang="en-US" sz="1500" b="1" dirty="0"/>
              <a:t>9</a:t>
            </a:r>
            <a:r>
              <a:rPr lang="en-US" sz="1500" dirty="0"/>
              <a:t>, 024402 (2025)</a:t>
            </a:r>
          </a:p>
          <a:p>
            <a:r>
              <a:rPr lang="en-US" sz="1500" dirty="0"/>
              <a:t>Singh et al., under review at </a:t>
            </a:r>
            <a:r>
              <a:rPr lang="en-US" sz="1500" i="1" dirty="0"/>
              <a:t>Nature Materials</a:t>
            </a:r>
          </a:p>
          <a:p>
            <a:r>
              <a:rPr lang="en-US" sz="1500" dirty="0"/>
              <a:t>Frandsen et al., </a:t>
            </a:r>
            <a:r>
              <a:rPr lang="en-US" sz="1500" i="1" dirty="0"/>
              <a:t>Phys. Rev. Mater.</a:t>
            </a:r>
            <a:r>
              <a:rPr lang="en-US" sz="1500" dirty="0"/>
              <a:t> </a:t>
            </a:r>
            <a:r>
              <a:rPr lang="en-US" sz="1500" b="1" dirty="0"/>
              <a:t>4</a:t>
            </a:r>
            <a:r>
              <a:rPr lang="en-US" sz="1500" dirty="0"/>
              <a:t>, 074405 (2020)</a:t>
            </a:r>
          </a:p>
          <a:p>
            <a:r>
              <a:rPr lang="en-US" sz="1500" dirty="0"/>
              <a:t>Wang et al., under review at </a:t>
            </a:r>
            <a:r>
              <a:rPr lang="en-US" sz="1500" i="1" dirty="0"/>
              <a:t>Science Advances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32425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6D1F5-5F77-F601-347E-011692E2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PDF fits: Temperature 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5BACC-6620-E1FD-F0C6-B13E1623E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6938" y="1137383"/>
            <a:ext cx="5625062" cy="4905512"/>
          </a:xfrm>
        </p:spPr>
        <p:txBody>
          <a:bodyPr/>
          <a:lstStyle/>
          <a:p>
            <a:r>
              <a:rPr lang="en-US" dirty="0"/>
              <a:t>Clear </a:t>
            </a:r>
            <a:r>
              <a:rPr lang="en-US" dirty="0" err="1"/>
              <a:t>mPDF</a:t>
            </a:r>
            <a:r>
              <a:rPr lang="en-US" dirty="0"/>
              <a:t> signal persists to at least 400 K—robust short-range magnetic order</a:t>
            </a:r>
          </a:p>
          <a:p>
            <a:r>
              <a:rPr lang="en-US" dirty="0"/>
              <a:t>Overall AFM-type structure is preserved within the layers</a:t>
            </a:r>
          </a:p>
          <a:p>
            <a:r>
              <a:rPr lang="en-US" dirty="0"/>
              <a:t>No inter-layer correlations above T</a:t>
            </a:r>
            <a:r>
              <a:rPr lang="en-US" baseline="-25000" dirty="0"/>
              <a:t>N</a:t>
            </a:r>
          </a:p>
          <a:p>
            <a:r>
              <a:rPr lang="en-US" dirty="0"/>
              <a:t>Correlation length and locally ordered moment decrease with increasing temperature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CE1A7D-2A04-DDD0-008A-B51CAD25D1CE}"/>
              </a:ext>
            </a:extLst>
          </p:cNvPr>
          <p:cNvGrpSpPr/>
          <p:nvPr/>
        </p:nvGrpSpPr>
        <p:grpSpPr>
          <a:xfrm>
            <a:off x="-27432" y="1146426"/>
            <a:ext cx="6659723" cy="5065473"/>
            <a:chOff x="557349" y="1191470"/>
            <a:chExt cx="6659723" cy="50654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E90702A-5FAB-08B2-097D-7604FAC291BC}"/>
                </a:ext>
              </a:extLst>
            </p:cNvPr>
            <p:cNvGrpSpPr/>
            <p:nvPr/>
          </p:nvGrpSpPr>
          <p:grpSpPr>
            <a:xfrm>
              <a:off x="557349" y="1191470"/>
              <a:ext cx="6659723" cy="5065473"/>
              <a:chOff x="557349" y="1191470"/>
              <a:chExt cx="6659723" cy="506547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42E39D1-343A-022B-38D2-FF00C1C1CF70}"/>
                  </a:ext>
                </a:extLst>
              </p:cNvPr>
              <p:cNvGrpSpPr/>
              <p:nvPr/>
            </p:nvGrpSpPr>
            <p:grpSpPr>
              <a:xfrm>
                <a:off x="557349" y="1191470"/>
                <a:ext cx="6659723" cy="5065473"/>
                <a:chOff x="557349" y="1191470"/>
                <a:chExt cx="6659723" cy="506547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CDBB37BA-C950-CA4B-3B32-C9296F2835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7349" y="1191470"/>
                  <a:ext cx="6659723" cy="5065473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4FC0A07F-C756-CCB4-BC2F-A886EEF06285}"/>
                    </a:ext>
                  </a:extLst>
                </p:cNvPr>
                <p:cNvSpPr/>
                <p:nvPr/>
              </p:nvSpPr>
              <p:spPr>
                <a:xfrm>
                  <a:off x="583474" y="2213811"/>
                  <a:ext cx="274779" cy="25105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6500C11-D5A2-1F4C-E445-C74E8876BF2E}"/>
                  </a:ext>
                </a:extLst>
              </p:cNvPr>
              <p:cNvSpPr/>
              <p:nvPr/>
            </p:nvSpPr>
            <p:spPr>
              <a:xfrm>
                <a:off x="6623328" y="1382060"/>
                <a:ext cx="451240" cy="4226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E0D874-5EC0-3D0F-4AD6-27BEC754A999}"/>
                </a:ext>
              </a:extLst>
            </p:cNvPr>
            <p:cNvSpPr txBox="1"/>
            <p:nvPr/>
          </p:nvSpPr>
          <p:spPr>
            <a:xfrm rot="16200000">
              <a:off x="-140368" y="3114525"/>
              <a:ext cx="19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mPDF</a:t>
              </a:r>
              <a:r>
                <a:rPr lang="en-US" sz="2000" dirty="0"/>
                <a:t> (Å</a:t>
              </a:r>
              <a:r>
                <a:rPr lang="en-US" sz="2000" baseline="30000" dirty="0"/>
                <a:t>−2</a:t>
              </a:r>
              <a:r>
                <a:rPr lang="en-US" sz="2000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8F5D16-991D-F02B-1691-6F73094CCBAE}"/>
                  </a:ext>
                </a:extLst>
              </p:cNvPr>
              <p:cNvSpPr txBox="1"/>
              <p:nvPr/>
            </p:nvSpPr>
            <p:spPr>
              <a:xfrm>
                <a:off x="3130202" y="4396761"/>
                <a:ext cx="3387017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∼3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~13 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38F5D16-991D-F02B-1691-6F73094CC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202" y="4396761"/>
                <a:ext cx="3387017" cy="258532"/>
              </a:xfrm>
              <a:prstGeom prst="rect">
                <a:avLst/>
              </a:prstGeom>
              <a:blipFill>
                <a:blip r:embed="rId3"/>
                <a:stretch>
                  <a:fillRect l="-360" t="-6977" r="-1439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CD667A6A-2DBC-3564-5EA4-81AF46C44FCE}"/>
              </a:ext>
            </a:extLst>
          </p:cNvPr>
          <p:cNvGrpSpPr/>
          <p:nvPr/>
        </p:nvGrpSpPr>
        <p:grpSpPr>
          <a:xfrm>
            <a:off x="8184908" y="5004801"/>
            <a:ext cx="1895578" cy="1766472"/>
            <a:chOff x="7128409" y="1783080"/>
            <a:chExt cx="3249561" cy="302823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8610FC-525E-CF81-6EC3-7A9BD5D788AC}"/>
                </a:ext>
              </a:extLst>
            </p:cNvPr>
            <p:cNvCxnSpPr/>
            <p:nvPr/>
          </p:nvCxnSpPr>
          <p:spPr>
            <a:xfrm flipV="1">
              <a:off x="7130867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065AC2B-7900-F856-6774-39D8E701C9F8}"/>
                </a:ext>
              </a:extLst>
            </p:cNvPr>
            <p:cNvCxnSpPr/>
            <p:nvPr/>
          </p:nvCxnSpPr>
          <p:spPr>
            <a:xfrm flipV="1">
              <a:off x="7588067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34363D9-5E5D-3BD6-064D-825462FC11A8}"/>
                </a:ext>
              </a:extLst>
            </p:cNvPr>
            <p:cNvCxnSpPr/>
            <p:nvPr/>
          </p:nvCxnSpPr>
          <p:spPr>
            <a:xfrm flipV="1">
              <a:off x="8069848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1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DC065F6-FB72-DACA-6236-54B1E58ED2B1}"/>
                </a:ext>
              </a:extLst>
            </p:cNvPr>
            <p:cNvCxnSpPr/>
            <p:nvPr/>
          </p:nvCxnSpPr>
          <p:spPr>
            <a:xfrm flipV="1">
              <a:off x="8546712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01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2A3F33E-76AD-6027-8A67-208AE0A874D5}"/>
                </a:ext>
              </a:extLst>
            </p:cNvPr>
            <p:cNvCxnSpPr/>
            <p:nvPr/>
          </p:nvCxnSpPr>
          <p:spPr>
            <a:xfrm flipV="1">
              <a:off x="9018660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87760F3-B044-119E-F0F4-08D3630304B1}"/>
                </a:ext>
              </a:extLst>
            </p:cNvPr>
            <p:cNvCxnSpPr/>
            <p:nvPr/>
          </p:nvCxnSpPr>
          <p:spPr>
            <a:xfrm flipV="1">
              <a:off x="9475860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BB210A7-CC78-4A6F-231D-8F105C424FFD}"/>
                </a:ext>
              </a:extLst>
            </p:cNvPr>
            <p:cNvCxnSpPr/>
            <p:nvPr/>
          </p:nvCxnSpPr>
          <p:spPr>
            <a:xfrm flipV="1">
              <a:off x="9918312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B6A9769-EBF7-3928-5C6D-ED43F8443862}"/>
                </a:ext>
              </a:extLst>
            </p:cNvPr>
            <p:cNvCxnSpPr/>
            <p:nvPr/>
          </p:nvCxnSpPr>
          <p:spPr>
            <a:xfrm flipV="1">
              <a:off x="10375512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3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20274EA-7FB3-64F6-6A17-A03A55600004}"/>
                </a:ext>
              </a:extLst>
            </p:cNvPr>
            <p:cNvCxnSpPr/>
            <p:nvPr/>
          </p:nvCxnSpPr>
          <p:spPr>
            <a:xfrm flipV="1">
              <a:off x="7588067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5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C8509E6-E71A-3675-E97F-2144C80999EC}"/>
                </a:ext>
              </a:extLst>
            </p:cNvPr>
            <p:cNvCxnSpPr/>
            <p:nvPr/>
          </p:nvCxnSpPr>
          <p:spPr>
            <a:xfrm flipV="1">
              <a:off x="8064931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96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B57CC84-8AEC-8A14-45EA-3070D4835A62}"/>
                </a:ext>
              </a:extLst>
            </p:cNvPr>
            <p:cNvCxnSpPr/>
            <p:nvPr/>
          </p:nvCxnSpPr>
          <p:spPr>
            <a:xfrm flipV="1">
              <a:off x="8546712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08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621302F-B8B7-CF8B-BA23-29D7276DBA58}"/>
                </a:ext>
              </a:extLst>
            </p:cNvPr>
            <p:cNvCxnSpPr/>
            <p:nvPr/>
          </p:nvCxnSpPr>
          <p:spPr>
            <a:xfrm flipV="1">
              <a:off x="9003912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AC12E74-130F-5348-2A42-A2DFB1B90FEC}"/>
                </a:ext>
              </a:extLst>
            </p:cNvPr>
            <p:cNvCxnSpPr/>
            <p:nvPr/>
          </p:nvCxnSpPr>
          <p:spPr>
            <a:xfrm flipV="1">
              <a:off x="9475860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07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B4F283-BE31-7A0D-1817-85E95D884E45}"/>
                </a:ext>
              </a:extLst>
            </p:cNvPr>
            <p:cNvCxnSpPr/>
            <p:nvPr/>
          </p:nvCxnSpPr>
          <p:spPr>
            <a:xfrm flipV="1">
              <a:off x="9933060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1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61C8332-D8F1-4C4F-186C-2BA96B7C460F}"/>
                </a:ext>
              </a:extLst>
            </p:cNvPr>
            <p:cNvCxnSpPr/>
            <p:nvPr/>
          </p:nvCxnSpPr>
          <p:spPr>
            <a:xfrm flipV="1">
              <a:off x="10375512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5D5FFA1-CE9B-45DF-553A-F113EFA39966}"/>
                </a:ext>
              </a:extLst>
            </p:cNvPr>
            <p:cNvCxnSpPr/>
            <p:nvPr/>
          </p:nvCxnSpPr>
          <p:spPr>
            <a:xfrm flipV="1">
              <a:off x="7130867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3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86A1E32F-2CC0-D217-941D-56B491213075}"/>
                </a:ext>
              </a:extLst>
            </p:cNvPr>
            <p:cNvCxnSpPr/>
            <p:nvPr/>
          </p:nvCxnSpPr>
          <p:spPr>
            <a:xfrm flipV="1">
              <a:off x="7133325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42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107ED9F-B2CA-ABDB-5DB9-3377793B6206}"/>
                </a:ext>
              </a:extLst>
            </p:cNvPr>
            <p:cNvCxnSpPr/>
            <p:nvPr/>
          </p:nvCxnSpPr>
          <p:spPr>
            <a:xfrm flipV="1">
              <a:off x="7590525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1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A2EFE984-87A5-AE84-CED4-7B247547C3A1}"/>
                </a:ext>
              </a:extLst>
            </p:cNvPr>
            <p:cNvCxnSpPr/>
            <p:nvPr/>
          </p:nvCxnSpPr>
          <p:spPr>
            <a:xfrm flipV="1">
              <a:off x="8072306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124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2547F1D7-F216-07EE-D942-31C48142B106}"/>
                </a:ext>
              </a:extLst>
            </p:cNvPr>
            <p:cNvCxnSpPr/>
            <p:nvPr/>
          </p:nvCxnSpPr>
          <p:spPr>
            <a:xfrm flipV="1">
              <a:off x="8549170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7E5554E7-5192-4B1C-BFBF-B55BCBF08FE9}"/>
                </a:ext>
              </a:extLst>
            </p:cNvPr>
            <p:cNvCxnSpPr/>
            <p:nvPr/>
          </p:nvCxnSpPr>
          <p:spPr>
            <a:xfrm flipV="1">
              <a:off x="9021118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7DF2180-2038-B6C6-4BC0-597D37170A62}"/>
                </a:ext>
              </a:extLst>
            </p:cNvPr>
            <p:cNvCxnSpPr/>
            <p:nvPr/>
          </p:nvCxnSpPr>
          <p:spPr>
            <a:xfrm flipV="1">
              <a:off x="9478318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CD4F99C-9360-5758-23AE-05CBB12A4AEB}"/>
                </a:ext>
              </a:extLst>
            </p:cNvPr>
            <p:cNvCxnSpPr/>
            <p:nvPr/>
          </p:nvCxnSpPr>
          <p:spPr>
            <a:xfrm flipV="1">
              <a:off x="9920770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5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0C3A1DDB-0231-76E4-998B-E998777250E6}"/>
                </a:ext>
              </a:extLst>
            </p:cNvPr>
            <p:cNvCxnSpPr/>
            <p:nvPr/>
          </p:nvCxnSpPr>
          <p:spPr>
            <a:xfrm flipV="1">
              <a:off x="10377970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39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056530A5-3A20-1A41-0538-AE17AA42A65C}"/>
                </a:ext>
              </a:extLst>
            </p:cNvPr>
            <p:cNvCxnSpPr/>
            <p:nvPr/>
          </p:nvCxnSpPr>
          <p:spPr>
            <a:xfrm flipV="1">
              <a:off x="7590525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0223EB1-D55C-55FB-6AF2-C2B9BDFC3133}"/>
                </a:ext>
              </a:extLst>
            </p:cNvPr>
            <p:cNvCxnSpPr/>
            <p:nvPr/>
          </p:nvCxnSpPr>
          <p:spPr>
            <a:xfrm flipV="1">
              <a:off x="8067389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66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B41BF11-05D9-DCDC-C41D-6CA15F24AE3E}"/>
                </a:ext>
              </a:extLst>
            </p:cNvPr>
            <p:cNvCxnSpPr/>
            <p:nvPr/>
          </p:nvCxnSpPr>
          <p:spPr>
            <a:xfrm flipV="1">
              <a:off x="8549170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DB4AA2A-37E8-2CAD-6C6D-DB8AEFA02226}"/>
                </a:ext>
              </a:extLst>
            </p:cNvPr>
            <p:cNvCxnSpPr/>
            <p:nvPr/>
          </p:nvCxnSpPr>
          <p:spPr>
            <a:xfrm flipV="1">
              <a:off x="9006370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EBE6D98A-8925-D3A0-9C94-C738F3B3FCAE}"/>
                </a:ext>
              </a:extLst>
            </p:cNvPr>
            <p:cNvCxnSpPr/>
            <p:nvPr/>
          </p:nvCxnSpPr>
          <p:spPr>
            <a:xfrm flipV="1">
              <a:off x="9478318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9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E15D6E76-CB3E-8A30-8A1E-31760521A51C}"/>
                </a:ext>
              </a:extLst>
            </p:cNvPr>
            <p:cNvCxnSpPr/>
            <p:nvPr/>
          </p:nvCxnSpPr>
          <p:spPr>
            <a:xfrm flipV="1">
              <a:off x="9935518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9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462A87AF-AD3D-A006-80B6-45D081B6F060}"/>
                </a:ext>
              </a:extLst>
            </p:cNvPr>
            <p:cNvCxnSpPr/>
            <p:nvPr/>
          </p:nvCxnSpPr>
          <p:spPr>
            <a:xfrm flipV="1">
              <a:off x="10377970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39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D85624A7-C973-A46C-2DA4-BA3A8EFCE423}"/>
                </a:ext>
              </a:extLst>
            </p:cNvPr>
            <p:cNvCxnSpPr/>
            <p:nvPr/>
          </p:nvCxnSpPr>
          <p:spPr>
            <a:xfrm flipV="1">
              <a:off x="7133325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B90AEE4-4088-9FAB-9C92-802F9CA51B2A}"/>
                </a:ext>
              </a:extLst>
            </p:cNvPr>
            <p:cNvCxnSpPr/>
            <p:nvPr/>
          </p:nvCxnSpPr>
          <p:spPr>
            <a:xfrm flipV="1">
              <a:off x="7128409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17C1C7B7-5A04-DC5D-BD1F-014DCC86CC00}"/>
                </a:ext>
              </a:extLst>
            </p:cNvPr>
            <p:cNvCxnSpPr/>
            <p:nvPr/>
          </p:nvCxnSpPr>
          <p:spPr>
            <a:xfrm flipV="1">
              <a:off x="7585609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6DACEF0-E143-654D-678A-070A7B416E90}"/>
                </a:ext>
              </a:extLst>
            </p:cNvPr>
            <p:cNvCxnSpPr/>
            <p:nvPr/>
          </p:nvCxnSpPr>
          <p:spPr>
            <a:xfrm flipV="1">
              <a:off x="8067390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02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F6BF3DBD-E520-C3FB-373A-DCC05F1469BE}"/>
                </a:ext>
              </a:extLst>
            </p:cNvPr>
            <p:cNvCxnSpPr/>
            <p:nvPr/>
          </p:nvCxnSpPr>
          <p:spPr>
            <a:xfrm flipV="1">
              <a:off x="8544254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63B2D62-96A8-CD37-F812-8B575721C6F7}"/>
                </a:ext>
              </a:extLst>
            </p:cNvPr>
            <p:cNvCxnSpPr/>
            <p:nvPr/>
          </p:nvCxnSpPr>
          <p:spPr>
            <a:xfrm flipV="1">
              <a:off x="9016202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13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A397C840-FC06-E4B4-6D76-17C81957D9DC}"/>
                </a:ext>
              </a:extLst>
            </p:cNvPr>
            <p:cNvCxnSpPr/>
            <p:nvPr/>
          </p:nvCxnSpPr>
          <p:spPr>
            <a:xfrm flipV="1">
              <a:off x="9473402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07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B1C60D6-5D03-D785-0C8E-B606CF599F5E}"/>
                </a:ext>
              </a:extLst>
            </p:cNvPr>
            <p:cNvCxnSpPr/>
            <p:nvPr/>
          </p:nvCxnSpPr>
          <p:spPr>
            <a:xfrm flipV="1">
              <a:off x="9915854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30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C0840AA4-C344-C984-0417-44C70B2533D4}"/>
                </a:ext>
              </a:extLst>
            </p:cNvPr>
            <p:cNvCxnSpPr/>
            <p:nvPr/>
          </p:nvCxnSpPr>
          <p:spPr>
            <a:xfrm flipV="1">
              <a:off x="10373054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77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910F6EF-4F37-5CD6-D6A3-B8660DCA6198}"/>
                </a:ext>
              </a:extLst>
            </p:cNvPr>
            <p:cNvCxnSpPr/>
            <p:nvPr/>
          </p:nvCxnSpPr>
          <p:spPr>
            <a:xfrm flipV="1">
              <a:off x="7585609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7BDB3B4A-C522-9A3F-4108-30D9D656129A}"/>
                </a:ext>
              </a:extLst>
            </p:cNvPr>
            <p:cNvCxnSpPr/>
            <p:nvPr/>
          </p:nvCxnSpPr>
          <p:spPr>
            <a:xfrm flipV="1">
              <a:off x="8062473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8ED8D335-7196-E358-CA90-7919B3B2AF5A}"/>
                </a:ext>
              </a:extLst>
            </p:cNvPr>
            <p:cNvCxnSpPr/>
            <p:nvPr/>
          </p:nvCxnSpPr>
          <p:spPr>
            <a:xfrm flipV="1">
              <a:off x="8544254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5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4BE7C98-CCB3-5F59-88AB-E3649117EF4D}"/>
                </a:ext>
              </a:extLst>
            </p:cNvPr>
            <p:cNvCxnSpPr/>
            <p:nvPr/>
          </p:nvCxnSpPr>
          <p:spPr>
            <a:xfrm flipV="1">
              <a:off x="9001454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98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06A4BF92-F11B-BE50-DA8F-2A14E450C9C6}"/>
                </a:ext>
              </a:extLst>
            </p:cNvPr>
            <p:cNvCxnSpPr/>
            <p:nvPr/>
          </p:nvCxnSpPr>
          <p:spPr>
            <a:xfrm flipV="1">
              <a:off x="9473402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86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99DBB978-836A-9E26-E42B-04ED60A53A83}"/>
                </a:ext>
              </a:extLst>
            </p:cNvPr>
            <p:cNvCxnSpPr/>
            <p:nvPr/>
          </p:nvCxnSpPr>
          <p:spPr>
            <a:xfrm flipV="1">
              <a:off x="9930602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39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05B77CFA-7B42-296A-83BD-75CFF386010D}"/>
                </a:ext>
              </a:extLst>
            </p:cNvPr>
            <p:cNvCxnSpPr/>
            <p:nvPr/>
          </p:nvCxnSpPr>
          <p:spPr>
            <a:xfrm flipV="1">
              <a:off x="10373054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2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D286642-567A-CE6E-5B8E-433E52FB1BC5}"/>
                </a:ext>
              </a:extLst>
            </p:cNvPr>
            <p:cNvCxnSpPr/>
            <p:nvPr/>
          </p:nvCxnSpPr>
          <p:spPr>
            <a:xfrm flipV="1">
              <a:off x="7128409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1740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71B297-F901-4D2E-3F51-730C6D385B96}"/>
                  </a:ext>
                </a:extLst>
              </p:cNvPr>
              <p:cNvSpPr txBox="1"/>
              <p:nvPr/>
            </p:nvSpPr>
            <p:spPr>
              <a:xfrm>
                <a:off x="3882926" y="3561006"/>
                <a:ext cx="2408673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∼1.8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~7.1 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D71B297-F901-4D2E-3F51-730C6D385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26" y="3561006"/>
                <a:ext cx="2408673" cy="258532"/>
              </a:xfrm>
              <a:prstGeom prst="rect">
                <a:avLst/>
              </a:prstGeom>
              <a:blipFill>
                <a:blip r:embed="rId4"/>
                <a:stretch>
                  <a:fillRect l="-759" t="-9302" r="-253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D5DC38-E9CD-DCA2-07BB-A53902F7DEA4}"/>
                  </a:ext>
                </a:extLst>
              </p:cNvPr>
              <p:cNvSpPr txBox="1"/>
              <p:nvPr/>
            </p:nvSpPr>
            <p:spPr>
              <a:xfrm>
                <a:off x="3882926" y="2912867"/>
                <a:ext cx="2408673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∼1.5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~2.5 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8D5DC38-E9CD-DCA2-07BB-A53902F7D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26" y="2912867"/>
                <a:ext cx="2408673" cy="258532"/>
              </a:xfrm>
              <a:prstGeom prst="rect">
                <a:avLst/>
              </a:prstGeom>
              <a:blipFill>
                <a:blip r:embed="rId5"/>
                <a:stretch>
                  <a:fillRect l="-759" t="-9524" r="-253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217EB07-3429-0F4B-F3B1-07868D6CFD53}"/>
                  </a:ext>
                </a:extLst>
              </p:cNvPr>
              <p:cNvSpPr txBox="1"/>
              <p:nvPr/>
            </p:nvSpPr>
            <p:spPr>
              <a:xfrm>
                <a:off x="3882926" y="2220663"/>
                <a:ext cx="2408673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∼1.2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~1.4 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217EB07-3429-0F4B-F3B1-07868D6CF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26" y="2220663"/>
                <a:ext cx="2408673" cy="258532"/>
              </a:xfrm>
              <a:prstGeom prst="rect">
                <a:avLst/>
              </a:prstGeom>
              <a:blipFill>
                <a:blip r:embed="rId6"/>
                <a:stretch>
                  <a:fillRect l="-759" t="-6977" r="-253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18AF37D-A69B-E3ED-CD49-B875E879CA9F}"/>
              </a:ext>
            </a:extLst>
          </p:cNvPr>
          <p:cNvSpPr txBox="1"/>
          <p:nvPr/>
        </p:nvSpPr>
        <p:spPr>
          <a:xfrm>
            <a:off x="1470113" y="6402489"/>
            <a:ext cx="55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 et al., </a:t>
            </a:r>
            <a:r>
              <a:rPr lang="en-US" i="1" dirty="0"/>
              <a:t>Phys. Rev. Mater.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, 024402 (2025)</a:t>
            </a:r>
          </a:p>
        </p:txBody>
      </p:sp>
    </p:spTree>
    <p:extLst>
      <p:ext uri="{BB962C8B-B14F-4D97-AF65-F5344CB8AC3E}">
        <p14:creationId xmlns:p14="http://schemas.microsoft.com/office/powerpoint/2010/main" val="4822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62" grpId="0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D9640-254B-9A6C-5649-A8BFCCEAF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0661D-FEEA-949A-1755-05AA72A39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PDF fits: Temperature 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3CDB6-FAB6-765C-0C96-1F6D00C13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9723" y="1137383"/>
            <a:ext cx="4874080" cy="49055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Emerging picture: Puddles of intra-layer short-range order coexisting with long-range order down to 100 K and persisting into the paramagnetic phase up to quite high temperature.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942B31-1A4F-E50E-4ADB-F0B138E34C96}"/>
              </a:ext>
            </a:extLst>
          </p:cNvPr>
          <p:cNvGrpSpPr/>
          <p:nvPr/>
        </p:nvGrpSpPr>
        <p:grpSpPr>
          <a:xfrm>
            <a:off x="-27432" y="1146426"/>
            <a:ext cx="6659723" cy="5065473"/>
            <a:chOff x="557349" y="1191470"/>
            <a:chExt cx="6659723" cy="506547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0BCDACD-705E-8D3F-E228-CBC5061351EC}"/>
                </a:ext>
              </a:extLst>
            </p:cNvPr>
            <p:cNvGrpSpPr/>
            <p:nvPr/>
          </p:nvGrpSpPr>
          <p:grpSpPr>
            <a:xfrm>
              <a:off x="557349" y="1191470"/>
              <a:ext cx="6659723" cy="5065473"/>
              <a:chOff x="557349" y="1191470"/>
              <a:chExt cx="6659723" cy="506547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35DFCAA-D733-6551-9508-C0583A269BB5}"/>
                  </a:ext>
                </a:extLst>
              </p:cNvPr>
              <p:cNvGrpSpPr/>
              <p:nvPr/>
            </p:nvGrpSpPr>
            <p:grpSpPr>
              <a:xfrm>
                <a:off x="557349" y="1191470"/>
                <a:ext cx="6659723" cy="5065473"/>
                <a:chOff x="557349" y="1191470"/>
                <a:chExt cx="6659723" cy="5065473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915E325B-C553-AA72-33B1-8816BA08FF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57349" y="1191470"/>
                  <a:ext cx="6659723" cy="5065473"/>
                </a:xfrm>
                <a:prstGeom prst="rect">
                  <a:avLst/>
                </a:prstGeom>
              </p:spPr>
            </p:pic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296A4B95-7D62-C074-9165-E9E2BF6326B9}"/>
                    </a:ext>
                  </a:extLst>
                </p:cNvPr>
                <p:cNvSpPr/>
                <p:nvPr/>
              </p:nvSpPr>
              <p:spPr>
                <a:xfrm>
                  <a:off x="583474" y="2213811"/>
                  <a:ext cx="274779" cy="251058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A00F07E-B0F5-F4B8-FA16-4B7B3B212987}"/>
                  </a:ext>
                </a:extLst>
              </p:cNvPr>
              <p:cNvSpPr/>
              <p:nvPr/>
            </p:nvSpPr>
            <p:spPr>
              <a:xfrm>
                <a:off x="6623328" y="1382060"/>
                <a:ext cx="451240" cy="4226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B558B2-27EA-8A72-56EC-F6AFC09821EE}"/>
                </a:ext>
              </a:extLst>
            </p:cNvPr>
            <p:cNvSpPr txBox="1"/>
            <p:nvPr/>
          </p:nvSpPr>
          <p:spPr>
            <a:xfrm rot="16200000">
              <a:off x="-140368" y="3114525"/>
              <a:ext cx="19972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mPDF</a:t>
              </a:r>
              <a:r>
                <a:rPr lang="en-US" sz="2000" dirty="0"/>
                <a:t> (Å</a:t>
              </a:r>
              <a:r>
                <a:rPr lang="en-US" sz="2000" baseline="30000" dirty="0"/>
                <a:t>−2</a:t>
              </a:r>
              <a:r>
                <a:rPr lang="en-US" sz="2000" dirty="0"/>
                <a:t>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C9BEDC-CD06-B4A4-45D8-7B96EBD37E66}"/>
                  </a:ext>
                </a:extLst>
              </p:cNvPr>
              <p:cNvSpPr txBox="1"/>
              <p:nvPr/>
            </p:nvSpPr>
            <p:spPr>
              <a:xfrm>
                <a:off x="3130202" y="4396761"/>
                <a:ext cx="3387017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𝐿𝑅𝑂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∼3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~13 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C9BEDC-CD06-B4A4-45D8-7B96EBD37E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0202" y="4396761"/>
                <a:ext cx="3387017" cy="258532"/>
              </a:xfrm>
              <a:prstGeom prst="rect">
                <a:avLst/>
              </a:prstGeom>
              <a:blipFill>
                <a:blip r:embed="rId3"/>
                <a:stretch>
                  <a:fillRect l="-360" t="-6977" r="-1439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66A54-FAEE-3FF0-5164-1C93D8929271}"/>
                  </a:ext>
                </a:extLst>
              </p:cNvPr>
              <p:cNvSpPr txBox="1"/>
              <p:nvPr/>
            </p:nvSpPr>
            <p:spPr>
              <a:xfrm>
                <a:off x="3882926" y="3561006"/>
                <a:ext cx="2408673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∼1.8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~7.1 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3566A54-FAEE-3FF0-5164-1C93D8929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26" y="3561006"/>
                <a:ext cx="2408673" cy="258532"/>
              </a:xfrm>
              <a:prstGeom prst="rect">
                <a:avLst/>
              </a:prstGeom>
              <a:blipFill>
                <a:blip r:embed="rId4"/>
                <a:stretch>
                  <a:fillRect l="-759" t="-9302" r="-253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132BC49-E46A-C0AD-5057-E6C88D817A20}"/>
                  </a:ext>
                </a:extLst>
              </p:cNvPr>
              <p:cNvSpPr txBox="1"/>
              <p:nvPr/>
            </p:nvSpPr>
            <p:spPr>
              <a:xfrm>
                <a:off x="3882926" y="2912867"/>
                <a:ext cx="2408673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∼1.5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~2.5 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132BC49-E46A-C0AD-5057-E6C88D817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26" y="2912867"/>
                <a:ext cx="2408673" cy="258532"/>
              </a:xfrm>
              <a:prstGeom prst="rect">
                <a:avLst/>
              </a:prstGeom>
              <a:blipFill>
                <a:blip r:embed="rId5"/>
                <a:stretch>
                  <a:fillRect l="-759" t="-9524" r="-2532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DB209A6-F041-1B72-CE39-1BE1649A5A62}"/>
                  </a:ext>
                </a:extLst>
              </p:cNvPr>
              <p:cNvSpPr txBox="1"/>
              <p:nvPr/>
            </p:nvSpPr>
            <p:spPr>
              <a:xfrm>
                <a:off x="3882926" y="2220663"/>
                <a:ext cx="2408673" cy="2585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∼1.2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𝑆𝑅𝑂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~1.4 Å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DB209A6-F041-1B72-CE39-1BE1649A5A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926" y="2220663"/>
                <a:ext cx="2408673" cy="258532"/>
              </a:xfrm>
              <a:prstGeom prst="rect">
                <a:avLst/>
              </a:prstGeom>
              <a:blipFill>
                <a:blip r:embed="rId6"/>
                <a:stretch>
                  <a:fillRect l="-759" t="-6977" r="-2532" b="-3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3ECA491B-45F8-6C25-035F-50B60F380B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3187" y="3819538"/>
            <a:ext cx="4986659" cy="2776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60F1CBB-9A0E-2342-1DB2-A0DA739B6DFD}"/>
              </a:ext>
            </a:extLst>
          </p:cNvPr>
          <p:cNvSpPr txBox="1"/>
          <p:nvPr/>
        </p:nvSpPr>
        <p:spPr>
          <a:xfrm>
            <a:off x="1470113" y="6402489"/>
            <a:ext cx="55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 et al., </a:t>
            </a:r>
            <a:r>
              <a:rPr lang="en-US" i="1" dirty="0"/>
              <a:t>Phys. Rev. Mater.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, 024402 (2025)</a:t>
            </a:r>
          </a:p>
        </p:txBody>
      </p:sp>
    </p:spTree>
    <p:extLst>
      <p:ext uri="{BB962C8B-B14F-4D97-AF65-F5344CB8AC3E}">
        <p14:creationId xmlns:p14="http://schemas.microsoft.com/office/powerpoint/2010/main" val="407985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71BAE-D3B5-5567-C19B-CA67551C2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Digging deeper with muon spin relaxation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751B2-A1DD-89C0-C1AE-24CC12B12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49" y="1552804"/>
            <a:ext cx="11051177" cy="4905512"/>
          </a:xfrm>
        </p:spPr>
        <p:txBody>
          <a:bodyPr/>
          <a:lstStyle/>
          <a:p>
            <a:r>
              <a:rPr lang="en-US" dirty="0"/>
              <a:t>Magnetic PDF shows widespread magnetic short-range order</a:t>
            </a:r>
          </a:p>
          <a:p>
            <a:pPr lvl="1"/>
            <a:r>
              <a:rPr lang="en-US" dirty="0"/>
              <a:t>Static or dynamic? (Our energy-integrated neutron measurements yield only the </a:t>
            </a:r>
            <a:r>
              <a:rPr lang="en-US" i="1" dirty="0"/>
              <a:t>instantaneous</a:t>
            </a:r>
            <a:r>
              <a:rPr lang="en-US" dirty="0"/>
              <a:t> spin correlations)</a:t>
            </a:r>
          </a:p>
          <a:p>
            <a:pPr lvl="1"/>
            <a:r>
              <a:rPr lang="en-US" dirty="0"/>
              <a:t>Everywhere throughout the sample or localized into spatially segregated regions?</a:t>
            </a:r>
          </a:p>
          <a:p>
            <a:r>
              <a:rPr lang="en-US" dirty="0"/>
              <a:t>Muon spin relaxation (</a:t>
            </a:r>
            <a:r>
              <a:rPr lang="el-GR" dirty="0"/>
              <a:t>μ</a:t>
            </a:r>
            <a:r>
              <a:rPr lang="en-US" dirty="0"/>
              <a:t>SR) is the perfect tool to answer these questions!</a:t>
            </a:r>
          </a:p>
          <a:p>
            <a:r>
              <a:rPr lang="en-US" dirty="0"/>
              <a:t>Why does this matter? Possibility of </a:t>
            </a:r>
            <a:r>
              <a:rPr lang="en-US" dirty="0" err="1"/>
              <a:t>altermagnetic</a:t>
            </a:r>
            <a:r>
              <a:rPr lang="en-US" dirty="0"/>
              <a:t> behavior even above the long-range ordering temperature!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44613-77C3-2BC2-8B30-6CB7A182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magnetic volume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11E33-AB61-7400-7BCD-3972D2EFA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Applying a weak magnetic field transverse to the initial muon spin direction allows straightforward measurement of static magnetic volume fraction.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559706-C19F-31A6-EA90-728AE3802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2505014"/>
            <a:ext cx="5414925" cy="422916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175B1E3-5D2C-9AD2-3C59-C4B4204E0BDD}"/>
              </a:ext>
            </a:extLst>
          </p:cNvPr>
          <p:cNvCxnSpPr/>
          <p:nvPr/>
        </p:nvCxnSpPr>
        <p:spPr>
          <a:xfrm flipV="1">
            <a:off x="7648575" y="2647950"/>
            <a:ext cx="981075" cy="781050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5041D9-88A4-746A-37AB-92ED6919B2C0}"/>
              </a:ext>
            </a:extLst>
          </p:cNvPr>
          <p:cNvSpPr txBox="1"/>
          <p:nvPr/>
        </p:nvSpPr>
        <p:spPr>
          <a:xfrm>
            <a:off x="8658224" y="2190750"/>
            <a:ext cx="33147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Oscillating amplitude proportional to sample volume lacking any static magnetism</a:t>
            </a:r>
          </a:p>
        </p:txBody>
      </p:sp>
      <p:pic>
        <p:nvPicPr>
          <p:cNvPr id="1026" name="Picture 2" descr="Tour Our Lab – Discover Our Lab">
            <a:extLst>
              <a:ext uri="{FF2B5EF4-FFF2-40B4-BE49-F238E27FC236}">
                <a16:creationId xmlns:a16="http://schemas.microsoft.com/office/drawing/2014/main" id="{368DEF4F-15B6-FEDF-7649-0CBD84813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1768"/>
            <a:ext cx="3299968" cy="185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20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2DEB55-B58C-E461-0D95-6C235AB18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CF67-00B9-DEB8-CC72-0485C63E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magnetic volume fraction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E5659-DEB6-15D7-6DC6-C3F38FDE2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Applying a weak magnetic field transverse to the initial muon spin direction allows straightforward measurement of static magnetic volume fraction.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A6AC65-9FD5-2DFA-332B-368B4D330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933700"/>
            <a:ext cx="5024588" cy="3924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E6344C-B8FD-8154-9528-3285122879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703" y="3171824"/>
            <a:ext cx="4119472" cy="3362325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6752366D-9082-8722-2B79-310ACBC90173}"/>
              </a:ext>
            </a:extLst>
          </p:cNvPr>
          <p:cNvSpPr/>
          <p:nvPr/>
        </p:nvSpPr>
        <p:spPr>
          <a:xfrm>
            <a:off x="8220075" y="3171825"/>
            <a:ext cx="495300" cy="8096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E5D"/>
                </a:solidFill>
              </a:ln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92F033-2209-23B0-01BA-B8B0699768C8}"/>
              </a:ext>
            </a:extLst>
          </p:cNvPr>
          <p:cNvSpPr txBox="1"/>
          <p:nvPr/>
        </p:nvSpPr>
        <p:spPr>
          <a:xfrm>
            <a:off x="7565027" y="2162478"/>
            <a:ext cx="28313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Growth of quasi-static SRO throughout sample volume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A80DDB9-5392-A01A-951B-1EDAA1E2ED2E}"/>
              </a:ext>
            </a:extLst>
          </p:cNvPr>
          <p:cNvSpPr/>
          <p:nvPr/>
        </p:nvSpPr>
        <p:spPr>
          <a:xfrm>
            <a:off x="7369899" y="5105401"/>
            <a:ext cx="964475" cy="64783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2E5D"/>
                </a:solidFill>
              </a:ln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FA4526-FB58-5195-3AD8-2FE550ECCE15}"/>
              </a:ext>
            </a:extLst>
          </p:cNvPr>
          <p:cNvSpPr txBox="1"/>
          <p:nvPr/>
        </p:nvSpPr>
        <p:spPr>
          <a:xfrm>
            <a:off x="6162675" y="4084336"/>
            <a:ext cx="21692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Partial volume fraction excluded from static LRO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44E37C2-2C59-E3C7-3374-60B28B2E56BB}"/>
              </a:ext>
            </a:extLst>
          </p:cNvPr>
          <p:cNvSpPr/>
          <p:nvPr/>
        </p:nvSpPr>
        <p:spPr>
          <a:xfrm>
            <a:off x="8857026" y="4279820"/>
            <a:ext cx="3295650" cy="112236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</a:rPr>
              <a:t>Relates nicely to 2D SRO detected by magnetic PDF</a:t>
            </a:r>
          </a:p>
        </p:txBody>
      </p:sp>
    </p:spTree>
    <p:extLst>
      <p:ext uri="{BB962C8B-B14F-4D97-AF65-F5344CB8AC3E}">
        <p14:creationId xmlns:p14="http://schemas.microsoft.com/office/powerpoint/2010/main" val="4292912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8A7DE-15EB-A536-F202-46801538F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field from static magnetic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47F69-7224-A4A3-4915-297F69370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Measurements made in zero applied field probe the intrinsic magnetic field distribution in the sample.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8D9BF0-628A-92D1-1061-6D47EF179A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1" y="2260728"/>
            <a:ext cx="5730004" cy="447367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0B0250-D2F4-53D6-1C1B-B058482BD77A}"/>
              </a:ext>
            </a:extLst>
          </p:cNvPr>
          <p:cNvCxnSpPr>
            <a:cxnSpLocks/>
          </p:cNvCxnSpPr>
          <p:nvPr/>
        </p:nvCxnSpPr>
        <p:spPr>
          <a:xfrm flipH="1" flipV="1">
            <a:off x="3232488" y="3304674"/>
            <a:ext cx="1179095" cy="794252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8F319AB-A4DE-F1DD-2481-60212278A0D9}"/>
              </a:ext>
            </a:extLst>
          </p:cNvPr>
          <p:cNvSpPr txBox="1"/>
          <p:nvPr/>
        </p:nvSpPr>
        <p:spPr>
          <a:xfrm>
            <a:off x="48648" y="2277657"/>
            <a:ext cx="33147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Development of large, static internal field causes rapid muon depolarization</a:t>
            </a:r>
          </a:p>
        </p:txBody>
      </p:sp>
    </p:spTree>
    <p:extLst>
      <p:ext uri="{BB962C8B-B14F-4D97-AF65-F5344CB8AC3E}">
        <p14:creationId xmlns:p14="http://schemas.microsoft.com/office/powerpoint/2010/main" val="24143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79ACD3-8F6A-DDC0-108F-E71F68123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5BE6A-B1DF-7B35-E648-8C0EA9BEB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field from static magnetic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BDE02-7723-AFB7-28CE-B3277C112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Coherent oscillations imply narrow distribution of field magnitudes at the muon stopping sites, i.e. a highly uniform magnetic state.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0E6113-E071-2538-2DA0-A4BC6FF38C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85" y="2638983"/>
            <a:ext cx="3885162" cy="30333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4A1796-C59D-9DE8-08EC-72904A571066}"/>
              </a:ext>
            </a:extLst>
          </p:cNvPr>
          <p:cNvSpPr/>
          <p:nvPr/>
        </p:nvSpPr>
        <p:spPr>
          <a:xfrm>
            <a:off x="8654716" y="2719137"/>
            <a:ext cx="401052" cy="194911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A24C85-92D4-8AD0-32CE-A215C3820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75" y="2157663"/>
            <a:ext cx="5873213" cy="458548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90A5B2-D14B-05E6-8992-B7B9640CEE14}"/>
              </a:ext>
            </a:extLst>
          </p:cNvPr>
          <p:cNvCxnSpPr/>
          <p:nvPr/>
        </p:nvCxnSpPr>
        <p:spPr>
          <a:xfrm flipH="1" flipV="1">
            <a:off x="7451688" y="2213811"/>
            <a:ext cx="1203028" cy="50532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825D0-00FC-97FB-EEF9-7F658D51ECD5}"/>
              </a:ext>
            </a:extLst>
          </p:cNvPr>
          <p:cNvCxnSpPr>
            <a:cxnSpLocks/>
          </p:cNvCxnSpPr>
          <p:nvPr/>
        </p:nvCxnSpPr>
        <p:spPr>
          <a:xfrm flipH="1">
            <a:off x="7451688" y="4660969"/>
            <a:ext cx="1203028" cy="143650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0A08D85-CBED-0249-A12B-B573347E885B}"/>
              </a:ext>
            </a:extLst>
          </p:cNvPr>
          <p:cNvSpPr txBox="1"/>
          <p:nvPr/>
        </p:nvSpPr>
        <p:spPr>
          <a:xfrm>
            <a:off x="2924805" y="2353772"/>
            <a:ext cx="278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Loss of oscillations above ~110 K!</a:t>
            </a:r>
          </a:p>
        </p:txBody>
      </p:sp>
    </p:spTree>
    <p:extLst>
      <p:ext uri="{BB962C8B-B14F-4D97-AF65-F5344CB8AC3E}">
        <p14:creationId xmlns:p14="http://schemas.microsoft.com/office/powerpoint/2010/main" val="1456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B539-06DE-7D93-F659-B89330416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FAE9-AC68-346E-C3DA-7A33E43D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field from static magnetic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64819-16A4-6615-F014-23C079E3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Coherent oscillations imply narrow distribution of field magnitudes at the muon stopping sites, i.e. a highly uniform magnetic state, below 110 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7691F3-0DD8-DF3E-421F-417F2219D8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75" y="2157663"/>
            <a:ext cx="5873213" cy="45854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CCAF9-55E6-C5FE-1AC2-02F07AEC1E71}"/>
              </a:ext>
            </a:extLst>
          </p:cNvPr>
          <p:cNvSpPr txBox="1"/>
          <p:nvPr/>
        </p:nvSpPr>
        <p:spPr>
          <a:xfrm>
            <a:off x="2924805" y="2353772"/>
            <a:ext cx="2785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Loss of oscillations above ~110 K!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681D40-4244-FF7B-C7AA-A772A5A21C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33" y="2271907"/>
            <a:ext cx="4245013" cy="346479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42AEF8B-3B22-A745-E6BD-AAE3981CB09E}"/>
              </a:ext>
            </a:extLst>
          </p:cNvPr>
          <p:cNvSpPr/>
          <p:nvPr/>
        </p:nvSpPr>
        <p:spPr>
          <a:xfrm>
            <a:off x="8432620" y="5848140"/>
            <a:ext cx="2963605" cy="7905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Hidden transition around 110 K!</a:t>
            </a:r>
          </a:p>
        </p:txBody>
      </p:sp>
    </p:spTree>
    <p:extLst>
      <p:ext uri="{BB962C8B-B14F-4D97-AF65-F5344CB8AC3E}">
        <p14:creationId xmlns:p14="http://schemas.microsoft.com/office/powerpoint/2010/main" val="150940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1FE54-B6F2-0EBE-7969-7CF2859D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1ADA8533-A8A8-606F-F48E-54A23AF46B1F}"/>
              </a:ext>
            </a:extLst>
          </p:cNvPr>
          <p:cNvSpPr/>
          <p:nvPr/>
        </p:nvSpPr>
        <p:spPr>
          <a:xfrm>
            <a:off x="978408" y="1399032"/>
            <a:ext cx="1124712" cy="4777931"/>
          </a:xfrm>
          <a:prstGeom prst="downArrow">
            <a:avLst/>
          </a:prstGeom>
          <a:gradFill>
            <a:gsLst>
              <a:gs pos="0">
                <a:srgbClr val="C00000"/>
              </a:gs>
              <a:gs pos="100000">
                <a:srgbClr val="0070C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B44113-EC60-0D4F-D232-2F9C48A36CF6}"/>
              </a:ext>
            </a:extLst>
          </p:cNvPr>
          <p:cNvSpPr txBox="1"/>
          <p:nvPr/>
        </p:nvSpPr>
        <p:spPr>
          <a:xfrm rot="5400000">
            <a:off x="626364" y="3262542"/>
            <a:ext cx="184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Temperature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B0BDD5-D9C7-FDB2-36F3-37887B66C770}"/>
              </a:ext>
            </a:extLst>
          </p:cNvPr>
          <p:cNvSpPr txBox="1"/>
          <p:nvPr/>
        </p:nvSpPr>
        <p:spPr>
          <a:xfrm>
            <a:off x="2867025" y="1788937"/>
            <a:ext cx="56530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Fluctuating, inhomogeneous puddles of intra-planar SRO with AFM character and distribution of fluctuation times (quasi-static to very rapid)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E16BE-FFED-0F22-AFB0-0A9C36855DFB}"/>
              </a:ext>
            </a:extLst>
          </p:cNvPr>
          <p:cNvSpPr txBox="1"/>
          <p:nvPr/>
        </p:nvSpPr>
        <p:spPr>
          <a:xfrm>
            <a:off x="1981200" y="3238500"/>
            <a:ext cx="1124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166 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60206A-CD27-B1E1-0715-BFFCB316840E}"/>
              </a:ext>
            </a:extLst>
          </p:cNvPr>
          <p:cNvSpPr txBox="1"/>
          <p:nvPr/>
        </p:nvSpPr>
        <p:spPr>
          <a:xfrm>
            <a:off x="1981200" y="4279431"/>
            <a:ext cx="1124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110 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756640-77B4-A534-0B52-AC186FD4A01E}"/>
              </a:ext>
            </a:extLst>
          </p:cNvPr>
          <p:cNvCxnSpPr/>
          <p:nvPr/>
        </p:nvCxnSpPr>
        <p:spPr>
          <a:xfrm flipV="1">
            <a:off x="1619250" y="3448050"/>
            <a:ext cx="4622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E9BB7B-2214-8934-13EF-E2EB1BF3F44A}"/>
              </a:ext>
            </a:extLst>
          </p:cNvPr>
          <p:cNvCxnSpPr/>
          <p:nvPr/>
        </p:nvCxnSpPr>
        <p:spPr>
          <a:xfrm flipV="1">
            <a:off x="1647825" y="4494874"/>
            <a:ext cx="462206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367E0E7-A28C-A6CE-E286-4104A5821040}"/>
              </a:ext>
            </a:extLst>
          </p:cNvPr>
          <p:cNvSpPr txBox="1"/>
          <p:nvPr/>
        </p:nvSpPr>
        <p:spPr>
          <a:xfrm>
            <a:off x="2867023" y="3253889"/>
            <a:ext cx="61150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G-type LRO locks in through majority sample volume, volumetrically coexisting with strongly fluctuating 2D SRO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DB3383-432D-6477-8BB3-3128123EBDE5}"/>
              </a:ext>
            </a:extLst>
          </p:cNvPr>
          <p:cNvSpPr txBox="1"/>
          <p:nvPr/>
        </p:nvSpPr>
        <p:spPr>
          <a:xfrm>
            <a:off x="2867024" y="4593510"/>
            <a:ext cx="5191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Static order(s) in full sample volume with gapped magnon mode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CBF96C4B-325D-2F16-D19B-D3F31A1993AA}"/>
              </a:ext>
            </a:extLst>
          </p:cNvPr>
          <p:cNvGrpSpPr/>
          <p:nvPr/>
        </p:nvGrpSpPr>
        <p:grpSpPr>
          <a:xfrm>
            <a:off x="8459615" y="1276383"/>
            <a:ext cx="3312360" cy="1671480"/>
            <a:chOff x="8459615" y="1276383"/>
            <a:chExt cx="3312360" cy="167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06BEE2-B3C8-C4F5-8331-83586C9C53D3}"/>
                    </a:ext>
                  </a:extLst>
                </p14:cNvPr>
                <p14:cNvContentPartPr/>
                <p14:nvPr/>
              </p14:nvContentPartPr>
              <p14:xfrm>
                <a:off x="8614055" y="1768863"/>
                <a:ext cx="604080" cy="486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06BEE2-B3C8-C4F5-8331-83586C9C53D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78415" y="1732863"/>
                  <a:ext cx="675720" cy="55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E1E8887-2E02-798F-7778-25161201ED1A}"/>
                    </a:ext>
                  </a:extLst>
                </p14:cNvPr>
                <p14:cNvContentPartPr/>
                <p14:nvPr/>
              </p14:nvContentPartPr>
              <p14:xfrm>
                <a:off x="9569855" y="1448823"/>
                <a:ext cx="889560" cy="770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E1E8887-2E02-798F-7778-25161201ED1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33855" y="1413183"/>
                  <a:ext cx="961200" cy="84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B71D53E-70CC-E7B5-1511-904A5C7FC5A0}"/>
                    </a:ext>
                  </a:extLst>
                </p14:cNvPr>
                <p14:cNvContentPartPr/>
                <p14:nvPr/>
              </p14:nvContentPartPr>
              <p14:xfrm>
                <a:off x="9301295" y="2143263"/>
                <a:ext cx="669960" cy="693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B71D53E-70CC-E7B5-1511-904A5C7FC5A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265655" y="2107263"/>
                  <a:ext cx="74160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3568AD-B495-8F31-E98F-1888FCA1EB51}"/>
                    </a:ext>
                  </a:extLst>
                </p14:cNvPr>
                <p14:cNvContentPartPr/>
                <p14:nvPr/>
              </p14:nvContentPartPr>
              <p14:xfrm>
                <a:off x="10826615" y="1827903"/>
                <a:ext cx="724320" cy="782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3568AD-B495-8F31-E98F-1888FCA1EB5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790975" y="1791903"/>
                  <a:ext cx="795960" cy="853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0A6D9EA-096C-FA1A-0FB7-7C24D7D4D21A}"/>
                </a:ext>
              </a:extLst>
            </p:cNvPr>
            <p:cNvGrpSpPr/>
            <p:nvPr/>
          </p:nvGrpSpPr>
          <p:grpSpPr>
            <a:xfrm>
              <a:off x="8543495" y="1661223"/>
              <a:ext cx="115560" cy="90000"/>
              <a:chOff x="8543495" y="1661223"/>
              <a:chExt cx="115560" cy="90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7E10C561-8E0A-D94B-6F2B-01BBACEE82F1}"/>
                      </a:ext>
                    </a:extLst>
                  </p14:cNvPr>
                  <p14:cNvContentPartPr/>
                  <p14:nvPr/>
                </p14:nvContentPartPr>
                <p14:xfrm>
                  <a:off x="8584175" y="1732143"/>
                  <a:ext cx="12960" cy="1908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7E10C561-8E0A-D94B-6F2B-01BBACEE82F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8575535" y="1723503"/>
                    <a:ext cx="30600" cy="3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70A21D35-7F90-BFFB-4D98-8E88F9758234}"/>
                      </a:ext>
                    </a:extLst>
                  </p14:cNvPr>
                  <p14:cNvContentPartPr/>
                  <p14:nvPr/>
                </p14:nvContentPartPr>
                <p14:xfrm>
                  <a:off x="8634215" y="1695063"/>
                  <a:ext cx="18720" cy="2268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70A21D35-7F90-BFFB-4D98-8E88F975823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8625575" y="1686063"/>
                    <a:ext cx="3636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60844031-C2E0-5F0C-F2BC-8A7CA35E1EE5}"/>
                      </a:ext>
                    </a:extLst>
                  </p14:cNvPr>
                  <p14:cNvContentPartPr/>
                  <p14:nvPr/>
                </p14:nvContentPartPr>
                <p14:xfrm>
                  <a:off x="8543495" y="1696503"/>
                  <a:ext cx="53280" cy="4572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60844031-C2E0-5F0C-F2BC-8A7CA35E1EE5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8534495" y="1687503"/>
                    <a:ext cx="70920" cy="63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46C7FD86-F93B-284B-42B9-AA280AFF9889}"/>
                      </a:ext>
                    </a:extLst>
                  </p14:cNvPr>
                  <p14:cNvContentPartPr/>
                  <p14:nvPr/>
                </p14:nvContentPartPr>
                <p14:xfrm>
                  <a:off x="8623415" y="1661223"/>
                  <a:ext cx="35640" cy="4644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46C7FD86-F93B-284B-42B9-AA280AFF9889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614775" y="1652223"/>
                    <a:ext cx="53280" cy="64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A905FD-41D9-4FC1-F936-35520F126E5A}"/>
                </a:ext>
              </a:extLst>
            </p:cNvPr>
            <p:cNvGrpSpPr/>
            <p:nvPr/>
          </p:nvGrpSpPr>
          <p:grpSpPr>
            <a:xfrm>
              <a:off x="9063695" y="1600023"/>
              <a:ext cx="98640" cy="109080"/>
              <a:chOff x="9063695" y="1600023"/>
              <a:chExt cx="986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9822DBE0-A76A-D19F-3A41-C02A030D4C6B}"/>
                      </a:ext>
                    </a:extLst>
                  </p14:cNvPr>
                  <p14:cNvContentPartPr/>
                  <p14:nvPr/>
                </p14:nvContentPartPr>
                <p14:xfrm>
                  <a:off x="9063695" y="1600023"/>
                  <a:ext cx="38520" cy="1090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9822DBE0-A76A-D19F-3A41-C02A030D4C6B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4695" y="1591023"/>
                    <a:ext cx="56160" cy="126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CF257674-F138-0057-202D-400CEA2DF84F}"/>
                      </a:ext>
                    </a:extLst>
                  </p14:cNvPr>
                  <p14:cNvContentPartPr/>
                  <p14:nvPr/>
                </p14:nvContentPartPr>
                <p14:xfrm>
                  <a:off x="9147215" y="1623423"/>
                  <a:ext cx="15120" cy="626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CF257674-F138-0057-202D-400CEA2DF84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138575" y="1614783"/>
                    <a:ext cx="32760" cy="80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3506203-003D-4F7C-3299-7DA9A5233C09}"/>
                </a:ext>
              </a:extLst>
            </p:cNvPr>
            <p:cNvGrpSpPr/>
            <p:nvPr/>
          </p:nvGrpSpPr>
          <p:grpSpPr>
            <a:xfrm>
              <a:off x="9055055" y="2196183"/>
              <a:ext cx="83880" cy="77040"/>
              <a:chOff x="9055055" y="2196183"/>
              <a:chExt cx="83880" cy="77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7698BB52-B4D2-D075-7095-855D9674B50A}"/>
                      </a:ext>
                    </a:extLst>
                  </p14:cNvPr>
                  <p14:cNvContentPartPr/>
                  <p14:nvPr/>
                </p14:nvContentPartPr>
                <p14:xfrm>
                  <a:off x="9095735" y="2196183"/>
                  <a:ext cx="43200" cy="3096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7698BB52-B4D2-D075-7095-855D9674B50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087095" y="2187543"/>
                    <a:ext cx="60840" cy="48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85B89860-E79B-FDBB-D864-4CF06DB9B816}"/>
                      </a:ext>
                    </a:extLst>
                  </p14:cNvPr>
                  <p14:cNvContentPartPr/>
                  <p14:nvPr/>
                </p14:nvContentPartPr>
                <p14:xfrm>
                  <a:off x="9055055" y="2242263"/>
                  <a:ext cx="28800" cy="309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85B89860-E79B-FDBB-D864-4CF06DB9B816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9046055" y="2233263"/>
                    <a:ext cx="46440" cy="486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C023EFE-1555-D7BB-3D26-B7DAFB60BF00}"/>
                </a:ext>
              </a:extLst>
            </p:cNvPr>
            <p:cNvGrpSpPr/>
            <p:nvPr/>
          </p:nvGrpSpPr>
          <p:grpSpPr>
            <a:xfrm>
              <a:off x="8459615" y="2334423"/>
              <a:ext cx="113040" cy="94680"/>
              <a:chOff x="8459615" y="2334423"/>
              <a:chExt cx="113040" cy="94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3D837D9-6864-DC63-DB7A-99BF9DEE8D3D}"/>
                      </a:ext>
                    </a:extLst>
                  </p14:cNvPr>
                  <p14:cNvContentPartPr/>
                  <p14:nvPr/>
                </p14:nvContentPartPr>
                <p14:xfrm>
                  <a:off x="8543855" y="2358183"/>
                  <a:ext cx="28800" cy="7092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3D837D9-6864-DC63-DB7A-99BF9DEE8D3D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8535215" y="2349183"/>
                    <a:ext cx="46440" cy="88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2C6F002F-9C78-C02D-4235-F87857BF640D}"/>
                      </a:ext>
                    </a:extLst>
                  </p14:cNvPr>
                  <p14:cNvContentPartPr/>
                  <p14:nvPr/>
                </p14:nvContentPartPr>
                <p14:xfrm>
                  <a:off x="8459615" y="2334423"/>
                  <a:ext cx="60480" cy="201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2C6F002F-9C78-C02D-4235-F87857BF640D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8450975" y="2325783"/>
                    <a:ext cx="78120" cy="37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5A6CD28-609D-BC0B-6AED-B7A78D6D917F}"/>
                    </a:ext>
                  </a:extLst>
                </p14:cNvPr>
                <p14:cNvContentPartPr/>
                <p14:nvPr/>
              </p14:nvContentPartPr>
              <p14:xfrm>
                <a:off x="9399935" y="2885583"/>
                <a:ext cx="31680" cy="62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5A6CD28-609D-BC0B-6AED-B7A78D6D917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391295" y="2876583"/>
                  <a:ext cx="49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A120663-D5DF-D3A7-27A5-B0764B8560D7}"/>
                    </a:ext>
                  </a:extLst>
                </p14:cNvPr>
                <p14:cNvContentPartPr/>
                <p14:nvPr/>
              </p14:nvContentPartPr>
              <p14:xfrm>
                <a:off x="10069175" y="2570583"/>
                <a:ext cx="74520" cy="33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A120663-D5DF-D3A7-27A5-B0764B8560D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60535" y="2561583"/>
                  <a:ext cx="92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4521A0C-77A5-3242-0B85-5BE8CDC869D6}"/>
                    </a:ext>
                  </a:extLst>
                </p14:cNvPr>
                <p14:cNvContentPartPr/>
                <p14:nvPr/>
              </p14:nvContentPartPr>
              <p14:xfrm>
                <a:off x="9402455" y="2194743"/>
                <a:ext cx="28440" cy="1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4521A0C-77A5-3242-0B85-5BE8CDC869D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393815" y="2185743"/>
                  <a:ext cx="46080" cy="334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6875B3F-D287-E430-8058-8FF5CBEE0F20}"/>
                </a:ext>
              </a:extLst>
            </p:cNvPr>
            <p:cNvGrpSpPr/>
            <p:nvPr/>
          </p:nvGrpSpPr>
          <p:grpSpPr>
            <a:xfrm>
              <a:off x="9520175" y="1391583"/>
              <a:ext cx="72720" cy="127440"/>
              <a:chOff x="9520175" y="1391583"/>
              <a:chExt cx="72720" cy="127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1F221FAD-D9B3-BBD1-AA8E-151AF4390A2C}"/>
                      </a:ext>
                    </a:extLst>
                  </p14:cNvPr>
                  <p14:cNvContentPartPr/>
                  <p14:nvPr/>
                </p14:nvContentPartPr>
                <p14:xfrm>
                  <a:off x="9520175" y="1493103"/>
                  <a:ext cx="34560" cy="25920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1F221FAD-D9B3-BBD1-AA8E-151AF4390A2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9511175" y="1484463"/>
                    <a:ext cx="52200" cy="43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BA760492-0752-80C9-73FA-08C9F6B8AECD}"/>
                      </a:ext>
                    </a:extLst>
                  </p14:cNvPr>
                  <p14:cNvContentPartPr/>
                  <p14:nvPr/>
                </p14:nvContentPartPr>
                <p14:xfrm>
                  <a:off x="9541415" y="1391583"/>
                  <a:ext cx="51480" cy="8604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BA760492-0752-80C9-73FA-08C9F6B8AECD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532775" y="1382943"/>
                    <a:ext cx="69120" cy="1036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C3B136FD-80EA-BF08-D90A-1A26F46727C2}"/>
                </a:ext>
              </a:extLst>
            </p:cNvPr>
            <p:cNvGrpSpPr/>
            <p:nvPr/>
          </p:nvGrpSpPr>
          <p:grpSpPr>
            <a:xfrm>
              <a:off x="10104095" y="1276383"/>
              <a:ext cx="144360" cy="95040"/>
              <a:chOff x="10104095" y="1276383"/>
              <a:chExt cx="144360" cy="95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71BF5C82-5060-885B-57CD-F20FE9C19704}"/>
                      </a:ext>
                    </a:extLst>
                  </p14:cNvPr>
                  <p14:cNvContentPartPr/>
                  <p14:nvPr/>
                </p14:nvContentPartPr>
                <p14:xfrm>
                  <a:off x="10104095" y="1308783"/>
                  <a:ext cx="24480" cy="6264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71BF5C82-5060-885B-57CD-F20FE9C19704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0095095" y="1300143"/>
                    <a:ext cx="42120" cy="80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6077B6E9-18BE-2254-EA86-155ACE68D98F}"/>
                      </a:ext>
                    </a:extLst>
                  </p14:cNvPr>
                  <p14:cNvContentPartPr/>
                  <p14:nvPr/>
                </p14:nvContentPartPr>
                <p14:xfrm>
                  <a:off x="10183655" y="1276383"/>
                  <a:ext cx="64800" cy="6372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6077B6E9-18BE-2254-EA86-155ACE68D98F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0175015" y="1267383"/>
                    <a:ext cx="82440" cy="813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37F479B-2E6A-6217-E972-1B1A52843352}"/>
                </a:ext>
              </a:extLst>
            </p:cNvPr>
            <p:cNvGrpSpPr/>
            <p:nvPr/>
          </p:nvGrpSpPr>
          <p:grpSpPr>
            <a:xfrm>
              <a:off x="10488575" y="1665903"/>
              <a:ext cx="70560" cy="73800"/>
              <a:chOff x="10488575" y="1665903"/>
              <a:chExt cx="70560" cy="738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CE769C1A-B9E2-74AD-1F3E-76B80281712D}"/>
                      </a:ext>
                    </a:extLst>
                  </p14:cNvPr>
                  <p14:cNvContentPartPr/>
                  <p14:nvPr/>
                </p14:nvContentPartPr>
                <p14:xfrm>
                  <a:off x="10499375" y="1665903"/>
                  <a:ext cx="59760" cy="5400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CE769C1A-B9E2-74AD-1F3E-76B80281712D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490375" y="1656903"/>
                    <a:ext cx="77400" cy="23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F4EBAA31-C3D6-1114-F553-1369CD918372}"/>
                      </a:ext>
                    </a:extLst>
                  </p14:cNvPr>
                  <p14:cNvContentPartPr/>
                  <p14:nvPr/>
                </p14:nvContentPartPr>
                <p14:xfrm>
                  <a:off x="10488575" y="1738263"/>
                  <a:ext cx="57960" cy="144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F4EBAA31-C3D6-1114-F553-1369CD91837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0479575" y="1729623"/>
                    <a:ext cx="75600" cy="190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D7A9F4D-623A-D152-9B5B-B084BE817F52}"/>
                </a:ext>
              </a:extLst>
            </p:cNvPr>
            <p:cNvGrpSpPr/>
            <p:nvPr/>
          </p:nvGrpSpPr>
          <p:grpSpPr>
            <a:xfrm>
              <a:off x="10323695" y="2246223"/>
              <a:ext cx="87480" cy="115920"/>
              <a:chOff x="10323695" y="2246223"/>
              <a:chExt cx="87480" cy="115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708C2918-F29C-ED98-BA90-CE1A40517BFB}"/>
                      </a:ext>
                    </a:extLst>
                  </p14:cNvPr>
                  <p14:cNvContentPartPr/>
                  <p14:nvPr/>
                </p14:nvContentPartPr>
                <p14:xfrm>
                  <a:off x="10399655" y="2246223"/>
                  <a:ext cx="11520" cy="7200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708C2918-F29C-ED98-BA90-CE1A40517BFB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10390655" y="2237583"/>
                    <a:ext cx="29160" cy="8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A9C26706-0B29-D3AC-EB6B-65E4312D5C63}"/>
                      </a:ext>
                    </a:extLst>
                  </p14:cNvPr>
                  <p14:cNvContentPartPr/>
                  <p14:nvPr/>
                </p14:nvContentPartPr>
                <p14:xfrm>
                  <a:off x="10323695" y="2280063"/>
                  <a:ext cx="15840" cy="820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A9C26706-0B29-D3AC-EB6B-65E4312D5C63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0314695" y="2271063"/>
                    <a:ext cx="33480" cy="99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B5F517A-2749-4278-5624-F7CAC3AC1AF5}"/>
                </a:ext>
              </a:extLst>
            </p:cNvPr>
            <p:cNvGrpSpPr/>
            <p:nvPr/>
          </p:nvGrpSpPr>
          <p:grpSpPr>
            <a:xfrm>
              <a:off x="9757775" y="1929783"/>
              <a:ext cx="96480" cy="82080"/>
              <a:chOff x="9757775" y="1929783"/>
              <a:chExt cx="96480" cy="82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4D74D765-284B-422A-8484-80B305E0116E}"/>
                      </a:ext>
                    </a:extLst>
                  </p14:cNvPr>
                  <p14:cNvContentPartPr/>
                  <p14:nvPr/>
                </p14:nvContentPartPr>
                <p14:xfrm>
                  <a:off x="9757775" y="1929783"/>
                  <a:ext cx="8640" cy="4428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4D74D765-284B-422A-8484-80B305E0116E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9749135" y="1920783"/>
                    <a:ext cx="26280" cy="6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477DC5E0-6216-4D1A-79CC-AF916A99E346}"/>
                      </a:ext>
                    </a:extLst>
                  </p14:cNvPr>
                  <p14:cNvContentPartPr/>
                  <p14:nvPr/>
                </p14:nvContentPartPr>
                <p14:xfrm>
                  <a:off x="9818255" y="1980903"/>
                  <a:ext cx="36000" cy="309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477DC5E0-6216-4D1A-79CC-AF916A99E346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9809255" y="1971903"/>
                    <a:ext cx="53640" cy="48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AC78859-2BFF-2B43-4046-AABDE6CBA7EE}"/>
                    </a:ext>
                  </a:extLst>
                </p14:cNvPr>
                <p14:cNvContentPartPr/>
                <p14:nvPr/>
              </p14:nvContentPartPr>
              <p14:xfrm>
                <a:off x="10931015" y="1647543"/>
                <a:ext cx="46440" cy="10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AC78859-2BFF-2B43-4046-AABDE6CBA7E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22375" y="1638543"/>
                  <a:ext cx="64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705619-24EC-1458-23D1-F5C1F9A559C6}"/>
                    </a:ext>
                  </a:extLst>
                </p14:cNvPr>
                <p14:cNvContentPartPr/>
                <p14:nvPr/>
              </p14:nvContentPartPr>
              <p14:xfrm>
                <a:off x="11678015" y="2196903"/>
                <a:ext cx="93960" cy="20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705619-24EC-1458-23D1-F5C1F9A559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69015" y="2188263"/>
                  <a:ext cx="111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5763982-29B9-1EE3-D517-8E1F505AFBFA}"/>
                    </a:ext>
                  </a:extLst>
                </p14:cNvPr>
                <p14:cNvContentPartPr/>
                <p14:nvPr/>
              </p14:nvContentPartPr>
              <p14:xfrm>
                <a:off x="11003015" y="2593983"/>
                <a:ext cx="9000" cy="70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5763982-29B9-1EE3-D517-8E1F505AFBF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994375" y="2584983"/>
                  <a:ext cx="26640" cy="88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5060316-A4D7-D800-B114-8B46D7E0946B}"/>
                </a:ext>
              </a:extLst>
            </p:cNvPr>
            <p:cNvGrpSpPr/>
            <p:nvPr/>
          </p:nvGrpSpPr>
          <p:grpSpPr>
            <a:xfrm>
              <a:off x="8715215" y="1879023"/>
              <a:ext cx="357480" cy="319680"/>
              <a:chOff x="8715215" y="1879023"/>
              <a:chExt cx="357480" cy="31968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1">
                <p14:nvContentPartPr>
                  <p14:cNvPr id="104" name="Ink 103">
                    <a:extLst>
                      <a:ext uri="{FF2B5EF4-FFF2-40B4-BE49-F238E27FC236}">
                        <a16:creationId xmlns:a16="http://schemas.microsoft.com/office/drawing/2014/main" id="{0031FFA5-B279-B597-ADFE-19DAA29ED48C}"/>
                      </a:ext>
                    </a:extLst>
                  </p14:cNvPr>
                  <p14:cNvContentPartPr/>
                  <p14:nvPr/>
                </p14:nvContentPartPr>
                <p14:xfrm>
                  <a:off x="9050375" y="1922223"/>
                  <a:ext cx="22320" cy="35640"/>
                </p14:xfrm>
              </p:contentPart>
            </mc:Choice>
            <mc:Fallback xmlns="">
              <p:pic>
                <p:nvPicPr>
                  <p:cNvPr id="104" name="Ink 103">
                    <a:extLst>
                      <a:ext uri="{FF2B5EF4-FFF2-40B4-BE49-F238E27FC236}">
                        <a16:creationId xmlns:a16="http://schemas.microsoft.com/office/drawing/2014/main" id="{0031FFA5-B279-B597-ADFE-19DAA29ED48C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8987375" y="1544223"/>
                    <a:ext cx="147960" cy="791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3">
                <p14:nvContentPartPr>
                  <p14:cNvPr id="105" name="Ink 104">
                    <a:extLst>
                      <a:ext uri="{FF2B5EF4-FFF2-40B4-BE49-F238E27FC236}">
                        <a16:creationId xmlns:a16="http://schemas.microsoft.com/office/drawing/2014/main" id="{49080559-67F1-70E7-272C-0F3AE9895065}"/>
                      </a:ext>
                    </a:extLst>
                  </p14:cNvPr>
                  <p14:cNvContentPartPr/>
                  <p14:nvPr/>
                </p14:nvContentPartPr>
                <p14:xfrm>
                  <a:off x="8928335" y="1900263"/>
                  <a:ext cx="59400" cy="75240"/>
                </p14:xfrm>
              </p:contentPart>
            </mc:Choice>
            <mc:Fallback xmlns="">
              <p:pic>
                <p:nvPicPr>
                  <p:cNvPr id="105" name="Ink 104">
                    <a:extLst>
                      <a:ext uri="{FF2B5EF4-FFF2-40B4-BE49-F238E27FC236}">
                        <a16:creationId xmlns:a16="http://schemas.microsoft.com/office/drawing/2014/main" id="{49080559-67F1-70E7-272C-0F3AE9895065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8865335" y="1522263"/>
                    <a:ext cx="185040" cy="83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5">
                <p14:nvContentPartPr>
                  <p14:cNvPr id="106" name="Ink 105">
                    <a:extLst>
                      <a:ext uri="{FF2B5EF4-FFF2-40B4-BE49-F238E27FC236}">
                        <a16:creationId xmlns:a16="http://schemas.microsoft.com/office/drawing/2014/main" id="{78AD5736-CD4A-6B3F-4B8E-1D793AB9B1BA}"/>
                      </a:ext>
                    </a:extLst>
                  </p14:cNvPr>
                  <p14:cNvContentPartPr/>
                  <p14:nvPr/>
                </p14:nvContentPartPr>
                <p14:xfrm>
                  <a:off x="8715215" y="1879023"/>
                  <a:ext cx="194400" cy="319680"/>
                </p14:xfrm>
              </p:contentPart>
            </mc:Choice>
            <mc:Fallback xmlns="">
              <p:pic>
                <p:nvPicPr>
                  <p:cNvPr id="106" name="Ink 105">
                    <a:extLst>
                      <a:ext uri="{FF2B5EF4-FFF2-40B4-BE49-F238E27FC236}">
                        <a16:creationId xmlns:a16="http://schemas.microsoft.com/office/drawing/2014/main" id="{78AD5736-CD4A-6B3F-4B8E-1D793AB9B1BA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8652575" y="1501023"/>
                    <a:ext cx="320040" cy="1075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9B9A2FB-97AC-09C6-DE8A-F649380A8DFE}"/>
                    </a:ext>
                  </a:extLst>
                </p14:cNvPr>
                <p14:cNvContentPartPr/>
                <p14:nvPr/>
              </p14:nvContentPartPr>
              <p14:xfrm>
                <a:off x="9008255" y="1839063"/>
                <a:ext cx="149040" cy="144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9B9A2FB-97AC-09C6-DE8A-F649380A8DF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90615" y="1731063"/>
                  <a:ext cx="1846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F8298F0-8FF4-DE51-C8EB-8D6AF4BB018F}"/>
                    </a:ext>
                  </a:extLst>
                </p14:cNvPr>
                <p14:cNvContentPartPr/>
                <p14:nvPr/>
              </p14:nvContentPartPr>
              <p14:xfrm>
                <a:off x="8638175" y="1771023"/>
                <a:ext cx="545760" cy="428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F8298F0-8FF4-DE51-C8EB-8D6AF4BB018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620535" y="1663383"/>
                  <a:ext cx="58140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D20C402-E79A-67E0-8AD8-6AB1F60ABC41}"/>
                    </a:ext>
                  </a:extLst>
                </p14:cNvPr>
                <p14:cNvContentPartPr/>
                <p14:nvPr/>
              </p14:nvContentPartPr>
              <p14:xfrm>
                <a:off x="9349895" y="2185743"/>
                <a:ext cx="582840" cy="595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D20C402-E79A-67E0-8AD8-6AB1F60ABC4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31895" y="2077743"/>
                  <a:ext cx="618480" cy="81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C5F99DA-8177-1D3B-06C8-704E8C9D69E9}"/>
                    </a:ext>
                  </a:extLst>
                </p14:cNvPr>
                <p14:cNvContentPartPr/>
                <p14:nvPr/>
              </p14:nvContentPartPr>
              <p14:xfrm>
                <a:off x="9620975" y="1485903"/>
                <a:ext cx="830880" cy="686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C5F99DA-8177-1D3B-06C8-704E8C9D69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603335" y="1378263"/>
                  <a:ext cx="866520" cy="90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CE3CDD5-0F62-5BF5-013D-809553CC4A2C}"/>
                    </a:ext>
                  </a:extLst>
                </p14:cNvPr>
                <p14:cNvContentPartPr/>
                <p14:nvPr/>
              </p14:nvContentPartPr>
              <p14:xfrm>
                <a:off x="10892135" y="1833303"/>
                <a:ext cx="601920" cy="7218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CE3CDD5-0F62-5BF5-013D-809553CC4A2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74495" y="1725303"/>
                  <a:ext cx="637560" cy="9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C488D9B1-E2C5-1C32-F474-706942345954}"/>
              </a:ext>
            </a:extLst>
          </p:cNvPr>
          <p:cNvGrpSpPr/>
          <p:nvPr/>
        </p:nvGrpSpPr>
        <p:grpSpPr>
          <a:xfrm>
            <a:off x="9229556" y="3173679"/>
            <a:ext cx="1732999" cy="1614966"/>
            <a:chOff x="9229556" y="3173679"/>
            <a:chExt cx="1732999" cy="1614966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A7B735E-061C-2347-EE03-D297B284D6D5}"/>
                </a:ext>
              </a:extLst>
            </p:cNvPr>
            <p:cNvGrpSpPr/>
            <p:nvPr/>
          </p:nvGrpSpPr>
          <p:grpSpPr>
            <a:xfrm>
              <a:off x="9367776" y="3360770"/>
              <a:ext cx="1339331" cy="1399661"/>
              <a:chOff x="9672575" y="3618524"/>
              <a:chExt cx="1038960" cy="1085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7">
                <p14:nvContentPartPr>
                  <p14:cNvPr id="116" name="Ink 115">
                    <a:extLst>
                      <a:ext uri="{FF2B5EF4-FFF2-40B4-BE49-F238E27FC236}">
                        <a16:creationId xmlns:a16="http://schemas.microsoft.com/office/drawing/2014/main" id="{C0394E55-976E-04CB-EBAD-D7AB3E31DA4F}"/>
                      </a:ext>
                    </a:extLst>
                  </p14:cNvPr>
                  <p14:cNvContentPartPr/>
                  <p14:nvPr/>
                </p14:nvContentPartPr>
                <p14:xfrm>
                  <a:off x="9722255" y="3790964"/>
                  <a:ext cx="889560" cy="770760"/>
                </p14:xfrm>
              </p:contentPart>
            </mc:Choice>
            <mc:Fallback xmlns="">
              <p:pic>
                <p:nvPicPr>
                  <p:cNvPr id="116" name="Ink 115">
                    <a:extLst>
                      <a:ext uri="{FF2B5EF4-FFF2-40B4-BE49-F238E27FC236}">
                        <a16:creationId xmlns:a16="http://schemas.microsoft.com/office/drawing/2014/main" id="{C0394E55-976E-04CB-EBAD-D7AB3E31DA4F}"/>
                      </a:ext>
                    </a:extLst>
                  </p:cNvPr>
                  <p:cNvPicPr/>
                  <p:nvPr/>
                </p:nvPicPr>
                <p:blipFill>
                  <a:blip r:embed="rId78"/>
                  <a:stretch>
                    <a:fillRect/>
                  </a:stretch>
                </p:blipFill>
                <p:spPr>
                  <a:xfrm>
                    <a:off x="9694325" y="3763317"/>
                    <a:ext cx="945140" cy="8263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9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5D1140B5-257D-51B4-64A9-64C0FC322FF6}"/>
                      </a:ext>
                    </a:extLst>
                  </p14:cNvPr>
                  <p14:cNvContentPartPr/>
                  <p14:nvPr/>
                </p14:nvContentPartPr>
                <p14:xfrm>
                  <a:off x="9672575" y="3835244"/>
                  <a:ext cx="34560" cy="2592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5D1140B5-257D-51B4-64A9-64C0FC322FF6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9665551" y="3828201"/>
                    <a:ext cx="48328" cy="3972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1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AC3C167F-5EFB-BE4A-0827-F63E0CC83341}"/>
                      </a:ext>
                    </a:extLst>
                  </p14:cNvPr>
                  <p14:cNvContentPartPr/>
                  <p14:nvPr/>
                </p14:nvContentPartPr>
                <p14:xfrm>
                  <a:off x="9693815" y="3733724"/>
                  <a:ext cx="51480" cy="8604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AC3C167F-5EFB-BE4A-0827-F63E0CC8334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9687100" y="3727020"/>
                    <a:ext cx="65189" cy="99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119" name="Ink 118">
                    <a:extLst>
                      <a:ext uri="{FF2B5EF4-FFF2-40B4-BE49-F238E27FC236}">
                        <a16:creationId xmlns:a16="http://schemas.microsoft.com/office/drawing/2014/main" id="{A15AD722-109A-3079-56D5-D7E5C628F798}"/>
                      </a:ext>
                    </a:extLst>
                  </p14:cNvPr>
                  <p14:cNvContentPartPr/>
                  <p14:nvPr/>
                </p14:nvContentPartPr>
                <p14:xfrm>
                  <a:off x="10256495" y="3650924"/>
                  <a:ext cx="24480" cy="62640"/>
                </p14:xfrm>
              </p:contentPart>
            </mc:Choice>
            <mc:Fallback xmlns="">
              <p:pic>
                <p:nvPicPr>
                  <p:cNvPr id="119" name="Ink 118">
                    <a:extLst>
                      <a:ext uri="{FF2B5EF4-FFF2-40B4-BE49-F238E27FC236}">
                        <a16:creationId xmlns:a16="http://schemas.microsoft.com/office/drawing/2014/main" id="{A15AD722-109A-3079-56D5-D7E5C628F798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0249742" y="3643933"/>
                    <a:ext cx="38268" cy="763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761DD6FA-B391-4CF8-6EA3-536BCA71EA52}"/>
                      </a:ext>
                    </a:extLst>
                  </p14:cNvPr>
                  <p14:cNvContentPartPr/>
                  <p14:nvPr/>
                </p14:nvContentPartPr>
                <p14:xfrm>
                  <a:off x="10336055" y="3618524"/>
                  <a:ext cx="64800" cy="6372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761DD6FA-B391-4CF8-6EA3-536BCA71EA52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0329323" y="3611537"/>
                    <a:ext cx="78545" cy="7741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E9928400-EBF2-2EE7-2090-8A9E70F29734}"/>
                      </a:ext>
                    </a:extLst>
                  </p14:cNvPr>
                  <p14:cNvContentPartPr/>
                  <p14:nvPr/>
                </p14:nvContentPartPr>
                <p14:xfrm>
                  <a:off x="10651775" y="4008044"/>
                  <a:ext cx="59760" cy="540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E9928400-EBF2-2EE7-2090-8A9E70F29734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0644761" y="4000939"/>
                    <a:ext cx="73508" cy="193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122" name="Ink 121">
                    <a:extLst>
                      <a:ext uri="{FF2B5EF4-FFF2-40B4-BE49-F238E27FC236}">
                        <a16:creationId xmlns:a16="http://schemas.microsoft.com/office/drawing/2014/main" id="{EF9F9404-5BA0-E2C0-C691-6D254C66BC91}"/>
                      </a:ext>
                    </a:extLst>
                  </p14:cNvPr>
                  <p14:cNvContentPartPr/>
                  <p14:nvPr/>
                </p14:nvContentPartPr>
                <p14:xfrm>
                  <a:off x="10640975" y="4080404"/>
                  <a:ext cx="57960" cy="1440"/>
                </p14:xfrm>
              </p:contentPart>
            </mc:Choice>
            <mc:Fallback xmlns="">
              <p:pic>
                <p:nvPicPr>
                  <p:cNvPr id="122" name="Ink 121">
                    <a:extLst>
                      <a:ext uri="{FF2B5EF4-FFF2-40B4-BE49-F238E27FC236}">
                        <a16:creationId xmlns:a16="http://schemas.microsoft.com/office/drawing/2014/main" id="{EF9F9404-5BA0-E2C0-C691-6D254C66BC91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0634009" y="4073492"/>
                    <a:ext cx="71614" cy="1555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25A648B8-171B-DBA9-A8EA-5990C573E156}"/>
                      </a:ext>
                    </a:extLst>
                  </p14:cNvPr>
                  <p14:cNvContentPartPr/>
                  <p14:nvPr/>
                </p14:nvContentPartPr>
                <p14:xfrm>
                  <a:off x="10552055" y="4588364"/>
                  <a:ext cx="11520" cy="7200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25A648B8-171B-DBA9-A8EA-5990C573E156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10545312" y="4581640"/>
                    <a:ext cx="25288" cy="857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95EDF8C5-6026-4090-10BA-1DBD30567152}"/>
                      </a:ext>
                    </a:extLst>
                  </p14:cNvPr>
                  <p14:cNvContentPartPr/>
                  <p14:nvPr/>
                </p14:nvContentPartPr>
                <p14:xfrm>
                  <a:off x="10476095" y="4622204"/>
                  <a:ext cx="15840" cy="8208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95EDF8C5-6026-4090-10BA-1DBD30567152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10469024" y="4615201"/>
                    <a:ext cx="29700" cy="958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5">
                <p14:nvContentPartPr>
                  <p14:cNvPr id="125" name="Ink 124">
                    <a:extLst>
                      <a:ext uri="{FF2B5EF4-FFF2-40B4-BE49-F238E27FC236}">
                        <a16:creationId xmlns:a16="http://schemas.microsoft.com/office/drawing/2014/main" id="{D17163B5-5BD2-F237-1DF9-8A72D5618FD7}"/>
                      </a:ext>
                    </a:extLst>
                  </p14:cNvPr>
                  <p14:cNvContentPartPr/>
                  <p14:nvPr/>
                </p14:nvContentPartPr>
                <p14:xfrm>
                  <a:off x="9910175" y="4271924"/>
                  <a:ext cx="8640" cy="44280"/>
                </p14:xfrm>
              </p:contentPart>
            </mc:Choice>
            <mc:Fallback xmlns="">
              <p:pic>
                <p:nvPicPr>
                  <p:cNvPr id="125" name="Ink 124">
                    <a:extLst>
                      <a:ext uri="{FF2B5EF4-FFF2-40B4-BE49-F238E27FC236}">
                        <a16:creationId xmlns:a16="http://schemas.microsoft.com/office/drawing/2014/main" id="{D17163B5-5BD2-F237-1DF9-8A72D5618FD7}"/>
                      </a:ext>
                    </a:extLst>
                  </p:cNvPr>
                  <p:cNvPicPr/>
                  <p:nvPr/>
                </p:nvPicPr>
                <p:blipFill>
                  <a:blip r:embed="rId96"/>
                  <a:stretch>
                    <a:fillRect/>
                  </a:stretch>
                </p:blipFill>
                <p:spPr>
                  <a:xfrm>
                    <a:off x="9902975" y="4264918"/>
                    <a:ext cx="22752" cy="580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7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2E236BF9-0339-8A3E-E2FC-1F514563E1C4}"/>
                      </a:ext>
                    </a:extLst>
                  </p14:cNvPr>
                  <p14:cNvContentPartPr/>
                  <p14:nvPr/>
                </p14:nvContentPartPr>
                <p14:xfrm>
                  <a:off x="9970655" y="4323044"/>
                  <a:ext cx="36000" cy="3096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2E236BF9-0339-8A3E-E2FC-1F514563E1C4}"/>
                      </a:ext>
                    </a:extLst>
                  </p:cNvPr>
                  <p:cNvPicPr/>
                  <p:nvPr/>
                </p:nvPicPr>
                <p:blipFill>
                  <a:blip r:embed="rId98"/>
                  <a:stretch>
                    <a:fillRect/>
                  </a:stretch>
                </p:blipFill>
                <p:spPr>
                  <a:xfrm>
                    <a:off x="9963678" y="4316071"/>
                    <a:ext cx="49674" cy="446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99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93241CD4-287E-EB31-9302-72CAD2EF6F9B}"/>
                      </a:ext>
                    </a:extLst>
                  </p14:cNvPr>
                  <p14:cNvContentPartPr/>
                  <p14:nvPr/>
                </p14:nvContentPartPr>
                <p14:xfrm>
                  <a:off x="9773375" y="3828044"/>
                  <a:ext cx="830880" cy="6861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93241CD4-287E-EB31-9302-72CAD2EF6F9B}"/>
                      </a:ext>
                    </a:extLst>
                  </p:cNvPr>
                  <p:cNvPicPr/>
                  <p:nvPr/>
                </p:nvPicPr>
                <p:blipFill>
                  <a:blip r:embed="rId100"/>
                  <a:stretch>
                    <a:fillRect/>
                  </a:stretch>
                </p:blipFill>
                <p:spPr>
                  <a:xfrm>
                    <a:off x="9759690" y="3744264"/>
                    <a:ext cx="858529" cy="85344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490D7AF-5CBD-DA36-E8AA-BFA2B485BC39}"/>
                </a:ext>
              </a:extLst>
            </p:cNvPr>
            <p:cNvGrpSpPr/>
            <p:nvPr/>
          </p:nvGrpSpPr>
          <p:grpSpPr>
            <a:xfrm>
              <a:off x="9229556" y="3173679"/>
              <a:ext cx="1732999" cy="1614966"/>
              <a:chOff x="683342" y="1783080"/>
              <a:chExt cx="3249561" cy="3028237"/>
            </a:xfrm>
          </p:grpSpPr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CF18258D-8514-3B33-57BF-9E7DAAECCAA0}"/>
                  </a:ext>
                </a:extLst>
              </p:cNvPr>
              <p:cNvCxnSpPr/>
              <p:nvPr/>
            </p:nvCxnSpPr>
            <p:spPr>
              <a:xfrm flipV="1">
                <a:off x="685800" y="1783080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9026A02-6BB4-E9F7-9174-6719FC471B2B}"/>
                  </a:ext>
                </a:extLst>
              </p:cNvPr>
              <p:cNvCxnSpPr/>
              <p:nvPr/>
            </p:nvCxnSpPr>
            <p:spPr>
              <a:xfrm flipV="1">
                <a:off x="1143000" y="1783080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C0087AA-8BC2-0896-11D4-72F7C79563EF}"/>
                  </a:ext>
                </a:extLst>
              </p:cNvPr>
              <p:cNvCxnSpPr/>
              <p:nvPr/>
            </p:nvCxnSpPr>
            <p:spPr>
              <a:xfrm flipV="1">
                <a:off x="1624781" y="1783080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E2080AC-2605-69CE-FCE9-F35D112D76E0}"/>
                  </a:ext>
                </a:extLst>
              </p:cNvPr>
              <p:cNvCxnSpPr/>
              <p:nvPr/>
            </p:nvCxnSpPr>
            <p:spPr>
              <a:xfrm flipV="1">
                <a:off x="2101645" y="1783080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39423F49-6A4C-C20F-71CA-37E38B1BFEC5}"/>
                  </a:ext>
                </a:extLst>
              </p:cNvPr>
              <p:cNvCxnSpPr/>
              <p:nvPr/>
            </p:nvCxnSpPr>
            <p:spPr>
              <a:xfrm flipV="1">
                <a:off x="2573593" y="1783080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94C1B7D-F68D-247C-A951-1FCBFE6E6D2B}"/>
                  </a:ext>
                </a:extLst>
              </p:cNvPr>
              <p:cNvCxnSpPr/>
              <p:nvPr/>
            </p:nvCxnSpPr>
            <p:spPr>
              <a:xfrm flipV="1">
                <a:off x="3030793" y="1783080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A56B1C3A-AC42-CDD6-5406-5F95101F327E}"/>
                  </a:ext>
                </a:extLst>
              </p:cNvPr>
              <p:cNvCxnSpPr/>
              <p:nvPr/>
            </p:nvCxnSpPr>
            <p:spPr>
              <a:xfrm flipV="1">
                <a:off x="3473245" y="1783080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816D8EDC-AD67-3935-AEDF-DC6D21CEABAB}"/>
                  </a:ext>
                </a:extLst>
              </p:cNvPr>
              <p:cNvCxnSpPr/>
              <p:nvPr/>
            </p:nvCxnSpPr>
            <p:spPr>
              <a:xfrm flipV="1">
                <a:off x="3930445" y="1783080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275C78B2-E17B-A529-3F7F-BEB2010DC468}"/>
                  </a:ext>
                </a:extLst>
              </p:cNvPr>
              <p:cNvCxnSpPr/>
              <p:nvPr/>
            </p:nvCxnSpPr>
            <p:spPr>
              <a:xfrm flipV="1">
                <a:off x="1143000" y="2318938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DDD82787-9D74-FABB-A82A-04FB30CD908D}"/>
                  </a:ext>
                </a:extLst>
              </p:cNvPr>
              <p:cNvCxnSpPr/>
              <p:nvPr/>
            </p:nvCxnSpPr>
            <p:spPr>
              <a:xfrm flipV="1">
                <a:off x="1619864" y="2318938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1263BF6-0570-1B92-B887-E0664572FA28}"/>
                  </a:ext>
                </a:extLst>
              </p:cNvPr>
              <p:cNvCxnSpPr/>
              <p:nvPr/>
            </p:nvCxnSpPr>
            <p:spPr>
              <a:xfrm flipV="1">
                <a:off x="2101645" y="2318938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>
                <a:extLst>
                  <a:ext uri="{FF2B5EF4-FFF2-40B4-BE49-F238E27FC236}">
                    <a16:creationId xmlns:a16="http://schemas.microsoft.com/office/drawing/2014/main" id="{528A4F38-9AF5-22D0-473A-8ECCAA07FD78}"/>
                  </a:ext>
                </a:extLst>
              </p:cNvPr>
              <p:cNvCxnSpPr/>
              <p:nvPr/>
            </p:nvCxnSpPr>
            <p:spPr>
              <a:xfrm flipV="1">
                <a:off x="2558845" y="2318938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08977CEF-7D2A-121A-304C-3CC1D1434FD4}"/>
                  </a:ext>
                </a:extLst>
              </p:cNvPr>
              <p:cNvCxnSpPr/>
              <p:nvPr/>
            </p:nvCxnSpPr>
            <p:spPr>
              <a:xfrm flipV="1">
                <a:off x="3030793" y="2318938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7949485-5B3B-BFAE-9B00-F018B0E48716}"/>
                  </a:ext>
                </a:extLst>
              </p:cNvPr>
              <p:cNvCxnSpPr/>
              <p:nvPr/>
            </p:nvCxnSpPr>
            <p:spPr>
              <a:xfrm flipV="1">
                <a:off x="3487993" y="2318938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EBE83D5-162A-4E87-91AB-23BB34CDF234}"/>
                  </a:ext>
                </a:extLst>
              </p:cNvPr>
              <p:cNvCxnSpPr/>
              <p:nvPr/>
            </p:nvCxnSpPr>
            <p:spPr>
              <a:xfrm flipV="1">
                <a:off x="3930445" y="2318938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05F17FE8-116F-AFA3-592C-EAEF02E9C47F}"/>
                  </a:ext>
                </a:extLst>
              </p:cNvPr>
              <p:cNvCxnSpPr/>
              <p:nvPr/>
            </p:nvCxnSpPr>
            <p:spPr>
              <a:xfrm flipV="1">
                <a:off x="685800" y="2318938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>
                <a:extLst>
                  <a:ext uri="{FF2B5EF4-FFF2-40B4-BE49-F238E27FC236}">
                    <a16:creationId xmlns:a16="http://schemas.microsoft.com/office/drawing/2014/main" id="{09CC4771-2B5A-67E5-98AF-72E11638EBB7}"/>
                  </a:ext>
                </a:extLst>
              </p:cNvPr>
              <p:cNvCxnSpPr/>
              <p:nvPr/>
            </p:nvCxnSpPr>
            <p:spPr>
              <a:xfrm flipV="1">
                <a:off x="688258" y="2830216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3239431C-1803-EF9C-F3A5-53E153E65A2D}"/>
                  </a:ext>
                </a:extLst>
              </p:cNvPr>
              <p:cNvCxnSpPr/>
              <p:nvPr/>
            </p:nvCxnSpPr>
            <p:spPr>
              <a:xfrm flipV="1">
                <a:off x="1145458" y="2830216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>
                <a:extLst>
                  <a:ext uri="{FF2B5EF4-FFF2-40B4-BE49-F238E27FC236}">
                    <a16:creationId xmlns:a16="http://schemas.microsoft.com/office/drawing/2014/main" id="{D2BE2017-3B0D-8F5D-B426-FAE4E05B6167}"/>
                  </a:ext>
                </a:extLst>
              </p:cNvPr>
              <p:cNvCxnSpPr/>
              <p:nvPr/>
            </p:nvCxnSpPr>
            <p:spPr>
              <a:xfrm flipV="1">
                <a:off x="1627239" y="2830216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>
                <a:extLst>
                  <a:ext uri="{FF2B5EF4-FFF2-40B4-BE49-F238E27FC236}">
                    <a16:creationId xmlns:a16="http://schemas.microsoft.com/office/drawing/2014/main" id="{16E6B83D-D84E-0F8D-053B-BC5484924396}"/>
                  </a:ext>
                </a:extLst>
              </p:cNvPr>
              <p:cNvCxnSpPr/>
              <p:nvPr/>
            </p:nvCxnSpPr>
            <p:spPr>
              <a:xfrm flipV="1">
                <a:off x="2104103" y="2830216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2BAFB5B2-5FC8-1D9D-D56E-FC477933BA4E}"/>
                  </a:ext>
                </a:extLst>
              </p:cNvPr>
              <p:cNvCxnSpPr/>
              <p:nvPr/>
            </p:nvCxnSpPr>
            <p:spPr>
              <a:xfrm flipV="1">
                <a:off x="2576051" y="2830216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55656A85-6627-92E4-9080-FE51F37581BD}"/>
                  </a:ext>
                </a:extLst>
              </p:cNvPr>
              <p:cNvCxnSpPr/>
              <p:nvPr/>
            </p:nvCxnSpPr>
            <p:spPr>
              <a:xfrm flipV="1">
                <a:off x="3033251" y="2830216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656FA88B-BC7D-2813-880D-30A2A9677A77}"/>
                  </a:ext>
                </a:extLst>
              </p:cNvPr>
              <p:cNvCxnSpPr/>
              <p:nvPr/>
            </p:nvCxnSpPr>
            <p:spPr>
              <a:xfrm flipV="1">
                <a:off x="3475703" y="2830216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5AB2EDB0-8FB4-8143-98C2-2B17DCE2378D}"/>
                  </a:ext>
                </a:extLst>
              </p:cNvPr>
              <p:cNvCxnSpPr/>
              <p:nvPr/>
            </p:nvCxnSpPr>
            <p:spPr>
              <a:xfrm flipV="1">
                <a:off x="3932903" y="2830216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A84F04EF-5110-A5E0-3AA0-FA5381103DDD}"/>
                  </a:ext>
                </a:extLst>
              </p:cNvPr>
              <p:cNvCxnSpPr/>
              <p:nvPr/>
            </p:nvCxnSpPr>
            <p:spPr>
              <a:xfrm flipV="1">
                <a:off x="1145458" y="3366074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0742D12B-CC64-4067-66DC-EF1E9BAC5FAE}"/>
                  </a:ext>
                </a:extLst>
              </p:cNvPr>
              <p:cNvCxnSpPr/>
              <p:nvPr/>
            </p:nvCxnSpPr>
            <p:spPr>
              <a:xfrm flipV="1">
                <a:off x="1622322" y="3366074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02330CFA-DB4D-30F3-A833-FA8046B30700}"/>
                  </a:ext>
                </a:extLst>
              </p:cNvPr>
              <p:cNvCxnSpPr/>
              <p:nvPr/>
            </p:nvCxnSpPr>
            <p:spPr>
              <a:xfrm flipV="1">
                <a:off x="2104103" y="3366074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732860AF-1D8D-59CF-C5A1-0B7A3973BFA8}"/>
                  </a:ext>
                </a:extLst>
              </p:cNvPr>
              <p:cNvCxnSpPr/>
              <p:nvPr/>
            </p:nvCxnSpPr>
            <p:spPr>
              <a:xfrm flipV="1">
                <a:off x="2561303" y="3366074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2A16355D-ABDC-F325-CC29-DECDAC729B13}"/>
                  </a:ext>
                </a:extLst>
              </p:cNvPr>
              <p:cNvCxnSpPr/>
              <p:nvPr/>
            </p:nvCxnSpPr>
            <p:spPr>
              <a:xfrm flipV="1">
                <a:off x="3033251" y="3366074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4E1FF574-E133-CF79-8D54-91D46AA01703}"/>
                  </a:ext>
                </a:extLst>
              </p:cNvPr>
              <p:cNvCxnSpPr/>
              <p:nvPr/>
            </p:nvCxnSpPr>
            <p:spPr>
              <a:xfrm flipV="1">
                <a:off x="3490451" y="3366074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FA0A0E46-0F55-9929-0502-129D2FE5CC3F}"/>
                  </a:ext>
                </a:extLst>
              </p:cNvPr>
              <p:cNvCxnSpPr/>
              <p:nvPr/>
            </p:nvCxnSpPr>
            <p:spPr>
              <a:xfrm flipV="1">
                <a:off x="3932903" y="3366074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7AA3B48F-BA70-8EC7-172A-1D38C5E9991A}"/>
                  </a:ext>
                </a:extLst>
              </p:cNvPr>
              <p:cNvCxnSpPr/>
              <p:nvPr/>
            </p:nvCxnSpPr>
            <p:spPr>
              <a:xfrm flipV="1">
                <a:off x="688258" y="3366074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07A12B47-179A-229A-3ABF-3F5A146A5F05}"/>
                  </a:ext>
                </a:extLst>
              </p:cNvPr>
              <p:cNvCxnSpPr/>
              <p:nvPr/>
            </p:nvCxnSpPr>
            <p:spPr>
              <a:xfrm flipV="1">
                <a:off x="683342" y="3882267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29240816-C93F-C443-7301-366E59EB56F6}"/>
                  </a:ext>
                </a:extLst>
              </p:cNvPr>
              <p:cNvCxnSpPr/>
              <p:nvPr/>
            </p:nvCxnSpPr>
            <p:spPr>
              <a:xfrm flipV="1">
                <a:off x="1140542" y="3882267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E3204757-DB7B-0A96-4331-324E1BE0824D}"/>
                  </a:ext>
                </a:extLst>
              </p:cNvPr>
              <p:cNvCxnSpPr/>
              <p:nvPr/>
            </p:nvCxnSpPr>
            <p:spPr>
              <a:xfrm flipV="1">
                <a:off x="1622323" y="3882267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26C68C9E-EBD2-AAC6-944D-04B67441A100}"/>
                  </a:ext>
                </a:extLst>
              </p:cNvPr>
              <p:cNvCxnSpPr/>
              <p:nvPr/>
            </p:nvCxnSpPr>
            <p:spPr>
              <a:xfrm flipV="1">
                <a:off x="2099187" y="3882267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5EBBEA24-9CC3-2629-4258-43FD5DAE569C}"/>
                  </a:ext>
                </a:extLst>
              </p:cNvPr>
              <p:cNvCxnSpPr/>
              <p:nvPr/>
            </p:nvCxnSpPr>
            <p:spPr>
              <a:xfrm flipV="1">
                <a:off x="2571135" y="3882267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87F8569A-ABB3-5F63-8CAD-5656553492D3}"/>
                  </a:ext>
                </a:extLst>
              </p:cNvPr>
              <p:cNvCxnSpPr/>
              <p:nvPr/>
            </p:nvCxnSpPr>
            <p:spPr>
              <a:xfrm flipV="1">
                <a:off x="3028335" y="3882267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id="{EFD8DB6F-8B38-5071-8DEF-2768D9CA2CC4}"/>
                  </a:ext>
                </a:extLst>
              </p:cNvPr>
              <p:cNvCxnSpPr/>
              <p:nvPr/>
            </p:nvCxnSpPr>
            <p:spPr>
              <a:xfrm flipV="1">
                <a:off x="3470787" y="3882267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FA20FB96-6B5A-0E46-E597-DD42C5500439}"/>
                  </a:ext>
                </a:extLst>
              </p:cNvPr>
              <p:cNvCxnSpPr/>
              <p:nvPr/>
            </p:nvCxnSpPr>
            <p:spPr>
              <a:xfrm flipV="1">
                <a:off x="3927987" y="3882267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0A3F1AD9-1CEA-F2F3-F8C3-4DCD74D82341}"/>
                  </a:ext>
                </a:extLst>
              </p:cNvPr>
              <p:cNvCxnSpPr/>
              <p:nvPr/>
            </p:nvCxnSpPr>
            <p:spPr>
              <a:xfrm flipV="1">
                <a:off x="1140542" y="4418125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0B7F4FA5-DBE0-78E0-1E1D-2ABE5F1D88B6}"/>
                  </a:ext>
                </a:extLst>
              </p:cNvPr>
              <p:cNvCxnSpPr/>
              <p:nvPr/>
            </p:nvCxnSpPr>
            <p:spPr>
              <a:xfrm flipV="1">
                <a:off x="1617406" y="4418125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AE228717-B3EC-7E7E-5705-3B99C9505D86}"/>
                  </a:ext>
                </a:extLst>
              </p:cNvPr>
              <p:cNvCxnSpPr/>
              <p:nvPr/>
            </p:nvCxnSpPr>
            <p:spPr>
              <a:xfrm flipV="1">
                <a:off x="2099187" y="4418125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33AE4C3B-496D-A160-624C-ABEA7A0D0711}"/>
                  </a:ext>
                </a:extLst>
              </p:cNvPr>
              <p:cNvCxnSpPr/>
              <p:nvPr/>
            </p:nvCxnSpPr>
            <p:spPr>
              <a:xfrm flipV="1">
                <a:off x="2556387" y="4418125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99">
                <a:extLst>
                  <a:ext uri="{FF2B5EF4-FFF2-40B4-BE49-F238E27FC236}">
                    <a16:creationId xmlns:a16="http://schemas.microsoft.com/office/drawing/2014/main" id="{A4158105-14FF-1286-DD3C-CDBD687724DD}"/>
                  </a:ext>
                </a:extLst>
              </p:cNvPr>
              <p:cNvCxnSpPr/>
              <p:nvPr/>
            </p:nvCxnSpPr>
            <p:spPr>
              <a:xfrm flipV="1">
                <a:off x="3028335" y="4418125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7ABAA077-2199-1124-23AA-C4E58B4E35DE}"/>
                  </a:ext>
                </a:extLst>
              </p:cNvPr>
              <p:cNvCxnSpPr/>
              <p:nvPr/>
            </p:nvCxnSpPr>
            <p:spPr>
              <a:xfrm flipV="1">
                <a:off x="3485535" y="4418125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01">
                <a:extLst>
                  <a:ext uri="{FF2B5EF4-FFF2-40B4-BE49-F238E27FC236}">
                    <a16:creationId xmlns:a16="http://schemas.microsoft.com/office/drawing/2014/main" id="{537EDC54-4732-5207-95D3-37A193AF08CC}"/>
                  </a:ext>
                </a:extLst>
              </p:cNvPr>
              <p:cNvCxnSpPr/>
              <p:nvPr/>
            </p:nvCxnSpPr>
            <p:spPr>
              <a:xfrm flipV="1">
                <a:off x="3927987" y="4418125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02">
                <a:extLst>
                  <a:ext uri="{FF2B5EF4-FFF2-40B4-BE49-F238E27FC236}">
                    <a16:creationId xmlns:a16="http://schemas.microsoft.com/office/drawing/2014/main" id="{9441BDC0-0321-8D62-4325-6A6AB8D50065}"/>
                  </a:ext>
                </a:extLst>
              </p:cNvPr>
              <p:cNvCxnSpPr/>
              <p:nvPr/>
            </p:nvCxnSpPr>
            <p:spPr>
              <a:xfrm flipV="1">
                <a:off x="683342" y="4418125"/>
                <a:ext cx="0" cy="393192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3824115-5E88-A00A-A61A-7C1DB3F90E90}"/>
              </a:ext>
            </a:extLst>
          </p:cNvPr>
          <p:cNvGrpSpPr/>
          <p:nvPr/>
        </p:nvGrpSpPr>
        <p:grpSpPr>
          <a:xfrm>
            <a:off x="8281636" y="5079389"/>
            <a:ext cx="1732999" cy="1614966"/>
            <a:chOff x="683342" y="1783080"/>
            <a:chExt cx="3249561" cy="3028237"/>
          </a:xfrm>
        </p:grpSpPr>
        <p:cxnSp>
          <p:nvCxnSpPr>
            <p:cNvPr id="130" name="Straight Arrow Connector 129">
              <a:extLst>
                <a:ext uri="{FF2B5EF4-FFF2-40B4-BE49-F238E27FC236}">
                  <a16:creationId xmlns:a16="http://schemas.microsoft.com/office/drawing/2014/main" id="{ECE2A720-F5D5-EF9E-95D2-553270A5A081}"/>
                </a:ext>
              </a:extLst>
            </p:cNvPr>
            <p:cNvCxnSpPr/>
            <p:nvPr/>
          </p:nvCxnSpPr>
          <p:spPr>
            <a:xfrm flipV="1">
              <a:off x="685800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4FD4B88C-49B5-7539-EE0B-4E1230AEF5C0}"/>
                </a:ext>
              </a:extLst>
            </p:cNvPr>
            <p:cNvCxnSpPr/>
            <p:nvPr/>
          </p:nvCxnSpPr>
          <p:spPr>
            <a:xfrm flipV="1">
              <a:off x="1143000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Arrow Connector 131">
              <a:extLst>
                <a:ext uri="{FF2B5EF4-FFF2-40B4-BE49-F238E27FC236}">
                  <a16:creationId xmlns:a16="http://schemas.microsoft.com/office/drawing/2014/main" id="{FD3B8510-305C-3763-7164-2944F0CE94D9}"/>
                </a:ext>
              </a:extLst>
            </p:cNvPr>
            <p:cNvCxnSpPr/>
            <p:nvPr/>
          </p:nvCxnSpPr>
          <p:spPr>
            <a:xfrm flipV="1">
              <a:off x="1624781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>
              <a:extLst>
                <a:ext uri="{FF2B5EF4-FFF2-40B4-BE49-F238E27FC236}">
                  <a16:creationId xmlns:a16="http://schemas.microsoft.com/office/drawing/2014/main" id="{1D45F221-22E4-806E-F47F-9CF338A6F884}"/>
                </a:ext>
              </a:extLst>
            </p:cNvPr>
            <p:cNvCxnSpPr/>
            <p:nvPr/>
          </p:nvCxnSpPr>
          <p:spPr>
            <a:xfrm flipV="1">
              <a:off x="2101645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Arrow Connector 133">
              <a:extLst>
                <a:ext uri="{FF2B5EF4-FFF2-40B4-BE49-F238E27FC236}">
                  <a16:creationId xmlns:a16="http://schemas.microsoft.com/office/drawing/2014/main" id="{64204845-CCAB-DB9C-1914-8351D60B4858}"/>
                </a:ext>
              </a:extLst>
            </p:cNvPr>
            <p:cNvCxnSpPr/>
            <p:nvPr/>
          </p:nvCxnSpPr>
          <p:spPr>
            <a:xfrm flipV="1">
              <a:off x="2573593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Arrow Connector 134">
              <a:extLst>
                <a:ext uri="{FF2B5EF4-FFF2-40B4-BE49-F238E27FC236}">
                  <a16:creationId xmlns:a16="http://schemas.microsoft.com/office/drawing/2014/main" id="{19E2AC18-CC9C-DDD2-8A77-5AE8AD616EBF}"/>
                </a:ext>
              </a:extLst>
            </p:cNvPr>
            <p:cNvCxnSpPr/>
            <p:nvPr/>
          </p:nvCxnSpPr>
          <p:spPr>
            <a:xfrm flipV="1">
              <a:off x="3030793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Arrow Connector 135">
              <a:extLst>
                <a:ext uri="{FF2B5EF4-FFF2-40B4-BE49-F238E27FC236}">
                  <a16:creationId xmlns:a16="http://schemas.microsoft.com/office/drawing/2014/main" id="{AFC006A0-9008-244C-60F9-C2B49E0F76B6}"/>
                </a:ext>
              </a:extLst>
            </p:cNvPr>
            <p:cNvCxnSpPr/>
            <p:nvPr/>
          </p:nvCxnSpPr>
          <p:spPr>
            <a:xfrm flipV="1">
              <a:off x="3473245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2A7B7CE0-4648-6C81-56E0-A8A31331E9A3}"/>
                </a:ext>
              </a:extLst>
            </p:cNvPr>
            <p:cNvCxnSpPr/>
            <p:nvPr/>
          </p:nvCxnSpPr>
          <p:spPr>
            <a:xfrm flipV="1">
              <a:off x="3930445" y="1783080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>
              <a:extLst>
                <a:ext uri="{FF2B5EF4-FFF2-40B4-BE49-F238E27FC236}">
                  <a16:creationId xmlns:a16="http://schemas.microsoft.com/office/drawing/2014/main" id="{C86D6E59-0F7D-CEAB-A695-2C06C11F7654}"/>
                </a:ext>
              </a:extLst>
            </p:cNvPr>
            <p:cNvCxnSpPr/>
            <p:nvPr/>
          </p:nvCxnSpPr>
          <p:spPr>
            <a:xfrm flipV="1">
              <a:off x="1143000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>
              <a:extLst>
                <a:ext uri="{FF2B5EF4-FFF2-40B4-BE49-F238E27FC236}">
                  <a16:creationId xmlns:a16="http://schemas.microsoft.com/office/drawing/2014/main" id="{4395B55C-33FE-A863-CA02-C154E610FBC2}"/>
                </a:ext>
              </a:extLst>
            </p:cNvPr>
            <p:cNvCxnSpPr/>
            <p:nvPr/>
          </p:nvCxnSpPr>
          <p:spPr>
            <a:xfrm flipV="1">
              <a:off x="1619864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Arrow Connector 139">
              <a:extLst>
                <a:ext uri="{FF2B5EF4-FFF2-40B4-BE49-F238E27FC236}">
                  <a16:creationId xmlns:a16="http://schemas.microsoft.com/office/drawing/2014/main" id="{437023B4-A250-67AD-F329-928136B1F70D}"/>
                </a:ext>
              </a:extLst>
            </p:cNvPr>
            <p:cNvCxnSpPr/>
            <p:nvPr/>
          </p:nvCxnSpPr>
          <p:spPr>
            <a:xfrm flipV="1">
              <a:off x="2101645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Arrow Connector 140">
              <a:extLst>
                <a:ext uri="{FF2B5EF4-FFF2-40B4-BE49-F238E27FC236}">
                  <a16:creationId xmlns:a16="http://schemas.microsoft.com/office/drawing/2014/main" id="{D14B5E30-038E-0160-884D-38EAC9CC41FA}"/>
                </a:ext>
              </a:extLst>
            </p:cNvPr>
            <p:cNvCxnSpPr/>
            <p:nvPr/>
          </p:nvCxnSpPr>
          <p:spPr>
            <a:xfrm flipV="1">
              <a:off x="2558845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Arrow Connector 141">
              <a:extLst>
                <a:ext uri="{FF2B5EF4-FFF2-40B4-BE49-F238E27FC236}">
                  <a16:creationId xmlns:a16="http://schemas.microsoft.com/office/drawing/2014/main" id="{F9D14EE5-1972-B42B-6E97-FEEC1D58A7C5}"/>
                </a:ext>
              </a:extLst>
            </p:cNvPr>
            <p:cNvCxnSpPr/>
            <p:nvPr/>
          </p:nvCxnSpPr>
          <p:spPr>
            <a:xfrm flipV="1">
              <a:off x="3030793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Arrow Connector 142">
              <a:extLst>
                <a:ext uri="{FF2B5EF4-FFF2-40B4-BE49-F238E27FC236}">
                  <a16:creationId xmlns:a16="http://schemas.microsoft.com/office/drawing/2014/main" id="{5962C8FE-E90F-6371-A9A6-0691D4AF6AA6}"/>
                </a:ext>
              </a:extLst>
            </p:cNvPr>
            <p:cNvCxnSpPr/>
            <p:nvPr/>
          </p:nvCxnSpPr>
          <p:spPr>
            <a:xfrm flipV="1">
              <a:off x="3487993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F772E608-35D3-EAA6-C3EF-1163898EC880}"/>
                </a:ext>
              </a:extLst>
            </p:cNvPr>
            <p:cNvCxnSpPr/>
            <p:nvPr/>
          </p:nvCxnSpPr>
          <p:spPr>
            <a:xfrm flipV="1">
              <a:off x="3930445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5A471443-D9B2-2B55-3376-23B3ECC06656}"/>
                </a:ext>
              </a:extLst>
            </p:cNvPr>
            <p:cNvCxnSpPr/>
            <p:nvPr/>
          </p:nvCxnSpPr>
          <p:spPr>
            <a:xfrm flipV="1">
              <a:off x="685800" y="2318938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24896835-64F3-8012-4C1E-94C03F1E864E}"/>
                </a:ext>
              </a:extLst>
            </p:cNvPr>
            <p:cNvCxnSpPr/>
            <p:nvPr/>
          </p:nvCxnSpPr>
          <p:spPr>
            <a:xfrm flipV="1">
              <a:off x="688258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E8AAA8FF-EFEE-D66D-F07C-B590F5B92BF5}"/>
                </a:ext>
              </a:extLst>
            </p:cNvPr>
            <p:cNvCxnSpPr/>
            <p:nvPr/>
          </p:nvCxnSpPr>
          <p:spPr>
            <a:xfrm flipV="1">
              <a:off x="1145458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2F0E0EA1-1F26-D403-C39B-D6E30563213C}"/>
                </a:ext>
              </a:extLst>
            </p:cNvPr>
            <p:cNvCxnSpPr/>
            <p:nvPr/>
          </p:nvCxnSpPr>
          <p:spPr>
            <a:xfrm flipV="1">
              <a:off x="1627239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Arrow Connector 148">
              <a:extLst>
                <a:ext uri="{FF2B5EF4-FFF2-40B4-BE49-F238E27FC236}">
                  <a16:creationId xmlns:a16="http://schemas.microsoft.com/office/drawing/2014/main" id="{B4FAB8C0-E83F-F711-EA02-0B3C19A06FE3}"/>
                </a:ext>
              </a:extLst>
            </p:cNvPr>
            <p:cNvCxnSpPr/>
            <p:nvPr/>
          </p:nvCxnSpPr>
          <p:spPr>
            <a:xfrm flipV="1">
              <a:off x="2104103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20899A01-018B-CF33-2FAE-42C913B75ACD}"/>
                </a:ext>
              </a:extLst>
            </p:cNvPr>
            <p:cNvCxnSpPr/>
            <p:nvPr/>
          </p:nvCxnSpPr>
          <p:spPr>
            <a:xfrm flipV="1">
              <a:off x="2576051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>
              <a:extLst>
                <a:ext uri="{FF2B5EF4-FFF2-40B4-BE49-F238E27FC236}">
                  <a16:creationId xmlns:a16="http://schemas.microsoft.com/office/drawing/2014/main" id="{EAB319E4-317D-4C07-B807-277C6DF49BD0}"/>
                </a:ext>
              </a:extLst>
            </p:cNvPr>
            <p:cNvCxnSpPr/>
            <p:nvPr/>
          </p:nvCxnSpPr>
          <p:spPr>
            <a:xfrm flipV="1">
              <a:off x="3033251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48D9940C-9C08-3662-EF3B-C084818298F9}"/>
                </a:ext>
              </a:extLst>
            </p:cNvPr>
            <p:cNvCxnSpPr/>
            <p:nvPr/>
          </p:nvCxnSpPr>
          <p:spPr>
            <a:xfrm flipV="1">
              <a:off x="3475703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9B992E1F-FB8A-D2E3-E04A-15F1E3858A03}"/>
                </a:ext>
              </a:extLst>
            </p:cNvPr>
            <p:cNvCxnSpPr/>
            <p:nvPr/>
          </p:nvCxnSpPr>
          <p:spPr>
            <a:xfrm flipV="1">
              <a:off x="3932903" y="2830216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Arrow Connector 153">
              <a:extLst>
                <a:ext uri="{FF2B5EF4-FFF2-40B4-BE49-F238E27FC236}">
                  <a16:creationId xmlns:a16="http://schemas.microsoft.com/office/drawing/2014/main" id="{5A9C7789-98AC-D30B-7F56-C785181F6869}"/>
                </a:ext>
              </a:extLst>
            </p:cNvPr>
            <p:cNvCxnSpPr/>
            <p:nvPr/>
          </p:nvCxnSpPr>
          <p:spPr>
            <a:xfrm flipV="1">
              <a:off x="1145458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Arrow Connector 154">
              <a:extLst>
                <a:ext uri="{FF2B5EF4-FFF2-40B4-BE49-F238E27FC236}">
                  <a16:creationId xmlns:a16="http://schemas.microsoft.com/office/drawing/2014/main" id="{B8FCBA0B-00AF-2347-B7C5-72437ADFA940}"/>
                </a:ext>
              </a:extLst>
            </p:cNvPr>
            <p:cNvCxnSpPr/>
            <p:nvPr/>
          </p:nvCxnSpPr>
          <p:spPr>
            <a:xfrm flipV="1">
              <a:off x="1622322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Arrow Connector 155">
              <a:extLst>
                <a:ext uri="{FF2B5EF4-FFF2-40B4-BE49-F238E27FC236}">
                  <a16:creationId xmlns:a16="http://schemas.microsoft.com/office/drawing/2014/main" id="{9E4F6139-F8AD-4B4D-4745-D0D8D57DDB0C}"/>
                </a:ext>
              </a:extLst>
            </p:cNvPr>
            <p:cNvCxnSpPr/>
            <p:nvPr/>
          </p:nvCxnSpPr>
          <p:spPr>
            <a:xfrm flipV="1">
              <a:off x="2104103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Arrow Connector 156">
              <a:extLst>
                <a:ext uri="{FF2B5EF4-FFF2-40B4-BE49-F238E27FC236}">
                  <a16:creationId xmlns:a16="http://schemas.microsoft.com/office/drawing/2014/main" id="{3255E154-9B17-7523-8E18-F87E92519576}"/>
                </a:ext>
              </a:extLst>
            </p:cNvPr>
            <p:cNvCxnSpPr/>
            <p:nvPr/>
          </p:nvCxnSpPr>
          <p:spPr>
            <a:xfrm flipV="1">
              <a:off x="2561303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73D2B1E4-D739-A3FE-AA80-D75F88EA3336}"/>
                </a:ext>
              </a:extLst>
            </p:cNvPr>
            <p:cNvCxnSpPr/>
            <p:nvPr/>
          </p:nvCxnSpPr>
          <p:spPr>
            <a:xfrm flipV="1">
              <a:off x="3033251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Arrow Connector 158">
              <a:extLst>
                <a:ext uri="{FF2B5EF4-FFF2-40B4-BE49-F238E27FC236}">
                  <a16:creationId xmlns:a16="http://schemas.microsoft.com/office/drawing/2014/main" id="{0CA31FFD-A470-BDE2-5F76-4427DBD4571A}"/>
                </a:ext>
              </a:extLst>
            </p:cNvPr>
            <p:cNvCxnSpPr/>
            <p:nvPr/>
          </p:nvCxnSpPr>
          <p:spPr>
            <a:xfrm flipV="1">
              <a:off x="3490451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Arrow Connector 159">
              <a:extLst>
                <a:ext uri="{FF2B5EF4-FFF2-40B4-BE49-F238E27FC236}">
                  <a16:creationId xmlns:a16="http://schemas.microsoft.com/office/drawing/2014/main" id="{866F3DDE-CC4F-2F6A-0F65-F67DBF1165B8}"/>
                </a:ext>
              </a:extLst>
            </p:cNvPr>
            <p:cNvCxnSpPr/>
            <p:nvPr/>
          </p:nvCxnSpPr>
          <p:spPr>
            <a:xfrm flipV="1">
              <a:off x="3932903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Arrow Connector 160">
              <a:extLst>
                <a:ext uri="{FF2B5EF4-FFF2-40B4-BE49-F238E27FC236}">
                  <a16:creationId xmlns:a16="http://schemas.microsoft.com/office/drawing/2014/main" id="{F9BB2953-4154-6B6E-78AB-FE41AF788C17}"/>
                </a:ext>
              </a:extLst>
            </p:cNvPr>
            <p:cNvCxnSpPr/>
            <p:nvPr/>
          </p:nvCxnSpPr>
          <p:spPr>
            <a:xfrm flipV="1">
              <a:off x="688258" y="3366074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Arrow Connector 161">
              <a:extLst>
                <a:ext uri="{FF2B5EF4-FFF2-40B4-BE49-F238E27FC236}">
                  <a16:creationId xmlns:a16="http://schemas.microsoft.com/office/drawing/2014/main" id="{FAA51B7D-B9D5-D2C6-3610-FB8A92D31BB4}"/>
                </a:ext>
              </a:extLst>
            </p:cNvPr>
            <p:cNvCxnSpPr/>
            <p:nvPr/>
          </p:nvCxnSpPr>
          <p:spPr>
            <a:xfrm flipV="1">
              <a:off x="683342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3EA32BC3-5934-3C27-2B80-447AB8D0F84C}"/>
                </a:ext>
              </a:extLst>
            </p:cNvPr>
            <p:cNvCxnSpPr/>
            <p:nvPr/>
          </p:nvCxnSpPr>
          <p:spPr>
            <a:xfrm flipV="1">
              <a:off x="1140542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Arrow Connector 163">
              <a:extLst>
                <a:ext uri="{FF2B5EF4-FFF2-40B4-BE49-F238E27FC236}">
                  <a16:creationId xmlns:a16="http://schemas.microsoft.com/office/drawing/2014/main" id="{B9B45401-7972-4625-F35F-FCBEC2AE2963}"/>
                </a:ext>
              </a:extLst>
            </p:cNvPr>
            <p:cNvCxnSpPr/>
            <p:nvPr/>
          </p:nvCxnSpPr>
          <p:spPr>
            <a:xfrm flipV="1">
              <a:off x="1622323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>
              <a:extLst>
                <a:ext uri="{FF2B5EF4-FFF2-40B4-BE49-F238E27FC236}">
                  <a16:creationId xmlns:a16="http://schemas.microsoft.com/office/drawing/2014/main" id="{B5F3E0CA-E221-EC87-C9EA-F54451EB7DEC}"/>
                </a:ext>
              </a:extLst>
            </p:cNvPr>
            <p:cNvCxnSpPr/>
            <p:nvPr/>
          </p:nvCxnSpPr>
          <p:spPr>
            <a:xfrm flipV="1">
              <a:off x="2099187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Arrow Connector 165">
              <a:extLst>
                <a:ext uri="{FF2B5EF4-FFF2-40B4-BE49-F238E27FC236}">
                  <a16:creationId xmlns:a16="http://schemas.microsoft.com/office/drawing/2014/main" id="{860A86DB-70B6-DD73-3C92-3602E3ED9BF2}"/>
                </a:ext>
              </a:extLst>
            </p:cNvPr>
            <p:cNvCxnSpPr/>
            <p:nvPr/>
          </p:nvCxnSpPr>
          <p:spPr>
            <a:xfrm flipV="1">
              <a:off x="2571135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6EF7F139-D9BD-E72B-88B0-4BAD7B24E5D8}"/>
                </a:ext>
              </a:extLst>
            </p:cNvPr>
            <p:cNvCxnSpPr/>
            <p:nvPr/>
          </p:nvCxnSpPr>
          <p:spPr>
            <a:xfrm flipV="1">
              <a:off x="3028335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5A700EE2-8CEB-6F91-5F12-A12945544E8E}"/>
                </a:ext>
              </a:extLst>
            </p:cNvPr>
            <p:cNvCxnSpPr/>
            <p:nvPr/>
          </p:nvCxnSpPr>
          <p:spPr>
            <a:xfrm flipV="1">
              <a:off x="3470787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84F32939-3825-8920-8EDD-C9FA19A58017}"/>
                </a:ext>
              </a:extLst>
            </p:cNvPr>
            <p:cNvCxnSpPr/>
            <p:nvPr/>
          </p:nvCxnSpPr>
          <p:spPr>
            <a:xfrm flipV="1">
              <a:off x="3927987" y="3882267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7EA55796-FD96-09D3-6CF1-FCE10FC7146A}"/>
                </a:ext>
              </a:extLst>
            </p:cNvPr>
            <p:cNvCxnSpPr/>
            <p:nvPr/>
          </p:nvCxnSpPr>
          <p:spPr>
            <a:xfrm flipV="1">
              <a:off x="1140542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C11A076F-9D12-927E-BAFB-6D70BD99C295}"/>
                </a:ext>
              </a:extLst>
            </p:cNvPr>
            <p:cNvCxnSpPr/>
            <p:nvPr/>
          </p:nvCxnSpPr>
          <p:spPr>
            <a:xfrm flipV="1">
              <a:off x="1617406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BD4A3F8E-93B9-94F1-73ED-85ABF86D9673}"/>
                </a:ext>
              </a:extLst>
            </p:cNvPr>
            <p:cNvCxnSpPr/>
            <p:nvPr/>
          </p:nvCxnSpPr>
          <p:spPr>
            <a:xfrm flipV="1">
              <a:off x="2099187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3AF9B92B-4C08-6FFC-1240-A16759392AE4}"/>
                </a:ext>
              </a:extLst>
            </p:cNvPr>
            <p:cNvCxnSpPr/>
            <p:nvPr/>
          </p:nvCxnSpPr>
          <p:spPr>
            <a:xfrm flipV="1">
              <a:off x="2556387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Arrow Connector 173">
              <a:extLst>
                <a:ext uri="{FF2B5EF4-FFF2-40B4-BE49-F238E27FC236}">
                  <a16:creationId xmlns:a16="http://schemas.microsoft.com/office/drawing/2014/main" id="{F1927774-F7CA-DD1D-CF11-E5F2E67BED95}"/>
                </a:ext>
              </a:extLst>
            </p:cNvPr>
            <p:cNvCxnSpPr/>
            <p:nvPr/>
          </p:nvCxnSpPr>
          <p:spPr>
            <a:xfrm flipV="1">
              <a:off x="3028335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Arrow Connector 174">
              <a:extLst>
                <a:ext uri="{FF2B5EF4-FFF2-40B4-BE49-F238E27FC236}">
                  <a16:creationId xmlns:a16="http://schemas.microsoft.com/office/drawing/2014/main" id="{22E6B4C8-1465-BF5A-C4C0-7CF3DAE88EDB}"/>
                </a:ext>
              </a:extLst>
            </p:cNvPr>
            <p:cNvCxnSpPr/>
            <p:nvPr/>
          </p:nvCxnSpPr>
          <p:spPr>
            <a:xfrm flipV="1">
              <a:off x="3485535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50C1CE17-75A0-79EA-AA3A-AEE399446C3F}"/>
                </a:ext>
              </a:extLst>
            </p:cNvPr>
            <p:cNvCxnSpPr/>
            <p:nvPr/>
          </p:nvCxnSpPr>
          <p:spPr>
            <a:xfrm flipV="1">
              <a:off x="3927987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Arrow Connector 176">
              <a:extLst>
                <a:ext uri="{FF2B5EF4-FFF2-40B4-BE49-F238E27FC236}">
                  <a16:creationId xmlns:a16="http://schemas.microsoft.com/office/drawing/2014/main" id="{05AEBC3D-ED40-0B6A-DE12-75FA0669A340}"/>
                </a:ext>
              </a:extLst>
            </p:cNvPr>
            <p:cNvCxnSpPr/>
            <p:nvPr/>
          </p:nvCxnSpPr>
          <p:spPr>
            <a:xfrm flipV="1">
              <a:off x="683342" y="4418125"/>
              <a:ext cx="0" cy="39319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non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Plus Sign 178">
            <a:extLst>
              <a:ext uri="{FF2B5EF4-FFF2-40B4-BE49-F238E27FC236}">
                <a16:creationId xmlns:a16="http://schemas.microsoft.com/office/drawing/2014/main" id="{89B992F6-1FA1-F177-D5A2-07EF65FD6701}"/>
              </a:ext>
            </a:extLst>
          </p:cNvPr>
          <p:cNvSpPr/>
          <p:nvPr/>
        </p:nvSpPr>
        <p:spPr>
          <a:xfrm>
            <a:off x="10277293" y="5454316"/>
            <a:ext cx="749084" cy="782280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463E389-3C88-DAC3-D7F0-7128A60B42D6}"/>
              </a:ext>
            </a:extLst>
          </p:cNvPr>
          <p:cNvSpPr txBox="1"/>
          <p:nvPr/>
        </p:nvSpPr>
        <p:spPr>
          <a:xfrm>
            <a:off x="11188776" y="5301916"/>
            <a:ext cx="58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6B12F-1DDB-BE52-E9E9-472DC2B1CCFD}"/>
              </a:ext>
            </a:extLst>
          </p:cNvPr>
          <p:cNvSpPr txBox="1"/>
          <p:nvPr/>
        </p:nvSpPr>
        <p:spPr>
          <a:xfrm>
            <a:off x="1807219" y="6114208"/>
            <a:ext cx="5502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 et al., </a:t>
            </a:r>
            <a:r>
              <a:rPr lang="en-US" i="1" dirty="0"/>
              <a:t>Phys. Rev. Mater.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, 024402 (2025)</a:t>
            </a:r>
          </a:p>
          <a:p>
            <a:r>
              <a:rPr lang="en-US" dirty="0"/>
              <a:t>Singh et al., under review at </a:t>
            </a:r>
            <a:r>
              <a:rPr lang="en-US" i="1" dirty="0"/>
              <a:t>Nature Materials</a:t>
            </a:r>
          </a:p>
        </p:txBody>
      </p:sp>
    </p:spTree>
    <p:extLst>
      <p:ext uri="{BB962C8B-B14F-4D97-AF65-F5344CB8AC3E}">
        <p14:creationId xmlns:p14="http://schemas.microsoft.com/office/powerpoint/2010/main" val="93109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79" grpId="0" animBg="1"/>
      <p:bldP spid="1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A9C6C-77AA-4DE6-D5DE-F24067AC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Use Case: Antiferromagnetism in HEOs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24E4E-BE69-275B-F73B-00F909DBC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511" y="1271450"/>
            <a:ext cx="6647016" cy="5487937"/>
          </a:xfrm>
        </p:spPr>
        <p:txBody>
          <a:bodyPr>
            <a:normAutofit/>
          </a:bodyPr>
          <a:lstStyle/>
          <a:p>
            <a:r>
              <a:rPr lang="en-US" dirty="0"/>
              <a:t>High-entropy oxides: 5 or more cation species mixed approximately uniformly across equivalent crystallographic sites</a:t>
            </a:r>
          </a:p>
          <a:p>
            <a:r>
              <a:rPr lang="en-US" dirty="0"/>
              <a:t>Excellent mechanical, optical, electric, and thermodynamic properties</a:t>
            </a:r>
          </a:p>
          <a:p>
            <a:r>
              <a:rPr lang="en-US" dirty="0"/>
              <a:t>Vast material parameter space, exceptional tunability</a:t>
            </a:r>
          </a:p>
          <a:p>
            <a:r>
              <a:rPr lang="en-US" dirty="0"/>
              <a:t>Intriguing interplay between local and average order and disorder</a:t>
            </a:r>
          </a:p>
          <a:p>
            <a:r>
              <a:rPr lang="en-US" dirty="0"/>
              <a:t>Magnetism has recently come into focus—how does magnetism behave in environments with such extreme disorder?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3F0ED-62E2-2911-5943-A1A1164A0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26" y="1122363"/>
            <a:ext cx="4343858" cy="3586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BF836F-CFC9-6745-0DA0-6720FCF27C46}"/>
              </a:ext>
            </a:extLst>
          </p:cNvPr>
          <p:cNvSpPr txBox="1"/>
          <p:nvPr/>
        </p:nvSpPr>
        <p:spPr>
          <a:xfrm>
            <a:off x="417690" y="4975691"/>
            <a:ext cx="43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Zhang et al., </a:t>
            </a:r>
            <a:r>
              <a:rPr lang="en-US" i="1" dirty="0"/>
              <a:t>Chem. Mater.</a:t>
            </a:r>
            <a:r>
              <a:rPr lang="en-US" dirty="0"/>
              <a:t> </a:t>
            </a:r>
            <a:r>
              <a:rPr lang="en-US" b="1" dirty="0"/>
              <a:t>31</a:t>
            </a:r>
            <a:r>
              <a:rPr lang="en-US" dirty="0"/>
              <a:t>, 3705 (2019)</a:t>
            </a:r>
          </a:p>
        </p:txBody>
      </p:sp>
    </p:spTree>
    <p:extLst>
      <p:ext uri="{BB962C8B-B14F-4D97-AF65-F5344CB8AC3E}">
        <p14:creationId xmlns:p14="http://schemas.microsoft.com/office/powerpoint/2010/main" val="1137565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3D5D5-D220-03C2-628A-19E0AD77E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Neutron scattering and </a:t>
            </a:r>
            <a:r>
              <a:rPr lang="el-GR" dirty="0"/>
              <a:t>μ</a:t>
            </a:r>
            <a:r>
              <a:rPr lang="en-US" dirty="0"/>
              <a:t>SR: Essential and complementary tools in the quantum materials pipeline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F2EEF0-5A22-1A30-E2FB-2CA09B24E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246" y="1429092"/>
            <a:ext cx="9381507" cy="501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842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D530-1429-C9A6-6217-2A16DFD7A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magnetic puzzles in MgO-HEO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B60560-8BB5-DA60-9D18-0CF99BE57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543" y="1141161"/>
            <a:ext cx="3635210" cy="28093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F6CD4F-649D-A033-3E08-DCECDD49E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768" y="1129584"/>
            <a:ext cx="3627492" cy="28325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C62D6A-2BFC-CF49-225A-14D9DF506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396" y="3969335"/>
            <a:ext cx="10479428" cy="28878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BE9EF7-723D-F518-8C3B-05E53044262D}"/>
              </a:ext>
            </a:extLst>
          </p:cNvPr>
          <p:cNvSpPr txBox="1"/>
          <p:nvPr/>
        </p:nvSpPr>
        <p:spPr>
          <a:xfrm>
            <a:off x="2940423" y="1721224"/>
            <a:ext cx="1515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magnetic order??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201A84-0766-4456-3823-AF45E5B2B8D8}"/>
              </a:ext>
            </a:extLst>
          </p:cNvPr>
          <p:cNvSpPr txBox="1"/>
          <p:nvPr/>
        </p:nvSpPr>
        <p:spPr>
          <a:xfrm>
            <a:off x="7628965" y="2545849"/>
            <a:ext cx="190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order below 113 K??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D1300-C2D6-E5C5-88CD-F591EBBF4769}"/>
              </a:ext>
            </a:extLst>
          </p:cNvPr>
          <p:cNvSpPr txBox="1"/>
          <p:nvPr/>
        </p:nvSpPr>
        <p:spPr>
          <a:xfrm>
            <a:off x="9643211" y="4912532"/>
            <a:ext cx="1900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order below 140 K??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D16DCB-3AB9-B2F2-5969-E42D4CBA9C5D}"/>
              </a:ext>
            </a:extLst>
          </p:cNvPr>
          <p:cNvSpPr txBox="1"/>
          <p:nvPr/>
        </p:nvSpPr>
        <p:spPr>
          <a:xfrm>
            <a:off x="5457035" y="6439754"/>
            <a:ext cx="4343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Zhang et al., </a:t>
            </a:r>
            <a:r>
              <a:rPr lang="en-US" i="1" dirty="0"/>
              <a:t>Chem. Mater.</a:t>
            </a:r>
            <a:r>
              <a:rPr lang="en-US" dirty="0"/>
              <a:t> </a:t>
            </a:r>
            <a:r>
              <a:rPr lang="en-US" b="1" dirty="0"/>
              <a:t>31</a:t>
            </a:r>
            <a:r>
              <a:rPr lang="en-US" dirty="0"/>
              <a:t>, 3705 (2019)</a:t>
            </a:r>
          </a:p>
        </p:txBody>
      </p:sp>
    </p:spTree>
    <p:extLst>
      <p:ext uri="{BB962C8B-B14F-4D97-AF65-F5344CB8AC3E}">
        <p14:creationId xmlns:p14="http://schemas.microsoft.com/office/powerpoint/2010/main" val="35691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29B23-5B64-BE88-8A2C-0474F8739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 from </a:t>
            </a:r>
            <a:r>
              <a:rPr lang="el-GR" dirty="0"/>
              <a:t>μ</a:t>
            </a:r>
            <a:r>
              <a:rPr lang="en-US" dirty="0"/>
              <a:t>SR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484E07-F8CF-3A84-C882-EA0EEDC2E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2" y="1161098"/>
            <a:ext cx="2958277" cy="2678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21AE0-7A7D-6A25-EAB5-C6D09EFC37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885" y="1161098"/>
            <a:ext cx="3699091" cy="2718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A8EC87-01FF-5238-2945-AB8EDB244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481" y="3810924"/>
            <a:ext cx="3220391" cy="28092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61F9D62-868F-360A-EAE4-B2FEC661B9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52252"/>
            <a:ext cx="3220391" cy="29057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C65F2B-1F16-A008-88FB-1F08D980E861}"/>
              </a:ext>
            </a:extLst>
          </p:cNvPr>
          <p:cNvSpPr txBox="1"/>
          <p:nvPr/>
        </p:nvSpPr>
        <p:spPr>
          <a:xfrm>
            <a:off x="7252447" y="1112857"/>
            <a:ext cx="4939553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Gaussian distribution of Neel temperatures throughout the sample volume, centered on 121 K with FWHM of 17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Fully reconciles neutron, magnetometry, and heat capacity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Character of the transition is nearly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Insights into fundamental physics of magnetic phase transitions in extreme disorder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9A02831-9757-F7DE-6DBC-3725B09939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8554" y="3807472"/>
            <a:ext cx="3220392" cy="2808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E106573-31C6-D92B-3F4C-3EA8D2495388}"/>
              </a:ext>
            </a:extLst>
          </p:cNvPr>
          <p:cNvSpPr txBox="1"/>
          <p:nvPr/>
        </p:nvSpPr>
        <p:spPr>
          <a:xfrm>
            <a:off x="3444457" y="6481090"/>
            <a:ext cx="536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Frandsen et al., </a:t>
            </a:r>
            <a:r>
              <a:rPr lang="en-US" i="1" dirty="0"/>
              <a:t>Phys. Rev. Mater.</a:t>
            </a:r>
            <a:r>
              <a:rPr lang="en-US" dirty="0"/>
              <a:t> </a:t>
            </a:r>
            <a:r>
              <a:rPr lang="en-US" b="1" dirty="0"/>
              <a:t>4</a:t>
            </a:r>
            <a:r>
              <a:rPr lang="en-US" dirty="0"/>
              <a:t>, 074405 (2020)</a:t>
            </a:r>
          </a:p>
        </p:txBody>
      </p:sp>
    </p:spTree>
    <p:extLst>
      <p:ext uri="{BB962C8B-B14F-4D97-AF65-F5344CB8AC3E}">
        <p14:creationId xmlns:p14="http://schemas.microsoft.com/office/powerpoint/2010/main" val="296534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F568E-EF88-C6B8-4335-3F7A8A58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4904A-EE36-D4DC-20A2-B8FD94B2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350" y="1271451"/>
            <a:ext cx="9223144" cy="49055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Neutron scattering and muon spin spectroscopy are ideal complements for studying quantum materials</a:t>
            </a:r>
          </a:p>
          <a:p>
            <a:r>
              <a:rPr lang="en-US" dirty="0"/>
              <a:t>Combined neutron and muon data provides much more complete picture of magnetic states and transitions</a:t>
            </a:r>
          </a:p>
          <a:p>
            <a:r>
              <a:rPr lang="en-US" dirty="0" err="1"/>
              <a:t>Altermagnetic</a:t>
            </a:r>
            <a:r>
              <a:rPr lang="en-US" dirty="0"/>
              <a:t> La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Mn</a:t>
            </a:r>
            <a:r>
              <a:rPr lang="en-US" baseline="-25000" dirty="0"/>
              <a:t>2</a:t>
            </a:r>
            <a:r>
              <a:rPr lang="en-US" dirty="0"/>
              <a:t>Se</a:t>
            </a:r>
            <a:r>
              <a:rPr lang="en-US" baseline="-25000" dirty="0"/>
              <a:t>2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Heterogeneous coexistence of quasi-static 2D short-range order and 3D long-range order in wide temperature range</a:t>
            </a:r>
          </a:p>
          <a:p>
            <a:pPr lvl="1"/>
            <a:r>
              <a:rPr lang="en-US" dirty="0"/>
              <a:t>Hidden transition at 113 K</a:t>
            </a:r>
          </a:p>
          <a:p>
            <a:r>
              <a:rPr lang="en-US" dirty="0"/>
              <a:t>MgO-HEO</a:t>
            </a:r>
          </a:p>
          <a:p>
            <a:pPr lvl="1"/>
            <a:r>
              <a:rPr lang="en-US" dirty="0"/>
              <a:t>Homogeneous magnetic ground state through full sample volume</a:t>
            </a:r>
          </a:p>
          <a:p>
            <a:pPr lvl="1"/>
            <a:r>
              <a:rPr lang="en-US" dirty="0"/>
              <a:t>Broad, volume-wise transition over extended temperature range</a:t>
            </a:r>
          </a:p>
          <a:p>
            <a:pPr lvl="1"/>
            <a:r>
              <a:rPr lang="en-US" dirty="0"/>
              <a:t>Critical spin dynamics in vicinity of transition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F8D6D0-5CC7-168D-4C4E-B712762A1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703" y="1122363"/>
            <a:ext cx="1481320" cy="36344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C29A0-6064-3F2E-0C0D-363A81134F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245" y="4594359"/>
            <a:ext cx="2734236" cy="225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BCA4F9-68EA-81E8-0A60-80781FEAD923}"/>
              </a:ext>
            </a:extLst>
          </p:cNvPr>
          <p:cNvSpPr txBox="1"/>
          <p:nvPr/>
        </p:nvSpPr>
        <p:spPr>
          <a:xfrm>
            <a:off x="1364372" y="6029580"/>
            <a:ext cx="6229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Wei et al., </a:t>
            </a:r>
            <a:r>
              <a:rPr lang="en-US" sz="1500" i="1" dirty="0"/>
              <a:t>Phys. Rev. Mater.</a:t>
            </a:r>
            <a:r>
              <a:rPr lang="en-US" sz="1500" dirty="0"/>
              <a:t> </a:t>
            </a:r>
            <a:r>
              <a:rPr lang="en-US" sz="1500" b="1" dirty="0"/>
              <a:t>9</a:t>
            </a:r>
            <a:r>
              <a:rPr lang="en-US" sz="1500" dirty="0"/>
              <a:t>, 024402 (2025)</a:t>
            </a:r>
          </a:p>
          <a:p>
            <a:r>
              <a:rPr lang="en-US" sz="1500" dirty="0"/>
              <a:t>Singh et al., under review at </a:t>
            </a:r>
            <a:r>
              <a:rPr lang="en-US" sz="1500" i="1" dirty="0"/>
              <a:t>Nature Materials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A3178B-3BF7-E804-521D-B59926EF90C8}"/>
              </a:ext>
            </a:extLst>
          </p:cNvPr>
          <p:cNvSpPr txBox="1"/>
          <p:nvPr/>
        </p:nvSpPr>
        <p:spPr>
          <a:xfrm>
            <a:off x="5214574" y="6029580"/>
            <a:ext cx="62220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500" dirty="0"/>
              <a:t>Frandsen et al., </a:t>
            </a:r>
            <a:r>
              <a:rPr lang="en-US" sz="1500" i="1" dirty="0"/>
              <a:t>Phys. Rev. Mater.</a:t>
            </a:r>
            <a:r>
              <a:rPr lang="en-US" sz="1500" dirty="0"/>
              <a:t> </a:t>
            </a:r>
            <a:r>
              <a:rPr lang="en-US" sz="1500" b="1" dirty="0"/>
              <a:t>4</a:t>
            </a:r>
            <a:r>
              <a:rPr lang="en-US" sz="1500" dirty="0"/>
              <a:t>, 074405 (2020)</a:t>
            </a:r>
          </a:p>
          <a:p>
            <a:r>
              <a:rPr lang="en-US" sz="1500" dirty="0"/>
              <a:t>Wang et al., under review at </a:t>
            </a:r>
            <a:r>
              <a:rPr lang="en-US" sz="1500" i="1" dirty="0"/>
              <a:t>Science Advances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736681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65D0-688D-81A7-7AFB-6BC1D6DE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Muons and neutrons as complementary probes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D8489B-BCBD-C56B-01EF-1808B73F4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8333" y="1523317"/>
            <a:ext cx="4061021" cy="3730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EB0395-D335-7E60-9CCD-672680517B2D}"/>
              </a:ext>
            </a:extLst>
          </p:cNvPr>
          <p:cNvSpPr txBox="1"/>
          <p:nvPr/>
        </p:nvSpPr>
        <p:spPr>
          <a:xfrm>
            <a:off x="7298333" y="5388041"/>
            <a:ext cx="4429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Hillier </a:t>
            </a:r>
            <a:r>
              <a:rPr lang="en-US" sz="1400" i="1" dirty="0"/>
              <a:t>et al.</a:t>
            </a:r>
            <a:r>
              <a:rPr lang="en-US" sz="1400" dirty="0"/>
              <a:t>, </a:t>
            </a:r>
            <a:r>
              <a:rPr lang="en-US" sz="1400" i="1" dirty="0"/>
              <a:t>Nature Reviews Methods Primers</a:t>
            </a:r>
            <a:r>
              <a:rPr lang="en-US" sz="1400" dirty="0"/>
              <a:t>, </a:t>
            </a:r>
            <a:r>
              <a:rPr lang="en-US" sz="1400" b="1" dirty="0"/>
              <a:t>2</a:t>
            </a:r>
            <a:r>
              <a:rPr lang="en-US" sz="1400" dirty="0"/>
              <a:t>, 4 (2022)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FB800D3-D717-7E1B-A5BE-692A4A08C0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359410"/>
              </p:ext>
            </p:extLst>
          </p:nvPr>
        </p:nvGraphicFramePr>
        <p:xfrm>
          <a:off x="236451" y="1523317"/>
          <a:ext cx="6671426" cy="3864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5713">
                  <a:extLst>
                    <a:ext uri="{9D8B030D-6E8A-4147-A177-3AD203B41FA5}">
                      <a16:colId xmlns:a16="http://schemas.microsoft.com/office/drawing/2014/main" val="853042606"/>
                    </a:ext>
                  </a:extLst>
                </a:gridCol>
                <a:gridCol w="3335713">
                  <a:extLst>
                    <a:ext uri="{9D8B030D-6E8A-4147-A177-3AD203B41FA5}">
                      <a16:colId xmlns:a16="http://schemas.microsoft.com/office/drawing/2014/main" val="3455149479"/>
                    </a:ext>
                  </a:extLst>
                </a:gridCol>
              </a:tblGrid>
              <a:tr h="515042">
                <a:tc>
                  <a:txBody>
                    <a:bodyPr/>
                    <a:lstStyle/>
                    <a:p>
                      <a:r>
                        <a:rPr lang="en-US" dirty="0"/>
                        <a:t>Neutron Scattering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Muon spin spectroscopy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688075"/>
                  </a:ext>
                </a:extLst>
              </a:tr>
              <a:tr h="515042">
                <a:tc>
                  <a:txBody>
                    <a:bodyPr/>
                    <a:lstStyle/>
                    <a:p>
                      <a:r>
                        <a:rPr lang="en-US" dirty="0"/>
                        <a:t>Reciprocal space, frequency 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Real space, time domain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953604"/>
                  </a:ext>
                </a:extLst>
              </a:tr>
              <a:tr h="515042">
                <a:tc>
                  <a:txBody>
                    <a:bodyPr/>
                    <a:lstStyle/>
                    <a:p>
                      <a:r>
                        <a:rPr lang="en-US" dirty="0"/>
                        <a:t>Excellent probe of long-range order, coherent excitations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Probes local magnetic field (sensitive to short-range order)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8069272"/>
                  </a:ext>
                </a:extLst>
              </a:tr>
              <a:tr h="515042">
                <a:tc>
                  <a:txBody>
                    <a:bodyPr/>
                    <a:lstStyle/>
                    <a:p>
                      <a:r>
                        <a:rPr lang="en-US" dirty="0"/>
                        <a:t>Sensitive to higher-energy, faster-timescale fluctuations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Sensitive to lower-energy, longer-timescale fluctuations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563016"/>
                  </a:ext>
                </a:extLst>
              </a:tr>
              <a:tr h="515042">
                <a:tc>
                  <a:txBody>
                    <a:bodyPr/>
                    <a:lstStyle/>
                    <a:p>
                      <a:r>
                        <a:rPr lang="en-US" dirty="0"/>
                        <a:t>Typically requires moderate magnetic moment sizes (significant fraction of </a:t>
                      </a:r>
                      <a:r>
                        <a:rPr lang="el-GR" dirty="0"/>
                        <a:t>μ</a:t>
                      </a:r>
                      <a:r>
                        <a:rPr lang="en-US" baseline="-25000" dirty="0"/>
                        <a:t>B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 detect tiny magnetic moments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52436"/>
                  </a:ext>
                </a:extLst>
              </a:tr>
              <a:tr h="515042">
                <a:tc>
                  <a:txBody>
                    <a:bodyPr/>
                    <a:lstStyle/>
                    <a:p>
                      <a:r>
                        <a:rPr lang="en-US" dirty="0"/>
                        <a:t>Volume-integrated probe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Volume-sensitive probe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78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114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EF5F2-FF83-EA80-7194-E371AAA8B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766EF-59D1-162C-9AFD-CD95D9DE1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Magnetic Bragg Peaks and ZF-</a:t>
            </a:r>
            <a:r>
              <a:rPr lang="el-GR" dirty="0"/>
              <a:t>μ</a:t>
            </a:r>
            <a:r>
              <a:rPr lang="en-US" dirty="0"/>
              <a:t>SR Oscillations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00B3D3-BE34-C355-3D70-E392B5C3A4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3" y="1861844"/>
            <a:ext cx="2408627" cy="24086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F6E64-84F9-8DD3-42DB-6E9BAD48B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974" y="1872051"/>
            <a:ext cx="2412860" cy="2412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FB24FD-9FFB-D6FE-71AD-C33CAFCAD6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348" y="1751008"/>
            <a:ext cx="3083431" cy="3083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EDB60E-0F1A-36BF-0E36-CECF3B84312B}"/>
              </a:ext>
            </a:extLst>
          </p:cNvPr>
          <p:cNvSpPr txBox="1"/>
          <p:nvPr/>
        </p:nvSpPr>
        <p:spPr>
          <a:xfrm>
            <a:off x="1435451" y="1261271"/>
            <a:ext cx="370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Neutron Diffraction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E52BBC-80D6-5909-AD85-54DE46F23647}"/>
              </a:ext>
            </a:extLst>
          </p:cNvPr>
          <p:cNvSpPr txBox="1"/>
          <p:nvPr/>
        </p:nvSpPr>
        <p:spPr>
          <a:xfrm>
            <a:off x="7125099" y="1289343"/>
            <a:ext cx="3701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Zero-field </a:t>
            </a:r>
            <a:r>
              <a:rPr lang="el-GR" sz="2400" dirty="0"/>
              <a:t>μ</a:t>
            </a:r>
            <a:r>
              <a:rPr lang="en-US" sz="2400" dirty="0"/>
              <a:t>SR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AB6273-DF6D-0999-7577-96EB0E20FF55}"/>
                  </a:ext>
                </a:extLst>
              </p:cNvPr>
              <p:cNvSpPr txBox="1"/>
              <p:nvPr/>
            </p:nvSpPr>
            <p:spPr>
              <a:xfrm>
                <a:off x="1733797" y="4270471"/>
                <a:ext cx="4334495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Magnetic ordering vector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Magnetic moment orientation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Onset of long-range magnetic order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Integrated intensity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f</a:t>
                </a:r>
                <a:r>
                  <a:rPr lang="en-US" dirty="0"/>
                  <a:t> is the magnetically ordered volume fraction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Accurate understanding of magnetic phase transition requires independent knowledge of </a:t>
                </a:r>
                <a:r>
                  <a:rPr lang="en-US" i="1" dirty="0"/>
                  <a:t>f</a:t>
                </a:r>
                <a:r>
                  <a:rPr lang="en-US" dirty="0"/>
                  <a:t> (muons!)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6AB6273-DF6D-0999-7577-96EB0E20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797" y="4270471"/>
                <a:ext cx="4334495" cy="2308324"/>
              </a:xfrm>
              <a:prstGeom prst="rect">
                <a:avLst/>
              </a:prstGeom>
              <a:blipFill>
                <a:blip r:embed="rId5"/>
                <a:stretch>
                  <a:fillRect l="-844" t="-1587" r="-1266" b="-3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DB0AE6-5412-CD93-E9C5-67D0BA06D581}"/>
                  </a:ext>
                </a:extLst>
              </p:cNvPr>
              <p:cNvSpPr txBox="1"/>
              <p:nvPr/>
            </p:nvSpPr>
            <p:spPr>
              <a:xfrm>
                <a:off x="6729356" y="4834439"/>
                <a:ext cx="472044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Frequency set by internal field at muon site (proportional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Amplitude set by magnetic volume fraction </a:t>
                </a:r>
                <a:r>
                  <a:rPr lang="en-US" i="1" dirty="0"/>
                  <a:t>f</a:t>
                </a: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Quantitative modeling of </a:t>
                </a:r>
                <a:r>
                  <a:rPr lang="el-GR" dirty="0"/>
                  <a:t>μ</a:t>
                </a:r>
                <a:r>
                  <a:rPr lang="en-US" dirty="0"/>
                  <a:t>SR frequency requires knowledge of atomic and magnetic structure (neutrons!)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FDB0AE6-5412-CD93-E9C5-67D0BA06D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356" y="4834439"/>
                <a:ext cx="4720442" cy="1754326"/>
              </a:xfrm>
              <a:prstGeom prst="rect">
                <a:avLst/>
              </a:prstGeom>
              <a:blipFill>
                <a:blip r:embed="rId6"/>
                <a:stretch>
                  <a:fillRect l="-904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13516DA-EB8D-5A74-0D35-C0D10BC5B22A}"/>
              </a:ext>
            </a:extLst>
          </p:cNvPr>
          <p:cNvGrpSpPr/>
          <p:nvPr/>
        </p:nvGrpSpPr>
        <p:grpSpPr>
          <a:xfrm>
            <a:off x="7729933" y="3530299"/>
            <a:ext cx="199440" cy="947160"/>
            <a:chOff x="7820975" y="3530299"/>
            <a:chExt cx="199440" cy="94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7EF158A-A8C2-76B6-5E95-68CD64A6AE18}"/>
                    </a:ext>
                  </a:extLst>
                </p14:cNvPr>
                <p14:cNvContentPartPr/>
                <p14:nvPr/>
              </p14:nvContentPartPr>
              <p14:xfrm>
                <a:off x="7820975" y="3530299"/>
                <a:ext cx="199440" cy="947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7EF158A-A8C2-76B6-5E95-68CD64A6AE1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785335" y="3494659"/>
                  <a:ext cx="271080" cy="10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B25F32-6BA3-5F48-6053-FB7063ADAD92}"/>
                    </a:ext>
                  </a:extLst>
                </p14:cNvPr>
                <p14:cNvContentPartPr/>
                <p14:nvPr/>
              </p14:nvContentPartPr>
              <p14:xfrm>
                <a:off x="7828175" y="3536419"/>
                <a:ext cx="124200" cy="535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B25F32-6BA3-5F48-6053-FB7063ADAD9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92175" y="3500419"/>
                  <a:ext cx="195840" cy="60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AB8C7F7-4F00-35E5-5423-02762BBD3759}"/>
                  </a:ext>
                </a:extLst>
              </p14:cNvPr>
              <p14:cNvContentPartPr/>
              <p14:nvPr/>
            </p14:nvContentPartPr>
            <p14:xfrm>
              <a:off x="8364973" y="4425619"/>
              <a:ext cx="804600" cy="133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AB8C7F7-4F00-35E5-5423-02762BBD375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9333" y="4389979"/>
                <a:ext cx="876240" cy="20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133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pallation Neutron Source - Wikipedia">
            <a:extLst>
              <a:ext uri="{FF2B5EF4-FFF2-40B4-BE49-F238E27FC236}">
                <a16:creationId xmlns:a16="http://schemas.microsoft.com/office/drawing/2014/main" id="{E22B357C-5374-1936-8A9D-6C052667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778" y="2031992"/>
            <a:ext cx="3114377" cy="230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5080F-DECF-C52E-A692-92862E8F7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Use Case: </a:t>
            </a:r>
            <a:r>
              <a:rPr lang="en-US" dirty="0" err="1"/>
              <a:t>Altermagnetic</a:t>
            </a:r>
            <a:r>
              <a:rPr lang="en-US" dirty="0"/>
              <a:t> La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Mn</a:t>
            </a:r>
            <a:r>
              <a:rPr lang="en-US" baseline="-25000" dirty="0"/>
              <a:t>2</a:t>
            </a:r>
            <a:r>
              <a:rPr lang="en-US" dirty="0"/>
              <a:t>Se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4B28C-ED9B-208A-F8A3-03F68A940AD9}"/>
              </a:ext>
            </a:extLst>
          </p:cNvPr>
          <p:cNvSpPr txBox="1"/>
          <p:nvPr/>
        </p:nvSpPr>
        <p:spPr>
          <a:xfrm>
            <a:off x="1271432" y="4880801"/>
            <a:ext cx="5594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Samples: Huiwen Ji, Chao-Chun Wei (U. Utah)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DCECC6-DC41-6EFA-DD9D-03CB58AB016E}"/>
              </a:ext>
            </a:extLst>
          </p:cNvPr>
          <p:cNvSpPr txBox="1"/>
          <p:nvPr/>
        </p:nvSpPr>
        <p:spPr>
          <a:xfrm>
            <a:off x="501416" y="1253046"/>
            <a:ext cx="59441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BYU team: Sabrina Hatt, Camille Shaw, Emma Zappala, Jacob Osmun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59F447-B797-67F0-DB17-1D878F477F0D}"/>
              </a:ext>
            </a:extLst>
          </p:cNvPr>
          <p:cNvSpPr txBox="1"/>
          <p:nvPr/>
        </p:nvSpPr>
        <p:spPr>
          <a:xfrm>
            <a:off x="7219781" y="4199591"/>
            <a:ext cx="47337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Funding: US Department of Energy</a:t>
            </a:r>
          </a:p>
          <a:p>
            <a:r>
              <a:rPr lang="en-US" sz="2200" dirty="0"/>
              <a:t>DE-SC0021134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B2E43155-FFCF-3154-68D8-A90E24BD6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775" y="4880801"/>
            <a:ext cx="1854338" cy="18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2F972E-C1AD-51EE-C76C-64659BBBDEED}"/>
              </a:ext>
            </a:extLst>
          </p:cNvPr>
          <p:cNvSpPr txBox="1"/>
          <p:nvPr/>
        </p:nvSpPr>
        <p:spPr>
          <a:xfrm>
            <a:off x="1197536" y="5311688"/>
            <a:ext cx="5074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Facility scientists: Gerald Morris (TRIUMF), Garrett Granroth (ORNL)</a:t>
            </a:r>
          </a:p>
        </p:txBody>
      </p:sp>
      <p:pic>
        <p:nvPicPr>
          <p:cNvPr id="9" name="Picture 8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579EB6-EF46-7DB6-BF30-F93E8FD3E3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462" y="2022487"/>
            <a:ext cx="3820531" cy="2718455"/>
          </a:xfrm>
          <a:prstGeom prst="rect">
            <a:avLst/>
          </a:prstGeom>
        </p:spPr>
      </p:pic>
      <p:pic>
        <p:nvPicPr>
          <p:cNvPr id="1026" name="Picture 2" descr="TRIUMF">
            <a:extLst>
              <a:ext uri="{FF2B5EF4-FFF2-40B4-BE49-F238E27FC236}">
                <a16:creationId xmlns:a16="http://schemas.microsoft.com/office/drawing/2014/main" id="{75313AFF-A2EB-1035-FB63-1FB72ABD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710" y="1264507"/>
            <a:ext cx="4433333" cy="80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689B82-823C-D979-94F4-8453D38B5185}"/>
              </a:ext>
            </a:extLst>
          </p:cNvPr>
          <p:cNvSpPr txBox="1"/>
          <p:nvPr/>
        </p:nvSpPr>
        <p:spPr>
          <a:xfrm>
            <a:off x="10245713" y="2695654"/>
            <a:ext cx="1707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NOMAD, ARCS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C16B0-8DD3-0EB0-CD49-1FAC84060A73}"/>
              </a:ext>
            </a:extLst>
          </p:cNvPr>
          <p:cNvSpPr txBox="1"/>
          <p:nvPr/>
        </p:nvSpPr>
        <p:spPr>
          <a:xfrm>
            <a:off x="1261705" y="6065087"/>
            <a:ext cx="70240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Broader collaboration on La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3</a:t>
            </a:r>
            <a:r>
              <a:rPr lang="en-US" sz="2200" dirty="0"/>
              <a:t>Mn</a:t>
            </a:r>
            <a:r>
              <a:rPr lang="en-US" sz="2200" baseline="-25000" dirty="0"/>
              <a:t>2</a:t>
            </a:r>
            <a:r>
              <a:rPr lang="en-US" sz="2200" dirty="0"/>
              <a:t>Se</a:t>
            </a:r>
            <a:r>
              <a:rPr lang="en-US" sz="2200" baseline="-25000" dirty="0"/>
              <a:t>2</a:t>
            </a:r>
            <a:r>
              <a:rPr lang="en-US" sz="2200" dirty="0"/>
              <a:t> and HEOs: Ken Burch, Benedetta </a:t>
            </a:r>
            <a:r>
              <a:rPr lang="en-US" sz="2200" dirty="0" err="1"/>
              <a:t>Flebus</a:t>
            </a:r>
            <a:r>
              <a:rPr lang="en-US" sz="2200" dirty="0"/>
              <a:t>, Raphael Hermann</a:t>
            </a:r>
          </a:p>
        </p:txBody>
      </p:sp>
    </p:spTree>
    <p:extLst>
      <p:ext uri="{BB962C8B-B14F-4D97-AF65-F5344CB8AC3E}">
        <p14:creationId xmlns:p14="http://schemas.microsoft.com/office/powerpoint/2010/main" val="110088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043A1-5EBC-51D5-F5FC-9CE5F1476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4884-D198-DB93-A80D-34D2D008F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La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Mn</a:t>
            </a:r>
            <a:r>
              <a:rPr lang="en-US" baseline="-25000" dirty="0"/>
              <a:t>2</a:t>
            </a:r>
            <a:r>
              <a:rPr lang="en-US" dirty="0"/>
              <a:t>Se</a:t>
            </a:r>
            <a:r>
              <a:rPr lang="en-US" baseline="-25000" dirty="0"/>
              <a:t>2</a:t>
            </a:r>
            <a:r>
              <a:rPr lang="en-US" dirty="0"/>
              <a:t>: A simple toy model for </a:t>
            </a:r>
            <a:r>
              <a:rPr lang="en-US" dirty="0" err="1"/>
              <a:t>altermagnetism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FCBE6B-F2EC-AC82-7F99-ADCEA9F28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5515"/>
            <a:ext cx="2307197" cy="5660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92FB55-1667-7D1A-782D-55DF65D90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677" y="1189655"/>
            <a:ext cx="3115110" cy="3115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C30670-F40F-6137-A40E-205697571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7212" y="4481227"/>
            <a:ext cx="1982670" cy="1975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106107-6C45-B46A-D581-861CE237BC1C}"/>
              </a:ext>
            </a:extLst>
          </p:cNvPr>
          <p:cNvSpPr txBox="1"/>
          <p:nvPr/>
        </p:nvSpPr>
        <p:spPr>
          <a:xfrm>
            <a:off x="2590799" y="6456765"/>
            <a:ext cx="3328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“d-wave” pattern of spin splitting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A7D7C8-0C56-EA21-D112-3776134318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5802" y="2316421"/>
            <a:ext cx="5510463" cy="35060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8E4DC85-38F2-2750-8356-D40F67D09478}"/>
              </a:ext>
            </a:extLst>
          </p:cNvPr>
          <p:cNvSpPr txBox="1"/>
          <p:nvPr/>
        </p:nvSpPr>
        <p:spPr>
          <a:xfrm>
            <a:off x="7299157" y="6413715"/>
            <a:ext cx="479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Wei et al., </a:t>
            </a:r>
            <a:r>
              <a:rPr lang="en-US" i="1" dirty="0"/>
              <a:t>Phys. Rev. Mater.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, 024402 (2025)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D4843-1FF8-DCE8-C281-795DA16945F0}"/>
              </a:ext>
            </a:extLst>
          </p:cNvPr>
          <p:cNvSpPr txBox="1"/>
          <p:nvPr/>
        </p:nvSpPr>
        <p:spPr>
          <a:xfrm>
            <a:off x="2955081" y="3997061"/>
            <a:ext cx="2096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“Lieb” lattice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7A6167A-5949-F4CE-1DC8-449D88EA7BB5}"/>
              </a:ext>
            </a:extLst>
          </p:cNvPr>
          <p:cNvSpPr/>
          <p:nvPr/>
        </p:nvSpPr>
        <p:spPr>
          <a:xfrm>
            <a:off x="4531895" y="1628274"/>
            <a:ext cx="1275347" cy="938463"/>
          </a:xfrm>
          <a:custGeom>
            <a:avLst/>
            <a:gdLst>
              <a:gd name="csX0" fmla="*/ 0 w 1275347"/>
              <a:gd name="csY0" fmla="*/ 938463 h 938463"/>
              <a:gd name="csX1" fmla="*/ 1275347 w 1275347"/>
              <a:gd name="csY1" fmla="*/ 0 h 938463"/>
              <a:gd name="csX0" fmla="*/ 0 w 1275347"/>
              <a:gd name="csY0" fmla="*/ 938463 h 938463"/>
              <a:gd name="csX1" fmla="*/ 1275347 w 1275347"/>
              <a:gd name="csY1" fmla="*/ 0 h 938463"/>
              <a:gd name="csX0" fmla="*/ 0 w 1275347"/>
              <a:gd name="csY0" fmla="*/ 938463 h 938463"/>
              <a:gd name="csX1" fmla="*/ 1275347 w 1275347"/>
              <a:gd name="csY1" fmla="*/ 0 h 938463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w="1275347" h="938463">
                <a:moveTo>
                  <a:pt x="0" y="938463"/>
                </a:moveTo>
                <a:cubicBezTo>
                  <a:pt x="224589" y="545431"/>
                  <a:pt x="585537" y="136358"/>
                  <a:pt x="1275347" y="0"/>
                </a:cubicBezTo>
              </a:path>
            </a:pathLst>
          </a:custGeom>
          <a:noFill/>
          <a:ln>
            <a:tailEnd type="triangle" w="lg" len="lg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875098-0600-8055-F9F9-48D1636BDB18}"/>
              </a:ext>
            </a:extLst>
          </p:cNvPr>
          <p:cNvSpPr txBox="1"/>
          <p:nvPr/>
        </p:nvSpPr>
        <p:spPr>
          <a:xfrm>
            <a:off x="5807242" y="1276533"/>
            <a:ext cx="41388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Up-spin and down-spin sublattices connected by </a:t>
            </a:r>
            <a:r>
              <a:rPr lang="en-US" sz="2200" i="1" dirty="0"/>
              <a:t>rotation</a:t>
            </a:r>
            <a:r>
              <a:rPr lang="en-US" sz="2200" dirty="0"/>
              <a:t>, not inversion or translation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013CBE-6F47-BADB-6D10-118E8BFC6170}"/>
              </a:ext>
            </a:extLst>
          </p:cNvPr>
          <p:cNvSpPr txBox="1"/>
          <p:nvPr/>
        </p:nvSpPr>
        <p:spPr>
          <a:xfrm>
            <a:off x="6754136" y="5687324"/>
            <a:ext cx="5566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Spin-split bands even without spin-orbit coupling (“non-relativistic spin splitting”)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6FCE1C-3F85-0AB9-EE1E-EE359DF574B9}"/>
              </a:ext>
            </a:extLst>
          </p:cNvPr>
          <p:cNvSpPr/>
          <p:nvPr/>
        </p:nvSpPr>
        <p:spPr>
          <a:xfrm>
            <a:off x="6869788" y="3380398"/>
            <a:ext cx="2963605" cy="618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AFM memory, ultrafast low-power switching, spin current</a:t>
            </a:r>
          </a:p>
        </p:txBody>
      </p:sp>
    </p:spTree>
    <p:extLst>
      <p:ext uri="{BB962C8B-B14F-4D97-AF65-F5344CB8AC3E}">
        <p14:creationId xmlns:p14="http://schemas.microsoft.com/office/powerpoint/2010/main" val="41738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 animBg="1"/>
      <p:bldP spid="16" grpId="0"/>
      <p:bldP spid="17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A8AF7-248B-6D11-5F4B-388D2562D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Magnetometry and neutron diffraction data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62DE2E5-BAC1-7C63-075C-76C463071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0" y="1192808"/>
            <a:ext cx="3838918" cy="359576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191CF44-9265-F86D-D374-9A4FFABB21F7}"/>
              </a:ext>
            </a:extLst>
          </p:cNvPr>
          <p:cNvSpPr txBox="1"/>
          <p:nvPr/>
        </p:nvSpPr>
        <p:spPr>
          <a:xfrm>
            <a:off x="1491916" y="4859015"/>
            <a:ext cx="17485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</a:t>
            </a:r>
            <a:r>
              <a:rPr lang="en-US" sz="2600" baseline="-25000" dirty="0"/>
              <a:t>N</a:t>
            </a:r>
            <a:r>
              <a:rPr lang="en-US" sz="2600" dirty="0"/>
              <a:t> ≈ 165 K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7928D6-1C0B-BA2F-1766-9F69807EE2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150" y="1169151"/>
            <a:ext cx="3976691" cy="36430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00DCC50-8312-89C1-5386-09DFEE51F44D}"/>
              </a:ext>
            </a:extLst>
          </p:cNvPr>
          <p:cNvSpPr txBox="1"/>
          <p:nvPr/>
        </p:nvSpPr>
        <p:spPr>
          <a:xfrm>
            <a:off x="4107655" y="4859015"/>
            <a:ext cx="38011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Curie-Weiss temp: −1796 K</a:t>
            </a:r>
          </a:p>
          <a:p>
            <a:r>
              <a:rPr lang="en-US" sz="2600" dirty="0"/>
              <a:t>(strong interactions!)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BA448C-9463-EF29-6E79-F6B35C9F1D48}"/>
              </a:ext>
            </a:extLst>
          </p:cNvPr>
          <p:cNvSpPr txBox="1"/>
          <p:nvPr/>
        </p:nvSpPr>
        <p:spPr>
          <a:xfrm>
            <a:off x="7891840" y="6357386"/>
            <a:ext cx="388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Ni et al., </a:t>
            </a:r>
            <a:r>
              <a:rPr lang="en-US" i="1" dirty="0"/>
              <a:t>Phys. Rev. B</a:t>
            </a:r>
            <a:r>
              <a:rPr lang="en-US" dirty="0"/>
              <a:t> </a:t>
            </a:r>
            <a:r>
              <a:rPr lang="en-US" b="1" dirty="0"/>
              <a:t>82</a:t>
            </a:r>
            <a:r>
              <a:rPr lang="en-US" dirty="0"/>
              <a:t>, 214419 (2010)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8B72FF8-6AB8-8B88-21E8-DE07C72A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6837" y="1122363"/>
            <a:ext cx="4033993" cy="5061284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6AB5B14-6207-8CE1-D1BF-FF66CAE7F174}"/>
              </a:ext>
            </a:extLst>
          </p:cNvPr>
          <p:cNvSpPr txBox="1"/>
          <p:nvPr/>
        </p:nvSpPr>
        <p:spPr>
          <a:xfrm>
            <a:off x="1451810" y="6542052"/>
            <a:ext cx="47965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Wei et al., </a:t>
            </a:r>
            <a:r>
              <a:rPr lang="en-US" i="1" dirty="0"/>
              <a:t>Phys. Rev. Mater.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, 024402 (2025)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15E4714-F43D-B836-409C-AF715A6A24BD}"/>
              </a:ext>
            </a:extLst>
          </p:cNvPr>
          <p:cNvCxnSpPr/>
          <p:nvPr/>
        </p:nvCxnSpPr>
        <p:spPr>
          <a:xfrm>
            <a:off x="9007642" y="3705726"/>
            <a:ext cx="0" cy="561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EA5D96A-46BA-23FA-4F8A-7B378D490947}"/>
              </a:ext>
            </a:extLst>
          </p:cNvPr>
          <p:cNvCxnSpPr/>
          <p:nvPr/>
        </p:nvCxnSpPr>
        <p:spPr>
          <a:xfrm>
            <a:off x="9095874" y="4050632"/>
            <a:ext cx="0" cy="561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93F0DA-3295-AEE6-FE08-B4B18323EC5C}"/>
              </a:ext>
            </a:extLst>
          </p:cNvPr>
          <p:cNvCxnSpPr/>
          <p:nvPr/>
        </p:nvCxnSpPr>
        <p:spPr>
          <a:xfrm>
            <a:off x="9376610" y="4307305"/>
            <a:ext cx="0" cy="5614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0F65E799-4BFF-AFF4-1DDA-2C8152A13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753" y="1168745"/>
            <a:ext cx="1481320" cy="363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1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6D20C-539B-9889-82E8-0A0783D4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Neutron PDF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CEB7F-957E-042C-C479-2EC9013C1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79" y="1327599"/>
            <a:ext cx="6039853" cy="4905512"/>
          </a:xfrm>
        </p:spPr>
        <p:txBody>
          <a:bodyPr/>
          <a:lstStyle/>
          <a:p>
            <a:r>
              <a:rPr lang="en-US" dirty="0"/>
              <a:t>Experiments at SNS/NOMAD</a:t>
            </a:r>
          </a:p>
          <a:p>
            <a:r>
              <a:rPr lang="en-US" dirty="0"/>
              <a:t>100 K, 200 K, 300 K, 400 K (</a:t>
            </a:r>
            <a:r>
              <a:rPr lang="en-US" i="1" dirty="0"/>
              <a:t>T</a:t>
            </a:r>
            <a:r>
              <a:rPr lang="en-US" baseline="-25000" dirty="0"/>
              <a:t>N</a:t>
            </a:r>
            <a:r>
              <a:rPr lang="en-US" dirty="0"/>
              <a:t> = 166 K)</a:t>
            </a:r>
          </a:p>
          <a:p>
            <a:r>
              <a:rPr lang="en-US" dirty="0"/>
              <a:t>Objective: Characterize any short-range magnetic order present in the system</a:t>
            </a:r>
          </a:p>
        </p:txBody>
      </p:sp>
      <p:pic>
        <p:nvPicPr>
          <p:cNvPr id="2050" name="Picture 2" descr="Spallation Neutron Source | Neutron Science at ORNL">
            <a:extLst>
              <a:ext uri="{FF2B5EF4-FFF2-40B4-BE49-F238E27FC236}">
                <a16:creationId xmlns:a16="http://schemas.microsoft.com/office/drawing/2014/main" id="{D81A69A0-8570-610F-AA28-B7606ACFC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48342"/>
            <a:ext cx="5783179" cy="240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188B8D2-2B93-78FB-D74E-4FF2ACAF0C7B}"/>
              </a:ext>
            </a:extLst>
          </p:cNvPr>
          <p:cNvSpPr/>
          <p:nvPr/>
        </p:nvSpPr>
        <p:spPr>
          <a:xfrm>
            <a:off x="6946232" y="4267200"/>
            <a:ext cx="5101389" cy="98239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FB22DE-3730-A705-E3DD-CFE76B873365}"/>
              </a:ext>
            </a:extLst>
          </p:cNvPr>
          <p:cNvSpPr txBox="1"/>
          <p:nvPr/>
        </p:nvSpPr>
        <p:spPr>
          <a:xfrm>
            <a:off x="6616899" y="5787063"/>
            <a:ext cx="527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E5D"/>
                </a:solidFill>
              </a:rPr>
              <a:t>Broad, systematic modulations in the fit residual are clear evidence for strong magnetic PDF signal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248BC1B-9B1B-6D47-4764-698BDFABA503}"/>
              </a:ext>
            </a:extLst>
          </p:cNvPr>
          <p:cNvGrpSpPr/>
          <p:nvPr/>
        </p:nvGrpSpPr>
        <p:grpSpPr>
          <a:xfrm>
            <a:off x="6164180" y="1251285"/>
            <a:ext cx="6027820" cy="4567694"/>
            <a:chOff x="6164180" y="1251285"/>
            <a:chExt cx="6027820" cy="456769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F6F227D-A1B4-A832-E3B0-C14FD4E95BD2}"/>
                </a:ext>
              </a:extLst>
            </p:cNvPr>
            <p:cNvGrpSpPr/>
            <p:nvPr/>
          </p:nvGrpSpPr>
          <p:grpSpPr>
            <a:xfrm>
              <a:off x="6164180" y="1251285"/>
              <a:ext cx="6027820" cy="4567694"/>
              <a:chOff x="6164180" y="1251285"/>
              <a:chExt cx="6027820" cy="456769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425A46B-B938-9681-3866-8D67DB7E3DF8}"/>
                  </a:ext>
                </a:extLst>
              </p:cNvPr>
              <p:cNvGrpSpPr/>
              <p:nvPr/>
            </p:nvGrpSpPr>
            <p:grpSpPr>
              <a:xfrm>
                <a:off x="6164180" y="1251285"/>
                <a:ext cx="6027820" cy="4567694"/>
                <a:chOff x="6164180" y="1251285"/>
                <a:chExt cx="6027820" cy="4567694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4D8F68F3-A1E8-2AA2-232A-B288D7BD62E0}"/>
                    </a:ext>
                  </a:extLst>
                </p:cNvPr>
                <p:cNvGrpSpPr/>
                <p:nvPr/>
              </p:nvGrpSpPr>
              <p:grpSpPr>
                <a:xfrm>
                  <a:off x="6164180" y="1251285"/>
                  <a:ext cx="6027820" cy="4553673"/>
                  <a:chOff x="6164180" y="1251285"/>
                  <a:chExt cx="6027820" cy="4553673"/>
                </a:xfrm>
              </p:grpSpPr>
              <p:pic>
                <p:nvPicPr>
                  <p:cNvPr id="6" name="Picture 5">
                    <a:extLst>
                      <a:ext uri="{FF2B5EF4-FFF2-40B4-BE49-F238E27FC236}">
                        <a16:creationId xmlns:a16="http://schemas.microsoft.com/office/drawing/2014/main" id="{F9FB3CC7-1836-6B75-AF69-095ACC2EB1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203696" y="1251285"/>
                    <a:ext cx="5988304" cy="4553673"/>
                  </a:xfrm>
                  <a:prstGeom prst="rect">
                    <a:avLst/>
                  </a:prstGeom>
                </p:spPr>
              </p:pic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AAC2D9A8-AAB3-1837-E120-3768321AA89B}"/>
                      </a:ext>
                    </a:extLst>
                  </p:cNvPr>
                  <p:cNvSpPr/>
                  <p:nvPr/>
                </p:nvSpPr>
                <p:spPr>
                  <a:xfrm>
                    <a:off x="6946232" y="1327599"/>
                    <a:ext cx="425115" cy="46109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B787EE64-C24A-2EC4-9820-1B9DA6AF4943}"/>
                      </a:ext>
                    </a:extLst>
                  </p:cNvPr>
                  <p:cNvSpPr/>
                  <p:nvPr/>
                </p:nvSpPr>
                <p:spPr>
                  <a:xfrm>
                    <a:off x="6164180" y="2093708"/>
                    <a:ext cx="348916" cy="240965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A387F733-3A2E-4FB2-74A7-15D2C834CA53}"/>
                      </a:ext>
                    </a:extLst>
                  </p:cNvPr>
                  <p:cNvSpPr/>
                  <p:nvPr/>
                </p:nvSpPr>
                <p:spPr>
                  <a:xfrm>
                    <a:off x="9197848" y="5472784"/>
                    <a:ext cx="643984" cy="33217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99102D0C-31AE-FF21-DFEE-46CBB889023F}"/>
                    </a:ext>
                  </a:extLst>
                </p:cNvPr>
                <p:cNvSpPr txBox="1"/>
                <p:nvPr/>
              </p:nvSpPr>
              <p:spPr>
                <a:xfrm>
                  <a:off x="8521219" y="5418869"/>
                  <a:ext cx="199724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r (Å)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4964E23-88F9-587C-3217-250A7E91246E}"/>
                    </a:ext>
                  </a:extLst>
                </p:cNvPr>
                <p:cNvSpPr txBox="1"/>
                <p:nvPr/>
              </p:nvSpPr>
              <p:spPr>
                <a:xfrm rot="16200000">
                  <a:off x="5418223" y="2954104"/>
                  <a:ext cx="199724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/>
                    <a:t>PDF (Å</a:t>
                  </a:r>
                  <a:r>
                    <a:rPr lang="en-US" sz="2000" baseline="30000" dirty="0"/>
                    <a:t>−2</a:t>
                  </a:r>
                  <a:r>
                    <a:rPr lang="en-US" sz="2000" dirty="0"/>
                    <a:t>)</a:t>
                  </a:r>
                </a:p>
              </p:txBody>
            </p:sp>
          </p:grp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413D190-C6FF-7E81-188F-6520F67E6FBC}"/>
                  </a:ext>
                </a:extLst>
              </p:cNvPr>
              <p:cNvCxnSpPr/>
              <p:nvPr/>
            </p:nvCxnSpPr>
            <p:spPr>
              <a:xfrm>
                <a:off x="8807116" y="1483895"/>
                <a:ext cx="328863" cy="0"/>
              </a:xfrm>
              <a:prstGeom prst="line">
                <a:avLst/>
              </a:prstGeom>
              <a:ln w="57150">
                <a:solidFill>
                  <a:srgbClr val="3E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645889D-7E69-66A5-6B20-1F733ABCC304}"/>
                  </a:ext>
                </a:extLst>
              </p:cNvPr>
              <p:cNvCxnSpPr/>
              <p:nvPr/>
            </p:nvCxnSpPr>
            <p:spPr>
              <a:xfrm>
                <a:off x="8807116" y="1756610"/>
                <a:ext cx="328863" cy="0"/>
              </a:xfrm>
              <a:prstGeom prst="line">
                <a:avLst/>
              </a:prstGeom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47EF74B-CFD2-CB47-395D-49CD43656A2D}"/>
                  </a:ext>
                </a:extLst>
              </p:cNvPr>
              <p:cNvSpPr txBox="1"/>
              <p:nvPr/>
            </p:nvSpPr>
            <p:spPr>
              <a:xfrm>
                <a:off x="9135979" y="1314618"/>
                <a:ext cx="14758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Observed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8D3B04-4AAB-CF6A-C288-EA1D38A3350F}"/>
                  </a:ext>
                </a:extLst>
              </p:cNvPr>
              <p:cNvSpPr txBox="1"/>
              <p:nvPr/>
            </p:nvSpPr>
            <p:spPr>
              <a:xfrm>
                <a:off x="9175495" y="1587333"/>
                <a:ext cx="14758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Calc. (structure only)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4D46982-AC32-0CBB-9900-64CA76C4941B}"/>
                </a:ext>
              </a:extLst>
            </p:cNvPr>
            <p:cNvSpPr txBox="1"/>
            <p:nvPr/>
          </p:nvSpPr>
          <p:spPr>
            <a:xfrm>
              <a:off x="7078577" y="1411099"/>
              <a:ext cx="14758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100 K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F6BB3CE-5454-BCD7-2D23-999B187288C1}"/>
              </a:ext>
            </a:extLst>
          </p:cNvPr>
          <p:cNvSpPr txBox="1"/>
          <p:nvPr/>
        </p:nvSpPr>
        <p:spPr>
          <a:xfrm>
            <a:off x="7753438" y="6469913"/>
            <a:ext cx="443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 et al., </a:t>
            </a:r>
            <a:r>
              <a:rPr lang="en-US" i="1" dirty="0"/>
              <a:t>Phys. Rev. Mater.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, 024402 (2025)</a:t>
            </a:r>
          </a:p>
        </p:txBody>
      </p:sp>
    </p:spTree>
    <p:extLst>
      <p:ext uri="{BB962C8B-B14F-4D97-AF65-F5344CB8AC3E}">
        <p14:creationId xmlns:p14="http://schemas.microsoft.com/office/powerpoint/2010/main" val="164097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4D1D5-DCC7-8788-D29F-4DB35FB87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PDF fits: 100 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9014F-2CBB-258C-F989-C3964AD93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1831" y="1398662"/>
            <a:ext cx="5799221" cy="4937970"/>
          </a:xfrm>
        </p:spPr>
        <p:txBody>
          <a:bodyPr/>
          <a:lstStyle/>
          <a:p>
            <a:r>
              <a:rPr lang="en-US" dirty="0"/>
              <a:t>Good overall fit</a:t>
            </a:r>
          </a:p>
          <a:p>
            <a:r>
              <a:rPr lang="en-US" dirty="0"/>
              <a:t>Confirmed G-type AFM structure with spins oriented along </a:t>
            </a:r>
            <a:r>
              <a:rPr lang="en-US" i="1" dirty="0"/>
              <a:t>c</a:t>
            </a:r>
            <a:r>
              <a:rPr lang="en-US" dirty="0"/>
              <a:t> axis</a:t>
            </a:r>
          </a:p>
          <a:p>
            <a:r>
              <a:rPr lang="en-US" dirty="0"/>
              <a:t>Fit is significantly improved by also including 2D short-range AFM order within each plane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966FBA-3599-BD36-5CFC-FF57D00E4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58" y="1122363"/>
            <a:ext cx="5132189" cy="3861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F9CEE8-5048-4CC2-DFF5-CB1CEA89F189}"/>
              </a:ext>
            </a:extLst>
          </p:cNvPr>
          <p:cNvSpPr txBox="1"/>
          <p:nvPr/>
        </p:nvSpPr>
        <p:spPr>
          <a:xfrm>
            <a:off x="2342149" y="3772333"/>
            <a:ext cx="2671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Isolated </a:t>
            </a:r>
            <a:r>
              <a:rPr lang="en-US" dirty="0" err="1"/>
              <a:t>mPDF</a:t>
            </a:r>
            <a:r>
              <a:rPr lang="en-US" dirty="0"/>
              <a:t> component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19E421-9CB9-BFE4-9660-F3B86A3CD5EE}"/>
              </a:ext>
            </a:extLst>
          </p:cNvPr>
          <p:cNvSpPr txBox="1"/>
          <p:nvPr/>
        </p:nvSpPr>
        <p:spPr>
          <a:xfrm>
            <a:off x="737937" y="1183219"/>
            <a:ext cx="1475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100 K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58105D9-EA74-096C-95DA-6F9BCBBEE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813889"/>
              </p:ext>
            </p:extLst>
          </p:nvPr>
        </p:nvGraphicFramePr>
        <p:xfrm>
          <a:off x="3435684" y="5131244"/>
          <a:ext cx="8128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1903236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6659239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2147269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69683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Ordered moment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Spin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Correlation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07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3D long-range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~3 </a:t>
                      </a:r>
                      <a:r>
                        <a:rPr lang="el-GR" dirty="0"/>
                        <a:t>μ</a:t>
                      </a:r>
                      <a:r>
                        <a:rPr lang="en-US" baseline="-25000" dirty="0"/>
                        <a:t>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Along </a:t>
                      </a:r>
                      <a:r>
                        <a:rPr lang="en-US" i="1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Infinite (LRO)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6229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2D short-range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~2 </a:t>
                      </a:r>
                      <a:r>
                        <a:rPr lang="el-GR" dirty="0"/>
                        <a:t>μ</a:t>
                      </a:r>
                      <a:r>
                        <a:rPr lang="en-US" baseline="-25000" dirty="0"/>
                        <a:t>B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Possibly canted up to 30° from </a:t>
                      </a:r>
                      <a:r>
                        <a:rPr lang="en-US" i="1" dirty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~13 Å (~3 lattice spacings)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73122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7AA4F86-345C-676F-4FFB-CB74569D5C04}"/>
              </a:ext>
            </a:extLst>
          </p:cNvPr>
          <p:cNvSpPr txBox="1"/>
          <p:nvPr/>
        </p:nvSpPr>
        <p:spPr>
          <a:xfrm>
            <a:off x="1470113" y="6469913"/>
            <a:ext cx="5502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Wei et al., </a:t>
            </a:r>
            <a:r>
              <a:rPr lang="en-US" i="1" dirty="0"/>
              <a:t>Phys. Rev. Mater.</a:t>
            </a:r>
            <a:r>
              <a:rPr lang="en-US" dirty="0"/>
              <a:t> </a:t>
            </a:r>
            <a:r>
              <a:rPr lang="en-US" b="1" dirty="0"/>
              <a:t>9</a:t>
            </a:r>
            <a:r>
              <a:rPr lang="en-US" dirty="0"/>
              <a:t>, 024402 (2025)</a:t>
            </a:r>
          </a:p>
        </p:txBody>
      </p:sp>
    </p:spTree>
    <p:extLst>
      <p:ext uri="{BB962C8B-B14F-4D97-AF65-F5344CB8AC3E}">
        <p14:creationId xmlns:p14="http://schemas.microsoft.com/office/powerpoint/2010/main" val="371161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YUbasic.potx" id="{C6AAB815-E3B2-4605-95E9-E985B275895A}" vid="{3A329915-18CD-463F-B37E-50CF29BA99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5671</TotalTime>
  <Words>1525</Words>
  <Application>Microsoft Office PowerPoint</Application>
  <PresentationFormat>Widescreen</PresentationFormat>
  <Paragraphs>170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Office Theme</vt:lpstr>
      <vt:lpstr>PowerPoint Presentation</vt:lpstr>
      <vt:lpstr>Neutron scattering and μSR: Essential and complementary tools in the quantum materials pipeline</vt:lpstr>
      <vt:lpstr>Muons and neutrons as complementary probes</vt:lpstr>
      <vt:lpstr>Example: Magnetic Bragg Peaks and ZF-μSR Oscillations</vt:lpstr>
      <vt:lpstr>First Use Case: Altermagnetic La2O3Mn2Se2 </vt:lpstr>
      <vt:lpstr>La2O3Mn2Se2: A simple toy model for altermagnetism</vt:lpstr>
      <vt:lpstr>Magnetometry and neutron diffraction data</vt:lpstr>
      <vt:lpstr>Neutron PDF data</vt:lpstr>
      <vt:lpstr>Magnetic PDF fits: 100 K</vt:lpstr>
      <vt:lpstr>Magnetic PDF fits: Temperature dependence</vt:lpstr>
      <vt:lpstr>Magnetic PDF fits: Temperature dependence</vt:lpstr>
      <vt:lpstr>Digging deeper with muon spin relaxation</vt:lpstr>
      <vt:lpstr>Static magnetic volume fraction</vt:lpstr>
      <vt:lpstr>Static magnetic volume fraction</vt:lpstr>
      <vt:lpstr>Internal field from static magnetic order</vt:lpstr>
      <vt:lpstr>Internal field from static magnetic order</vt:lpstr>
      <vt:lpstr>Internal field from static magnetic order</vt:lpstr>
      <vt:lpstr>Putting it all together</vt:lpstr>
      <vt:lpstr>Second Use Case: Antiferromagnetism in HEOs</vt:lpstr>
      <vt:lpstr>Some magnetic puzzles in MgO-HEO</vt:lpstr>
      <vt:lpstr>Answers from μSR</vt:lpstr>
      <vt:lpstr>Summary and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Frandsen</dc:creator>
  <cp:lastModifiedBy>Benjamin Frandsen</cp:lastModifiedBy>
  <cp:revision>99</cp:revision>
  <dcterms:created xsi:type="dcterms:W3CDTF">2018-11-06T04:57:09Z</dcterms:created>
  <dcterms:modified xsi:type="dcterms:W3CDTF">2026-06-11T13:54:02Z</dcterms:modified>
</cp:coreProperties>
</file>