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93" r:id="rId5"/>
  </p:sldMasterIdLst>
  <p:notesMasterIdLst>
    <p:notesMasterId r:id="rId11"/>
  </p:notesMasterIdLst>
  <p:sldIdLst>
    <p:sldId id="387" r:id="rId6"/>
    <p:sldId id="495" r:id="rId7"/>
    <p:sldId id="265" r:id="rId8"/>
    <p:sldId id="2145706534" r:id="rId9"/>
    <p:sldId id="2145706550"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FA6"/>
    <a:srgbClr val="00A6A6"/>
    <a:srgbClr val="000F7E"/>
    <a:srgbClr val="09198D"/>
    <a:srgbClr val="FF9129"/>
    <a:srgbClr val="00AA64"/>
    <a:srgbClr val="1A70B8"/>
    <a:srgbClr val="0A197E"/>
    <a:srgbClr val="000000"/>
    <a:srgbClr val="69C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7B283D-3A32-4BEE-BE2C-61B7276D601C}" v="12" dt="2025-02-05T15:52:49.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14" autoAdjust="0"/>
  </p:normalViewPr>
  <p:slideViewPr>
    <p:cSldViewPr snapToGrid="0">
      <p:cViewPr varScale="1">
        <p:scale>
          <a:sx n="79" d="100"/>
          <a:sy n="79" d="100"/>
        </p:scale>
        <p:origin x="848" y="40"/>
      </p:cViewPr>
      <p:guideLst>
        <p:guide/>
        <p:guide orient="horz" pos="162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12" d="100"/>
          <a:sy n="112" d="100"/>
        </p:scale>
        <p:origin x="444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F264E-8066-E947-B6B5-B5BD434D7B6B}" type="datetimeFigureOut">
              <a:rPr lang="en-US" smtClean="0"/>
              <a:t>2026-06-11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8D52D-A3F1-4B43-9554-93E43582DB8E}" type="slidenum">
              <a:rPr lang="en-US" smtClean="0"/>
              <a:t>‹#›</a:t>
            </a:fld>
            <a:endParaRPr lang="en-US"/>
          </a:p>
        </p:txBody>
      </p:sp>
    </p:spTree>
    <p:extLst>
      <p:ext uri="{BB962C8B-B14F-4D97-AF65-F5344CB8AC3E}">
        <p14:creationId xmlns:p14="http://schemas.microsoft.com/office/powerpoint/2010/main" val="7938394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its flexibility, LANSCE has several user end stations that it supports:</a:t>
            </a:r>
          </a:p>
          <a:p>
            <a:pPr marL="172993" indent="-172993">
              <a:buFont typeface="Arial" panose="020B0604020202020204" pitchFamily="34" charset="0"/>
              <a:buChar char="•"/>
            </a:pPr>
            <a:r>
              <a:rPr lang="en-US" dirty="0"/>
              <a:t>IPF, Isotope Production Facility. Protons are peeled off at 100 MeV.</a:t>
            </a:r>
          </a:p>
          <a:p>
            <a:pPr marL="172993" indent="-172993">
              <a:buFont typeface="Arial" panose="020B0604020202020204" pitchFamily="34" charset="0"/>
              <a:buChar char="•"/>
            </a:pPr>
            <a:r>
              <a:rPr lang="en-US" dirty="0" err="1"/>
              <a:t>pRad</a:t>
            </a:r>
            <a:r>
              <a:rPr lang="en-US" dirty="0"/>
              <a:t> and UCN are fed by protons from the main beam at 800 MeV.</a:t>
            </a:r>
          </a:p>
          <a:p>
            <a:pPr marL="172993" indent="-172993">
              <a:buFont typeface="Arial" panose="020B0604020202020204" pitchFamily="34" charset="0"/>
              <a:buChar char="•"/>
            </a:pPr>
            <a:r>
              <a:rPr lang="en-US" dirty="0"/>
              <a:t>H minus goes left to feed the Lujan Center and WNR.</a:t>
            </a:r>
          </a:p>
          <a:p>
            <a:pPr marL="172993" indent="-172993">
              <a:buFont typeface="Arial" panose="020B0604020202020204" pitchFamily="34" charset="0"/>
              <a:buChar char="•"/>
            </a:pPr>
            <a:endParaRPr lang="en-US" dirty="0"/>
          </a:p>
          <a:p>
            <a:pPr marL="172993" indent="-172993">
              <a:buFont typeface="Arial" panose="020B0604020202020204" pitchFamily="34" charset="0"/>
              <a:buChar char="•"/>
            </a:pPr>
            <a:r>
              <a:rPr lang="en-US" dirty="0"/>
              <a:t>Describe IPF</a:t>
            </a:r>
          </a:p>
          <a:p>
            <a:pPr marL="172993" indent="-172993">
              <a:buFont typeface="Arial" panose="020B0604020202020204" pitchFamily="34" charset="0"/>
              <a:buChar char="•"/>
            </a:pPr>
            <a:r>
              <a:rPr lang="en-US" dirty="0"/>
              <a:t>Describe </a:t>
            </a:r>
            <a:r>
              <a:rPr lang="en-US" dirty="0" err="1"/>
              <a:t>pRad</a:t>
            </a:r>
            <a:endParaRPr lang="en-US" dirty="0"/>
          </a:p>
          <a:p>
            <a:pPr marL="172993" indent="-172993">
              <a:buFont typeface="Arial" panose="020B0604020202020204" pitchFamily="34" charset="0"/>
              <a:buChar char="•"/>
            </a:pPr>
            <a:r>
              <a:rPr lang="en-US" dirty="0"/>
              <a:t>Describe UCN</a:t>
            </a:r>
          </a:p>
          <a:p>
            <a:pPr marL="172993" indent="-172993">
              <a:buFont typeface="Arial" panose="020B0604020202020204" pitchFamily="34" charset="0"/>
              <a:buChar char="•"/>
            </a:pPr>
            <a:r>
              <a:rPr lang="en-US" dirty="0"/>
              <a:t>Describe Lujan</a:t>
            </a:r>
          </a:p>
          <a:p>
            <a:pPr marL="172993" indent="-172993">
              <a:buFont typeface="Arial" panose="020B0604020202020204" pitchFamily="34" charset="0"/>
              <a:buChar char="•"/>
            </a:pPr>
            <a:r>
              <a:rPr lang="en-US" dirty="0"/>
              <a:t>Describe WNR</a:t>
            </a:r>
          </a:p>
          <a:p>
            <a:endParaRPr lang="en-US" dirty="0"/>
          </a:p>
          <a:p>
            <a:r>
              <a:rPr lang="en-US" dirty="0"/>
              <a:t>Area A was the main experimental area when this machine first came online. Since then, those experiments have been decommissioned and beam is not currently provided to Area A. It is being cleaned out in anticipation of future use.</a:t>
            </a:r>
          </a:p>
          <a:p>
            <a:endParaRPr lang="en-US" dirty="0"/>
          </a:p>
          <a:p>
            <a:endParaRPr lang="en-US" dirty="0"/>
          </a:p>
        </p:txBody>
      </p:sp>
      <p:sp>
        <p:nvSpPr>
          <p:cNvPr id="4" name="Slide Number Placeholder 3"/>
          <p:cNvSpPr>
            <a:spLocks noGrp="1"/>
          </p:cNvSpPr>
          <p:nvPr>
            <p:ph type="sldNum" sz="quarter" idx="5"/>
          </p:nvPr>
        </p:nvSpPr>
        <p:spPr/>
        <p:txBody>
          <a:bodyPr/>
          <a:lstStyle/>
          <a:p>
            <a:fld id="{BAD8D52D-A3F1-4B43-9554-93E43582DB8E}" type="slidenum">
              <a:rPr lang="en-US" smtClean="0"/>
              <a:t>1</a:t>
            </a:fld>
            <a:endParaRPr lang="en-US" dirty="0"/>
          </a:p>
        </p:txBody>
      </p:sp>
    </p:spTree>
    <p:extLst>
      <p:ext uri="{BB962C8B-B14F-4D97-AF65-F5344CB8AC3E}">
        <p14:creationId xmlns:p14="http://schemas.microsoft.com/office/powerpoint/2010/main" val="2304859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accelerator that accelerates both H+/H-</a:t>
            </a:r>
          </a:p>
          <a:p>
            <a:r>
              <a:rPr lang="en-US" dirty="0"/>
              <a:t>Different pulse structures for different end stations</a:t>
            </a:r>
          </a:p>
          <a:p>
            <a:endParaRPr lang="en-US" dirty="0"/>
          </a:p>
          <a:p>
            <a:endParaRPr lang="en-US" dirty="0"/>
          </a:p>
          <a:p>
            <a:r>
              <a:rPr lang="en-US" dirty="0"/>
              <a:t>Here we show the accelerator schematically to show how things are interconnected:</a:t>
            </a:r>
          </a:p>
          <a:p>
            <a:pPr marL="172993" indent="-172993">
              <a:buFont typeface="Arial" panose="020B0604020202020204" pitchFamily="34" charset="0"/>
              <a:buChar char="•"/>
            </a:pPr>
            <a:r>
              <a:rPr lang="en-US" dirty="0"/>
              <a:t>We have both H minus and H plus ion sources. These feed particles into the two Cockcroft Walton DC accelerators, who accelerator the two beams to 750 keV.</a:t>
            </a:r>
          </a:p>
          <a:p>
            <a:pPr marL="172993" indent="-172993">
              <a:buFont typeface="Arial" panose="020B0604020202020204" pitchFamily="34" charset="0"/>
              <a:buChar char="•"/>
            </a:pPr>
            <a:r>
              <a:rPr lang="en-US" dirty="0"/>
              <a:t>The injector beams are merged with some magnetic optics before being injected into the DTL.</a:t>
            </a:r>
          </a:p>
          <a:p>
            <a:pPr marL="172993" indent="-172993">
              <a:buFont typeface="Arial" panose="020B0604020202020204" pitchFamily="34" charset="0"/>
              <a:buChar char="•"/>
            </a:pPr>
            <a:r>
              <a:rPr lang="en-US" dirty="0"/>
              <a:t>After the DTL, we have another transition region before the CCL, after which particles are accelerated to their final energy of 800 MeV.</a:t>
            </a:r>
          </a:p>
          <a:p>
            <a:pPr marL="172993" indent="-172993">
              <a:buFont typeface="Arial" panose="020B0604020202020204" pitchFamily="34" charset="0"/>
              <a:buChar char="•"/>
            </a:pPr>
            <a:r>
              <a:rPr lang="en-US" dirty="0"/>
              <a:t>Various beamlines direct beam to the different user end stations.</a:t>
            </a:r>
          </a:p>
          <a:p>
            <a:endParaRPr lang="en-US" dirty="0"/>
          </a:p>
          <a:p>
            <a:r>
              <a:rPr lang="en-US" dirty="0"/>
              <a:t>We also outline the pulse structure, but maybe don’t need to go into details unless asked.</a:t>
            </a:r>
          </a:p>
          <a:p>
            <a:endParaRPr lang="en-US" dirty="0"/>
          </a:p>
          <a:p>
            <a:r>
              <a:rPr lang="en-US" dirty="0"/>
              <a:t>LANSCE has a complicated pulse structure:</a:t>
            </a:r>
          </a:p>
          <a:p>
            <a:pPr marL="172993" indent="-172993">
              <a:buFont typeface="Arial" panose="020B0604020202020204" pitchFamily="34" charset="0"/>
              <a:buChar char="•"/>
            </a:pPr>
            <a:r>
              <a:rPr lang="en-US" dirty="0"/>
              <a:t>Beam consists of a series of beam bursts, or macro pulses, each one lasting 625 microseconds.</a:t>
            </a:r>
          </a:p>
          <a:p>
            <a:pPr marL="172993" indent="-172993">
              <a:buFont typeface="Arial" panose="020B0604020202020204" pitchFamily="34" charset="0"/>
              <a:buChar char="•"/>
            </a:pPr>
            <a:r>
              <a:rPr lang="en-US" dirty="0"/>
              <a:t>Within each macro pulse is a finer structure of pulses, or micro pulses, each lasting about 290 ns, 360 ns period.</a:t>
            </a:r>
          </a:p>
          <a:p>
            <a:pPr marL="172993" indent="-172993">
              <a:buFont typeface="Arial" panose="020B0604020202020204" pitchFamily="34" charset="0"/>
              <a:buChar char="•"/>
            </a:pPr>
            <a:r>
              <a:rPr lang="en-US" dirty="0"/>
              <a:t>The macro pulse pattern can be repeated at a rate of up to 120 Hz. This results in an average current of about 1 mA at full beam power.</a:t>
            </a:r>
          </a:p>
          <a:p>
            <a:pPr marL="172993" indent="-172993">
              <a:buFont typeface="Arial" panose="020B0604020202020204" pitchFamily="34" charset="0"/>
              <a:buChar char="•"/>
            </a:pPr>
            <a:r>
              <a:rPr lang="en-US" dirty="0"/>
              <a:t>Most pulses consist of both H minus and H plus ions interleaved within the macro pulse.</a:t>
            </a:r>
          </a:p>
          <a:p>
            <a:pPr marL="172993" indent="-172993">
              <a:buFont typeface="Arial" panose="020B0604020202020204" pitchFamily="34" charset="0"/>
              <a:buChar char="•"/>
            </a:pPr>
            <a:r>
              <a:rPr lang="en-US" dirty="0"/>
              <a:t>Once they reach full energy, the differently charged ions are bent in different directions toward their ultimate end station.</a:t>
            </a:r>
          </a:p>
          <a:p>
            <a:pPr marL="172993" indent="-172993">
              <a:buFont typeface="Arial" panose="020B0604020202020204" pitchFamily="34" charset="0"/>
              <a:buChar char="•"/>
            </a:pPr>
            <a:r>
              <a:rPr lang="en-US" dirty="0"/>
              <a:t>Every sixth pulse consists of only H minus. These are destined for the PSR, and eventual the Lujan spallation neutron source.</a:t>
            </a:r>
          </a:p>
          <a:p>
            <a:pPr marL="172993" indent="-172993">
              <a:buFont typeface="Arial" panose="020B0604020202020204" pitchFamily="34" charset="0"/>
              <a:buChar char="•"/>
            </a:pPr>
            <a:endParaRPr lang="en-US" dirty="0"/>
          </a:p>
          <a:p>
            <a:r>
              <a:rPr lang="en-US" dirty="0"/>
              <a:t>Note that this is a nominal pulse structure. The accelerator can be configured to provide many other variations on this theme for specific purposes, but this could result in some disruption to the main user end stations.</a:t>
            </a:r>
          </a:p>
          <a:p>
            <a:endParaRPr lang="en-US" dirty="0"/>
          </a:p>
        </p:txBody>
      </p:sp>
      <p:sp>
        <p:nvSpPr>
          <p:cNvPr id="4" name="Slide Number Placeholder 3"/>
          <p:cNvSpPr>
            <a:spLocks noGrp="1"/>
          </p:cNvSpPr>
          <p:nvPr>
            <p:ph type="sldNum" sz="quarter" idx="5"/>
          </p:nvPr>
        </p:nvSpPr>
        <p:spPr/>
        <p:txBody>
          <a:bodyPr/>
          <a:lstStyle/>
          <a:p>
            <a:fld id="{BAD8D52D-A3F1-4B43-9554-93E43582DB8E}" type="slidenum">
              <a:rPr lang="en-US" smtClean="0"/>
              <a:t>2</a:t>
            </a:fld>
            <a:endParaRPr lang="en-US" dirty="0"/>
          </a:p>
        </p:txBody>
      </p:sp>
    </p:spTree>
    <p:extLst>
      <p:ext uri="{BB962C8B-B14F-4D97-AF65-F5344CB8AC3E}">
        <p14:creationId xmlns:p14="http://schemas.microsoft.com/office/powerpoint/2010/main" val="10621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Order based on average rep rate of the linac provided to that user station.</a:t>
            </a:r>
          </a:p>
        </p:txBody>
      </p:sp>
      <p:sp>
        <p:nvSpPr>
          <p:cNvPr id="4" name="Slide Number Placeholder 3"/>
          <p:cNvSpPr>
            <a:spLocks noGrp="1"/>
          </p:cNvSpPr>
          <p:nvPr>
            <p:ph type="sldNum" sz="quarter" idx="5"/>
          </p:nvPr>
        </p:nvSpPr>
        <p:spPr/>
        <p:txBody>
          <a:bodyPr/>
          <a:lstStyle/>
          <a:p>
            <a:fld id="{E15866A6-5D82-EF42-B691-9D0DE96E2867}" type="slidenum">
              <a:rPr lang="en-US" smtClean="0"/>
              <a:t>3</a:t>
            </a:fld>
            <a:endParaRPr lang="en-US"/>
          </a:p>
        </p:txBody>
      </p:sp>
    </p:spTree>
    <p:extLst>
      <p:ext uri="{BB962C8B-B14F-4D97-AF65-F5344CB8AC3E}">
        <p14:creationId xmlns:p14="http://schemas.microsoft.com/office/powerpoint/2010/main" val="2159147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18AAC-9986-8523-9394-3CDF70D27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D66A3-A8A6-59CD-54A8-926B00DD2F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65CAB-CC24-26B6-7505-A89C93E7151A}"/>
              </a:ext>
            </a:extLst>
          </p:cNvPr>
          <p:cNvSpPr>
            <a:spLocks noGrp="1"/>
          </p:cNvSpPr>
          <p:nvPr>
            <p:ph type="body" idx="1"/>
          </p:nvPr>
        </p:nvSpPr>
        <p:spPr/>
        <p:txBody>
          <a:bodyPr/>
          <a:lstStyle/>
          <a:p>
            <a:r>
              <a:rPr lang="en-US"/>
              <a:t>2x species RFQ</a:t>
            </a:r>
          </a:p>
          <a:p>
            <a:r>
              <a:rPr lang="en-US"/>
              <a:t>Choppers</a:t>
            </a:r>
          </a:p>
          <a:p>
            <a:r>
              <a:rPr lang="en-US"/>
              <a:t>2X species MEBT</a:t>
            </a:r>
          </a:p>
        </p:txBody>
      </p:sp>
      <p:sp>
        <p:nvSpPr>
          <p:cNvPr id="4" name="Slide Number Placeholder 3">
            <a:extLst>
              <a:ext uri="{FF2B5EF4-FFF2-40B4-BE49-F238E27FC236}">
                <a16:creationId xmlns:a16="http://schemas.microsoft.com/office/drawing/2014/main" id="{5E170B19-F332-0A62-2D5C-E97FE2288FE5}"/>
              </a:ext>
            </a:extLst>
          </p:cNvPr>
          <p:cNvSpPr>
            <a:spLocks noGrp="1"/>
          </p:cNvSpPr>
          <p:nvPr>
            <p:ph type="sldNum" sz="quarter" idx="5"/>
          </p:nvPr>
        </p:nvSpPr>
        <p:spPr/>
        <p:txBody>
          <a:bodyPr/>
          <a:lstStyle/>
          <a:p>
            <a:fld id="{BAD8D52D-A3F1-4B43-9554-93E43582DB8E}" type="slidenum">
              <a:rPr lang="en-US" smtClean="0"/>
              <a:t>5</a:t>
            </a:fld>
            <a:endParaRPr lang="en-US"/>
          </a:p>
        </p:txBody>
      </p:sp>
    </p:spTree>
    <p:extLst>
      <p:ext uri="{BB962C8B-B14F-4D97-AF65-F5344CB8AC3E}">
        <p14:creationId xmlns:p14="http://schemas.microsoft.com/office/powerpoint/2010/main" val="3577529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0F7E"/>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A7D230E-980C-6C49-AAFE-3F8388D6141A}"/>
              </a:ext>
            </a:extLst>
          </p:cNvPr>
          <p:cNvPicPr>
            <a:picLocks noChangeAspect="1"/>
          </p:cNvPicPr>
          <p:nvPr userDrawn="1"/>
        </p:nvPicPr>
        <p:blipFill>
          <a:blip r:embed="rId2"/>
          <a:srcRect l="1984" t="6533" r="1274" b="8230"/>
          <a:stretch/>
        </p:blipFill>
        <p:spPr>
          <a:xfrm>
            <a:off x="0" y="0"/>
            <a:ext cx="9144000" cy="5213023"/>
          </a:xfrm>
          <a:prstGeom prst="rect">
            <a:avLst/>
          </a:prstGeom>
        </p:spPr>
      </p:pic>
      <p:sp>
        <p:nvSpPr>
          <p:cNvPr id="2" name="Title 1"/>
          <p:cNvSpPr>
            <a:spLocks noGrp="1"/>
          </p:cNvSpPr>
          <p:nvPr>
            <p:ph type="ctrTitle" hasCustomPrompt="1"/>
          </p:nvPr>
        </p:nvSpPr>
        <p:spPr>
          <a:xfrm>
            <a:off x="457374" y="1486403"/>
            <a:ext cx="3830320" cy="1169551"/>
          </a:xfrm>
        </p:spPr>
        <p:txBody>
          <a:bodyPr lIns="0" tIns="0" rIns="0" bIns="0" anchor="t" anchorCtr="0">
            <a:normAutofit/>
          </a:bodyPr>
          <a:lstStyle>
            <a:lvl1pPr algn="l" fontAlgn="t">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a:t>Click to add title of presentation</a:t>
            </a:r>
          </a:p>
        </p:txBody>
      </p:sp>
      <p:sp>
        <p:nvSpPr>
          <p:cNvPr id="3" name="Subtitle 2"/>
          <p:cNvSpPr>
            <a:spLocks noGrp="1"/>
          </p:cNvSpPr>
          <p:nvPr>
            <p:ph type="subTitle" idx="1" hasCustomPrompt="1"/>
          </p:nvPr>
        </p:nvSpPr>
        <p:spPr>
          <a:xfrm>
            <a:off x="457200" y="2671309"/>
            <a:ext cx="3830320" cy="485140"/>
          </a:xfrm>
        </p:spPr>
        <p:txBody>
          <a:bodyPr lIns="0" tIns="0" rIns="0" bIns="0"/>
          <a:lstStyle>
            <a:lvl1pPr marL="0" indent="0" algn="l">
              <a:buNone/>
              <a:defRPr sz="1600" b="0" i="0">
                <a:solidFill>
                  <a:schemeClr val="bg1"/>
                </a:solidFill>
                <a:latin typeface="Arial" panose="020B0604020202020204" pitchFamily="34" charset="0"/>
                <a:ea typeface="Source Sans Pro Semibold" panose="020B0503030403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presenter or presenting org</a:t>
            </a:r>
          </a:p>
        </p:txBody>
      </p:sp>
      <p:pic>
        <p:nvPicPr>
          <p:cNvPr id="13" name="Picture 12">
            <a:extLst>
              <a:ext uri="{FF2B5EF4-FFF2-40B4-BE49-F238E27FC236}">
                <a16:creationId xmlns:a16="http://schemas.microsoft.com/office/drawing/2014/main" id="{35D57AE5-8F4A-FA4E-90E4-E2EE525E9D92}"/>
              </a:ext>
            </a:extLst>
          </p:cNvPr>
          <p:cNvPicPr>
            <a:picLocks noChangeAspect="1"/>
          </p:cNvPicPr>
          <p:nvPr userDrawn="1"/>
        </p:nvPicPr>
        <p:blipFill>
          <a:blip r:embed="rId3"/>
          <a:stretch>
            <a:fillRect/>
          </a:stretch>
        </p:blipFill>
        <p:spPr>
          <a:xfrm>
            <a:off x="0" y="-58373"/>
            <a:ext cx="3331464" cy="1529754"/>
          </a:xfrm>
          <a:prstGeom prst="rect">
            <a:avLst/>
          </a:prstGeom>
        </p:spPr>
      </p:pic>
      <p:sp>
        <p:nvSpPr>
          <p:cNvPr id="8" name="Text Placeholder 7">
            <a:extLst>
              <a:ext uri="{FF2B5EF4-FFF2-40B4-BE49-F238E27FC236}">
                <a16:creationId xmlns:a16="http://schemas.microsoft.com/office/drawing/2014/main" id="{D1000446-DC24-2642-A21F-0BEA0073149F}"/>
              </a:ext>
            </a:extLst>
          </p:cNvPr>
          <p:cNvSpPr>
            <a:spLocks noGrp="1"/>
          </p:cNvSpPr>
          <p:nvPr>
            <p:ph type="body" sz="quarter" idx="13" hasCustomPrompt="1"/>
          </p:nvPr>
        </p:nvSpPr>
        <p:spPr>
          <a:xfrm>
            <a:off x="457200" y="3297127"/>
            <a:ext cx="2714105" cy="243609"/>
          </a:xfrm>
        </p:spPr>
        <p:txBody>
          <a:bodyPr lIns="0" tIns="0" rIns="0" bIns="0"/>
          <a:lstStyle>
            <a:lvl1pPr>
              <a:buNone/>
              <a:defRPr sz="1200" b="0" i="0">
                <a:solidFill>
                  <a:schemeClr val="bg1"/>
                </a:solidFill>
                <a:latin typeface="Arial" panose="020B0604020202020204" pitchFamily="34" charset="0"/>
                <a:cs typeface="Arial" panose="020B0604020202020204" pitchFamily="34" charset="0"/>
              </a:defRPr>
            </a:lvl1pPr>
          </a:lstStyle>
          <a:p>
            <a:pPr lvl="0"/>
            <a:r>
              <a:rPr lang="en-US"/>
              <a:t>Click to add the date of the presentation</a:t>
            </a:r>
          </a:p>
        </p:txBody>
      </p:sp>
      <p:sp>
        <p:nvSpPr>
          <p:cNvPr id="5" name="Text Placeholder 4">
            <a:extLst>
              <a:ext uri="{FF2B5EF4-FFF2-40B4-BE49-F238E27FC236}">
                <a16:creationId xmlns:a16="http://schemas.microsoft.com/office/drawing/2014/main" id="{D8615BFA-90C1-0F46-AAA7-8C67D48F4666}"/>
              </a:ext>
            </a:extLst>
          </p:cNvPr>
          <p:cNvSpPr>
            <a:spLocks noGrp="1"/>
          </p:cNvSpPr>
          <p:nvPr>
            <p:ph type="body" sz="quarter" idx="14" hasCustomPrompt="1"/>
          </p:nvPr>
        </p:nvSpPr>
        <p:spPr>
          <a:xfrm>
            <a:off x="457200" y="4140122"/>
            <a:ext cx="2597150" cy="379412"/>
          </a:xfrm>
        </p:spPr>
        <p:txBody>
          <a:bodyPr lIns="0" tIns="0" rIns="0" bIns="0" anchor="t" anchorCtr="0"/>
          <a:lstStyle>
            <a:lvl1pPr>
              <a:buFontTx/>
              <a:buNone/>
              <a:defRPr sz="1000">
                <a:solidFill>
                  <a:schemeClr val="bg1">
                    <a:lumMod val="65000"/>
                  </a:schemeClr>
                </a:solidFill>
              </a:defRPr>
            </a:lvl1pPr>
            <a:lvl2pPr>
              <a:buFontTx/>
              <a:buNone/>
              <a:defRPr sz="1200">
                <a:solidFill>
                  <a:schemeClr val="bg1">
                    <a:lumMod val="65000"/>
                  </a:schemeClr>
                </a:solidFill>
              </a:defRPr>
            </a:lvl2pPr>
            <a:lvl3pPr>
              <a:buFontTx/>
              <a:buNone/>
              <a:defRPr sz="1200">
                <a:solidFill>
                  <a:schemeClr val="bg1">
                    <a:lumMod val="65000"/>
                  </a:schemeClr>
                </a:solidFill>
              </a:defRPr>
            </a:lvl3pPr>
            <a:lvl4pPr>
              <a:buFontTx/>
              <a:buNone/>
              <a:defRPr sz="1200">
                <a:solidFill>
                  <a:schemeClr val="bg1">
                    <a:lumMod val="65000"/>
                  </a:schemeClr>
                </a:solidFill>
              </a:defRPr>
            </a:lvl4pPr>
            <a:lvl5pPr>
              <a:buFontTx/>
              <a:buNone/>
              <a:defRPr sz="1200">
                <a:solidFill>
                  <a:schemeClr val="bg1">
                    <a:lumMod val="65000"/>
                  </a:schemeClr>
                </a:solidFill>
              </a:defRPr>
            </a:lvl5pPr>
          </a:lstStyle>
          <a:p>
            <a:pPr lvl="0"/>
            <a:r>
              <a:rPr lang="en-US"/>
              <a:t>DC reviewed by: Name, date</a:t>
            </a:r>
          </a:p>
        </p:txBody>
      </p:sp>
      <p:pic>
        <p:nvPicPr>
          <p:cNvPr id="14" name="Picture 13">
            <a:extLst>
              <a:ext uri="{FF2B5EF4-FFF2-40B4-BE49-F238E27FC236}">
                <a16:creationId xmlns:a16="http://schemas.microsoft.com/office/drawing/2014/main" id="{5414CA33-8F7C-674C-8C40-9D83B5A1C572}"/>
              </a:ext>
            </a:extLst>
          </p:cNvPr>
          <p:cNvPicPr>
            <a:picLocks noChangeAspect="1"/>
          </p:cNvPicPr>
          <p:nvPr userDrawn="1"/>
        </p:nvPicPr>
        <p:blipFill>
          <a:blip r:embed="rId4"/>
          <a:stretch>
            <a:fillRect/>
          </a:stretch>
        </p:blipFill>
        <p:spPr>
          <a:xfrm>
            <a:off x="336401" y="4751400"/>
            <a:ext cx="598099" cy="274637"/>
          </a:xfrm>
          <a:prstGeom prst="rect">
            <a:avLst/>
          </a:prstGeom>
        </p:spPr>
      </p:pic>
      <p:sp>
        <p:nvSpPr>
          <p:cNvPr id="15" name="TextBox 14">
            <a:extLst>
              <a:ext uri="{FF2B5EF4-FFF2-40B4-BE49-F238E27FC236}">
                <a16:creationId xmlns:a16="http://schemas.microsoft.com/office/drawing/2014/main" id="{B45E8F88-2F04-A24D-B64D-D31A64C16106}"/>
              </a:ext>
            </a:extLst>
          </p:cNvPr>
          <p:cNvSpPr txBox="1"/>
          <p:nvPr userDrawn="1"/>
        </p:nvSpPr>
        <p:spPr>
          <a:xfrm>
            <a:off x="918682" y="4859907"/>
            <a:ext cx="3888259" cy="76944"/>
          </a:xfrm>
          <a:prstGeom prst="rect">
            <a:avLst/>
          </a:prstGeom>
          <a:noFill/>
        </p:spPr>
        <p:txBody>
          <a:bodyPr wrap="square" lIns="0" tIns="0" rIns="0" bIns="0" rtlCol="0">
            <a:spAutoFit/>
          </a:bodyPr>
          <a:lstStyle/>
          <a:p>
            <a:r>
              <a:rPr lang="en-US" sz="500">
                <a:solidFill>
                  <a:schemeClr val="bg1"/>
                </a:solidFill>
                <a:latin typeface="Arial" panose="020B0604020202020204" pitchFamily="34" charset="0"/>
                <a:cs typeface="Arial" panose="020B0604020202020204" pitchFamily="34" charset="0"/>
              </a:rPr>
              <a:t>Managed by Triad National Security, LLC., for the U.S. Department of Energy’s NNSA.</a:t>
            </a:r>
          </a:p>
        </p:txBody>
      </p:sp>
    </p:spTree>
    <p:extLst>
      <p:ext uri="{BB962C8B-B14F-4D97-AF65-F5344CB8AC3E}">
        <p14:creationId xmlns:p14="http://schemas.microsoft.com/office/powerpoint/2010/main" val="38340324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ext Areas_White Background">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D46214E2-32D4-424B-9DE1-4EDE4429688D}"/>
              </a:ext>
            </a:extLst>
          </p:cNvPr>
          <p:cNvSpPr>
            <a:spLocks noGrp="1"/>
          </p:cNvSpPr>
          <p:nvPr>
            <p:ph type="body" sz="quarter" idx="15" hasCustomPrompt="1"/>
          </p:nvPr>
        </p:nvSpPr>
        <p:spPr>
          <a:xfrm>
            <a:off x="457200" y="1143000"/>
            <a:ext cx="3840480"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13" name="Text Placeholder 9">
            <a:extLst>
              <a:ext uri="{FF2B5EF4-FFF2-40B4-BE49-F238E27FC236}">
                <a16:creationId xmlns:a16="http://schemas.microsoft.com/office/drawing/2014/main" id="{240E4E95-1B27-5348-9471-7BB69800EDD4}"/>
              </a:ext>
            </a:extLst>
          </p:cNvPr>
          <p:cNvSpPr>
            <a:spLocks noGrp="1"/>
          </p:cNvSpPr>
          <p:nvPr>
            <p:ph type="body" sz="quarter" idx="14" hasCustomPrompt="1"/>
          </p:nvPr>
        </p:nvSpPr>
        <p:spPr>
          <a:xfrm>
            <a:off x="457200" y="457200"/>
            <a:ext cx="8229600" cy="667512"/>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28" name="Text Placeholder 12">
            <a:extLst>
              <a:ext uri="{FF2B5EF4-FFF2-40B4-BE49-F238E27FC236}">
                <a16:creationId xmlns:a16="http://schemas.microsoft.com/office/drawing/2014/main" id="{1B65E676-959E-0E41-8EAD-45D6F7E076BD}"/>
              </a:ext>
            </a:extLst>
          </p:cNvPr>
          <p:cNvSpPr>
            <a:spLocks noGrp="1"/>
          </p:cNvSpPr>
          <p:nvPr>
            <p:ph type="body" sz="quarter" idx="18" hasCustomPrompt="1"/>
          </p:nvPr>
        </p:nvSpPr>
        <p:spPr>
          <a:xfrm>
            <a:off x="4846320" y="1143000"/>
            <a:ext cx="3840480"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8" name="Text Placeholder 2">
            <a:extLst>
              <a:ext uri="{FF2B5EF4-FFF2-40B4-BE49-F238E27FC236}">
                <a16:creationId xmlns:a16="http://schemas.microsoft.com/office/drawing/2014/main" id="{181900B1-3D44-764E-9A42-70386E05E549}"/>
              </a:ext>
            </a:extLst>
          </p:cNvPr>
          <p:cNvSpPr>
            <a:spLocks noGrp="1"/>
          </p:cNvSpPr>
          <p:nvPr>
            <p:ph type="body" sz="quarter" idx="20" hasCustomPrompt="1"/>
          </p:nvPr>
        </p:nvSpPr>
        <p:spPr>
          <a:xfrm>
            <a:off x="457200" y="1508760"/>
            <a:ext cx="3840480" cy="3034768"/>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add first bullet</a:t>
            </a:r>
          </a:p>
          <a:p>
            <a:pPr lvl="1"/>
            <a:r>
              <a:rPr lang="en-US"/>
              <a:t>Second level</a:t>
            </a:r>
          </a:p>
          <a:p>
            <a:pPr lvl="2"/>
            <a:r>
              <a:rPr lang="en-US"/>
              <a:t>Third level</a:t>
            </a:r>
          </a:p>
          <a:p>
            <a:pPr lvl="3"/>
            <a:r>
              <a:rPr lang="en-US"/>
              <a:t>Fourth level</a:t>
            </a:r>
          </a:p>
        </p:txBody>
      </p:sp>
      <p:sp>
        <p:nvSpPr>
          <p:cNvPr id="9" name="Text Placeholder 2">
            <a:extLst>
              <a:ext uri="{FF2B5EF4-FFF2-40B4-BE49-F238E27FC236}">
                <a16:creationId xmlns:a16="http://schemas.microsoft.com/office/drawing/2014/main" id="{28685422-C0F4-174C-BFA6-015246A3D42C}"/>
              </a:ext>
            </a:extLst>
          </p:cNvPr>
          <p:cNvSpPr>
            <a:spLocks noGrp="1"/>
          </p:cNvSpPr>
          <p:nvPr>
            <p:ph type="body" sz="quarter" idx="21" hasCustomPrompt="1"/>
          </p:nvPr>
        </p:nvSpPr>
        <p:spPr>
          <a:xfrm>
            <a:off x="4846320" y="1508760"/>
            <a:ext cx="3840480" cy="3034768"/>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add first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7810906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hotos and Text_White Backgroun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4D7D689-7F2D-0348-816C-97C77A8DA13C}"/>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a:t>Click to add a brief slide title</a:t>
            </a:r>
          </a:p>
        </p:txBody>
      </p:sp>
      <p:sp>
        <p:nvSpPr>
          <p:cNvPr id="24" name="Picture Placeholder 9">
            <a:extLst>
              <a:ext uri="{FF2B5EF4-FFF2-40B4-BE49-F238E27FC236}">
                <a16:creationId xmlns:a16="http://schemas.microsoft.com/office/drawing/2014/main" id="{DB2A39F7-5A62-2B4C-A657-BD57B5768EF5}"/>
              </a:ext>
            </a:extLst>
          </p:cNvPr>
          <p:cNvSpPr>
            <a:spLocks noGrp="1"/>
          </p:cNvSpPr>
          <p:nvPr>
            <p:ph type="pic" sz="quarter" idx="32"/>
          </p:nvPr>
        </p:nvSpPr>
        <p:spPr>
          <a:xfrm>
            <a:off x="457200" y="1143000"/>
            <a:ext cx="368503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25" name="Text Placeholder 12">
            <a:extLst>
              <a:ext uri="{FF2B5EF4-FFF2-40B4-BE49-F238E27FC236}">
                <a16:creationId xmlns:a16="http://schemas.microsoft.com/office/drawing/2014/main" id="{6CCEB416-B433-8F46-8DFF-FFAC7ACCA5F6}"/>
              </a:ext>
            </a:extLst>
          </p:cNvPr>
          <p:cNvSpPr>
            <a:spLocks noGrp="1"/>
          </p:cNvSpPr>
          <p:nvPr>
            <p:ph type="body" sz="quarter" idx="33" hasCustomPrompt="1"/>
          </p:nvPr>
        </p:nvSpPr>
        <p:spPr>
          <a:xfrm>
            <a:off x="457200" y="3520440"/>
            <a:ext cx="3685032" cy="181084"/>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26" name="Text Placeholder 12">
            <a:extLst>
              <a:ext uri="{FF2B5EF4-FFF2-40B4-BE49-F238E27FC236}">
                <a16:creationId xmlns:a16="http://schemas.microsoft.com/office/drawing/2014/main" id="{66B16311-DD9F-7D43-964B-E92B217DC39E}"/>
              </a:ext>
            </a:extLst>
          </p:cNvPr>
          <p:cNvSpPr>
            <a:spLocks noGrp="1"/>
          </p:cNvSpPr>
          <p:nvPr>
            <p:ph type="body" sz="quarter" idx="34" hasCustomPrompt="1"/>
          </p:nvPr>
        </p:nvSpPr>
        <p:spPr>
          <a:xfrm>
            <a:off x="457200" y="3840480"/>
            <a:ext cx="3685032" cy="731520"/>
          </a:xfrm>
        </p:spPr>
        <p:txBody>
          <a:bodyPr lIns="0" tIns="0" rIns="0" bIns="0"/>
          <a:lstStyle>
            <a:lvl1pPr marL="0" indent="0">
              <a:lnSpc>
                <a:spcPct val="100000"/>
              </a:lnSpc>
              <a:spcBef>
                <a:spcPts val="60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23" name="Text Placeholder 13">
            <a:extLst>
              <a:ext uri="{FF2B5EF4-FFF2-40B4-BE49-F238E27FC236}">
                <a16:creationId xmlns:a16="http://schemas.microsoft.com/office/drawing/2014/main" id="{023AA45D-8199-F644-847B-E64A5EC3FB87}"/>
              </a:ext>
            </a:extLst>
          </p:cNvPr>
          <p:cNvSpPr>
            <a:spLocks noGrp="1"/>
          </p:cNvSpPr>
          <p:nvPr>
            <p:ph type="body" sz="quarter" idx="18" hasCustomPrompt="1"/>
          </p:nvPr>
        </p:nvSpPr>
        <p:spPr>
          <a:xfrm>
            <a:off x="457200" y="3246120"/>
            <a:ext cx="368503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33" name="Picture Placeholder 9">
            <a:extLst>
              <a:ext uri="{FF2B5EF4-FFF2-40B4-BE49-F238E27FC236}">
                <a16:creationId xmlns:a16="http://schemas.microsoft.com/office/drawing/2014/main" id="{2652C890-3579-2E47-9AB6-1D78A5E47643}"/>
              </a:ext>
            </a:extLst>
          </p:cNvPr>
          <p:cNvSpPr>
            <a:spLocks noGrp="1"/>
          </p:cNvSpPr>
          <p:nvPr>
            <p:ph type="pic" sz="quarter" idx="36"/>
          </p:nvPr>
        </p:nvSpPr>
        <p:spPr>
          <a:xfrm>
            <a:off x="5001768" y="1143000"/>
            <a:ext cx="368503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34" name="Text Placeholder 12">
            <a:extLst>
              <a:ext uri="{FF2B5EF4-FFF2-40B4-BE49-F238E27FC236}">
                <a16:creationId xmlns:a16="http://schemas.microsoft.com/office/drawing/2014/main" id="{DD1D0C09-D811-144F-BEBD-275B6A12072D}"/>
              </a:ext>
            </a:extLst>
          </p:cNvPr>
          <p:cNvSpPr>
            <a:spLocks noGrp="1"/>
          </p:cNvSpPr>
          <p:nvPr>
            <p:ph type="body" sz="quarter" idx="37" hasCustomPrompt="1"/>
          </p:nvPr>
        </p:nvSpPr>
        <p:spPr>
          <a:xfrm>
            <a:off x="5001768" y="3520440"/>
            <a:ext cx="3685032" cy="181084"/>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35" name="Text Placeholder 12">
            <a:extLst>
              <a:ext uri="{FF2B5EF4-FFF2-40B4-BE49-F238E27FC236}">
                <a16:creationId xmlns:a16="http://schemas.microsoft.com/office/drawing/2014/main" id="{2213ED2D-D77F-7D49-9E2D-96B09A5A751F}"/>
              </a:ext>
            </a:extLst>
          </p:cNvPr>
          <p:cNvSpPr>
            <a:spLocks noGrp="1"/>
          </p:cNvSpPr>
          <p:nvPr>
            <p:ph type="body" sz="quarter" idx="38" hasCustomPrompt="1"/>
          </p:nvPr>
        </p:nvSpPr>
        <p:spPr>
          <a:xfrm>
            <a:off x="5001768" y="3840480"/>
            <a:ext cx="3685032" cy="731520"/>
          </a:xfrm>
        </p:spPr>
        <p:txBody>
          <a:bodyPr lIns="0" tIns="0" rIns="0" bIns="0"/>
          <a:lstStyle>
            <a:lvl1pPr marL="0" indent="0">
              <a:lnSpc>
                <a:spcPct val="100000"/>
              </a:lnSpc>
              <a:spcBef>
                <a:spcPts val="60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36" name="Text Placeholder 13">
            <a:extLst>
              <a:ext uri="{FF2B5EF4-FFF2-40B4-BE49-F238E27FC236}">
                <a16:creationId xmlns:a16="http://schemas.microsoft.com/office/drawing/2014/main" id="{5AA83665-F240-0345-B903-C8950DEFAF0A}"/>
              </a:ext>
            </a:extLst>
          </p:cNvPr>
          <p:cNvSpPr>
            <a:spLocks noGrp="1"/>
          </p:cNvSpPr>
          <p:nvPr>
            <p:ph type="body" sz="quarter" idx="39" hasCustomPrompt="1"/>
          </p:nvPr>
        </p:nvSpPr>
        <p:spPr>
          <a:xfrm>
            <a:off x="5001768" y="3246120"/>
            <a:ext cx="368503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Tree>
    <p:extLst>
      <p:ext uri="{BB962C8B-B14F-4D97-AF65-F5344CB8AC3E}">
        <p14:creationId xmlns:p14="http://schemas.microsoft.com/office/powerpoint/2010/main" val="335206463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s_White Backgrou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13F276B-7B5E-4A45-AB9F-2B475F2AEAB2}"/>
              </a:ext>
            </a:extLst>
          </p:cNvPr>
          <p:cNvSpPr>
            <a:spLocks noGrp="1"/>
          </p:cNvSpPr>
          <p:nvPr>
            <p:ph type="pic" sz="quarter" idx="13"/>
          </p:nvPr>
        </p:nvSpPr>
        <p:spPr>
          <a:xfrm>
            <a:off x="457200" y="1143000"/>
            <a:ext cx="249328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457200" y="3520440"/>
            <a:ext cx="2496312"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24" name="Text Placeholder 12">
            <a:extLst>
              <a:ext uri="{FF2B5EF4-FFF2-40B4-BE49-F238E27FC236}">
                <a16:creationId xmlns:a16="http://schemas.microsoft.com/office/drawing/2014/main" id="{3F0E9DEE-404F-3B49-8159-94FE1CD3739D}"/>
              </a:ext>
            </a:extLst>
          </p:cNvPr>
          <p:cNvSpPr>
            <a:spLocks noGrp="1"/>
          </p:cNvSpPr>
          <p:nvPr>
            <p:ph type="body" sz="quarter" idx="30" hasCustomPrompt="1"/>
          </p:nvPr>
        </p:nvSpPr>
        <p:spPr>
          <a:xfrm>
            <a:off x="457200"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22" name="Title 1">
            <a:extLst>
              <a:ext uri="{FF2B5EF4-FFF2-40B4-BE49-F238E27FC236}">
                <a16:creationId xmlns:a16="http://schemas.microsoft.com/office/drawing/2014/main" id="{F7A3DBA4-BE0E-254D-B5C0-8A64DDD66A6B}"/>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a:t>Click to add a brief slide title</a:t>
            </a:r>
          </a:p>
        </p:txBody>
      </p:sp>
      <p:sp>
        <p:nvSpPr>
          <p:cNvPr id="33" name="Text Placeholder 13">
            <a:extLst>
              <a:ext uri="{FF2B5EF4-FFF2-40B4-BE49-F238E27FC236}">
                <a16:creationId xmlns:a16="http://schemas.microsoft.com/office/drawing/2014/main" id="{41D2BBC2-2746-3640-A719-673E2A8446C3}"/>
              </a:ext>
            </a:extLst>
          </p:cNvPr>
          <p:cNvSpPr>
            <a:spLocks noGrp="1"/>
          </p:cNvSpPr>
          <p:nvPr>
            <p:ph type="body" sz="quarter" idx="33" hasCustomPrompt="1"/>
          </p:nvPr>
        </p:nvSpPr>
        <p:spPr>
          <a:xfrm>
            <a:off x="457200" y="3246120"/>
            <a:ext cx="249631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34" name="Picture Placeholder 9">
            <a:extLst>
              <a:ext uri="{FF2B5EF4-FFF2-40B4-BE49-F238E27FC236}">
                <a16:creationId xmlns:a16="http://schemas.microsoft.com/office/drawing/2014/main" id="{89502A4B-C79D-094E-AB5C-63DF6E12EF81}"/>
              </a:ext>
            </a:extLst>
          </p:cNvPr>
          <p:cNvSpPr>
            <a:spLocks noGrp="1"/>
          </p:cNvSpPr>
          <p:nvPr>
            <p:ph type="pic" sz="quarter" idx="34"/>
          </p:nvPr>
        </p:nvSpPr>
        <p:spPr>
          <a:xfrm>
            <a:off x="3327400" y="1143000"/>
            <a:ext cx="249631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35" name="Text Placeholder 12">
            <a:extLst>
              <a:ext uri="{FF2B5EF4-FFF2-40B4-BE49-F238E27FC236}">
                <a16:creationId xmlns:a16="http://schemas.microsoft.com/office/drawing/2014/main" id="{5EAC29D9-3DBA-0242-8290-359D5CA84B64}"/>
              </a:ext>
            </a:extLst>
          </p:cNvPr>
          <p:cNvSpPr>
            <a:spLocks noGrp="1"/>
          </p:cNvSpPr>
          <p:nvPr>
            <p:ph type="body" sz="quarter" idx="35" hasCustomPrompt="1"/>
          </p:nvPr>
        </p:nvSpPr>
        <p:spPr>
          <a:xfrm>
            <a:off x="3335992" y="3520440"/>
            <a:ext cx="2496312"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36" name="Text Placeholder 12">
            <a:extLst>
              <a:ext uri="{FF2B5EF4-FFF2-40B4-BE49-F238E27FC236}">
                <a16:creationId xmlns:a16="http://schemas.microsoft.com/office/drawing/2014/main" id="{3F9A309D-AA80-C54C-9A92-012D53D91C2B}"/>
              </a:ext>
            </a:extLst>
          </p:cNvPr>
          <p:cNvSpPr>
            <a:spLocks noGrp="1"/>
          </p:cNvSpPr>
          <p:nvPr>
            <p:ph type="body" sz="quarter" idx="36" hasCustomPrompt="1"/>
          </p:nvPr>
        </p:nvSpPr>
        <p:spPr>
          <a:xfrm>
            <a:off x="3335992"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37" name="Text Placeholder 13">
            <a:extLst>
              <a:ext uri="{FF2B5EF4-FFF2-40B4-BE49-F238E27FC236}">
                <a16:creationId xmlns:a16="http://schemas.microsoft.com/office/drawing/2014/main" id="{03EA5BB2-66F6-4F44-964B-E9F9D73F216A}"/>
              </a:ext>
            </a:extLst>
          </p:cNvPr>
          <p:cNvSpPr>
            <a:spLocks noGrp="1"/>
          </p:cNvSpPr>
          <p:nvPr>
            <p:ph type="body" sz="quarter" idx="37" hasCustomPrompt="1"/>
          </p:nvPr>
        </p:nvSpPr>
        <p:spPr>
          <a:xfrm>
            <a:off x="3335991" y="3246120"/>
            <a:ext cx="2496312"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38" name="Picture Placeholder 9">
            <a:extLst>
              <a:ext uri="{FF2B5EF4-FFF2-40B4-BE49-F238E27FC236}">
                <a16:creationId xmlns:a16="http://schemas.microsoft.com/office/drawing/2014/main" id="{898309A4-718B-084E-8229-17E4D40AEA42}"/>
              </a:ext>
            </a:extLst>
          </p:cNvPr>
          <p:cNvSpPr>
            <a:spLocks noGrp="1"/>
          </p:cNvSpPr>
          <p:nvPr>
            <p:ph type="pic" sz="quarter" idx="38"/>
          </p:nvPr>
        </p:nvSpPr>
        <p:spPr>
          <a:xfrm>
            <a:off x="6188617" y="1143000"/>
            <a:ext cx="2496312"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39" name="Text Placeholder 12">
            <a:extLst>
              <a:ext uri="{FF2B5EF4-FFF2-40B4-BE49-F238E27FC236}">
                <a16:creationId xmlns:a16="http://schemas.microsoft.com/office/drawing/2014/main" id="{36A0BC0D-8996-364B-A361-13CBBB9B4789}"/>
              </a:ext>
            </a:extLst>
          </p:cNvPr>
          <p:cNvSpPr>
            <a:spLocks noGrp="1"/>
          </p:cNvSpPr>
          <p:nvPr>
            <p:ph type="body" sz="quarter" idx="39" hasCustomPrompt="1"/>
          </p:nvPr>
        </p:nvSpPr>
        <p:spPr>
          <a:xfrm>
            <a:off x="6198777" y="3520440"/>
            <a:ext cx="2496312" cy="182880"/>
          </a:xfrm>
        </p:spPr>
        <p:txBody>
          <a:bodyPr lIns="0" tIns="0" rIns="0" bIns="0"/>
          <a:lstStyle>
            <a:lvl1pPr marL="0" indent="0">
              <a:lnSpc>
                <a:spcPct val="100000"/>
              </a:lnSpc>
              <a:spcBef>
                <a:spcPts val="0"/>
              </a:spcBef>
              <a:buNone/>
              <a:defRPr sz="1400" b="1" i="0">
                <a:solidFill>
                  <a:srgbClr val="09198D"/>
                </a:solidFill>
                <a:latin typeface="Arial" panose="020B0604020202020204" pitchFamily="34" charset="0"/>
                <a:cs typeface="Arial" panose="020B0604020202020204" pitchFamily="34" charset="0"/>
              </a:defRPr>
            </a:lvl1pPr>
          </a:lstStyle>
          <a:p>
            <a:pPr lvl="0"/>
            <a:r>
              <a:rPr lang="en-US"/>
              <a:t>Click to add subhead</a:t>
            </a:r>
          </a:p>
        </p:txBody>
      </p:sp>
      <p:sp>
        <p:nvSpPr>
          <p:cNvPr id="40" name="Text Placeholder 12">
            <a:extLst>
              <a:ext uri="{FF2B5EF4-FFF2-40B4-BE49-F238E27FC236}">
                <a16:creationId xmlns:a16="http://schemas.microsoft.com/office/drawing/2014/main" id="{8D60D97D-2394-F140-9FBA-975ED64074F0}"/>
              </a:ext>
            </a:extLst>
          </p:cNvPr>
          <p:cNvSpPr>
            <a:spLocks noGrp="1"/>
          </p:cNvSpPr>
          <p:nvPr>
            <p:ph type="body" sz="quarter" idx="40" hasCustomPrompt="1"/>
          </p:nvPr>
        </p:nvSpPr>
        <p:spPr>
          <a:xfrm>
            <a:off x="6199632" y="3840480"/>
            <a:ext cx="2496312"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41" name="Text Placeholder 13">
            <a:extLst>
              <a:ext uri="{FF2B5EF4-FFF2-40B4-BE49-F238E27FC236}">
                <a16:creationId xmlns:a16="http://schemas.microsoft.com/office/drawing/2014/main" id="{5AA90BFA-AE15-3049-88D8-EA2FDB94E716}"/>
              </a:ext>
            </a:extLst>
          </p:cNvPr>
          <p:cNvSpPr>
            <a:spLocks noGrp="1"/>
          </p:cNvSpPr>
          <p:nvPr>
            <p:ph type="body" sz="quarter" idx="41" hasCustomPrompt="1"/>
          </p:nvPr>
        </p:nvSpPr>
        <p:spPr>
          <a:xfrm>
            <a:off x="6198067" y="3246120"/>
            <a:ext cx="2496312" cy="182880"/>
          </a:xfrm>
        </p:spPr>
        <p:txBody>
          <a:bodyPr lIns="0" tIns="0" rIns="0" bIns="0"/>
          <a:lstStyle>
            <a:lvl1pPr marL="0" indent="0">
              <a:lnSpc>
                <a:spcPct val="100000"/>
              </a:lnSpc>
              <a:spcBef>
                <a:spcPts val="0"/>
              </a:spcBef>
              <a:buNone/>
              <a:defRPr sz="700" b="0" i="1">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Tree>
    <p:extLst>
      <p:ext uri="{BB962C8B-B14F-4D97-AF65-F5344CB8AC3E}">
        <p14:creationId xmlns:p14="http://schemas.microsoft.com/office/powerpoint/2010/main" val="2929323039"/>
      </p:ext>
    </p:extLst>
  </p:cSld>
  <p:clrMapOvr>
    <a:masterClrMapping/>
  </p:clrMapOvr>
  <p:extLst>
    <p:ext uri="{DCECCB84-F9BA-43D5-87BE-67443E8EF086}">
      <p15:sldGuideLst xmlns:p15="http://schemas.microsoft.com/office/powerpoint/2012/main">
        <p15:guide id="1" orient="horz" pos="36" userDrawn="1">
          <p15:clr>
            <a:srgbClr val="FBAE40"/>
          </p15:clr>
        </p15:guide>
        <p15:guide id="2" pos="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mages_White Background">
    <p:spTree>
      <p:nvGrpSpPr>
        <p:cNvPr id="1" name=""/>
        <p:cNvGrpSpPr/>
        <p:nvPr/>
      </p:nvGrpSpPr>
      <p:grpSpPr>
        <a:xfrm>
          <a:off x="0" y="0"/>
          <a:ext cx="0" cy="0"/>
          <a:chOff x="0" y="0"/>
          <a:chExt cx="0" cy="0"/>
        </a:xfrm>
      </p:grpSpPr>
      <p:sp>
        <p:nvSpPr>
          <p:cNvPr id="30" name="Picture Placeholder 9">
            <a:extLst>
              <a:ext uri="{FF2B5EF4-FFF2-40B4-BE49-F238E27FC236}">
                <a16:creationId xmlns:a16="http://schemas.microsoft.com/office/drawing/2014/main" id="{61FE822B-AC64-EF4D-8FBA-F5A67DA6075B}"/>
              </a:ext>
            </a:extLst>
          </p:cNvPr>
          <p:cNvSpPr>
            <a:spLocks noGrp="1"/>
          </p:cNvSpPr>
          <p:nvPr>
            <p:ph type="pic" sz="quarter" idx="49"/>
          </p:nvPr>
        </p:nvSpPr>
        <p:spPr>
          <a:xfrm>
            <a:off x="45720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31" name="Text Placeholder 12">
            <a:extLst>
              <a:ext uri="{FF2B5EF4-FFF2-40B4-BE49-F238E27FC236}">
                <a16:creationId xmlns:a16="http://schemas.microsoft.com/office/drawing/2014/main" id="{55F05C8A-25A6-8743-93FA-19E18F32CEE5}"/>
              </a:ext>
            </a:extLst>
          </p:cNvPr>
          <p:cNvSpPr>
            <a:spLocks noGrp="1"/>
          </p:cNvSpPr>
          <p:nvPr>
            <p:ph type="body" sz="quarter" idx="50" hasCustomPrompt="1"/>
          </p:nvPr>
        </p:nvSpPr>
        <p:spPr>
          <a:xfrm>
            <a:off x="45720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35" name="Text Placeholder 12">
            <a:extLst>
              <a:ext uri="{FF2B5EF4-FFF2-40B4-BE49-F238E27FC236}">
                <a16:creationId xmlns:a16="http://schemas.microsoft.com/office/drawing/2014/main" id="{5FCE87CD-A10E-D049-9E39-8C800BEF41A7}"/>
              </a:ext>
            </a:extLst>
          </p:cNvPr>
          <p:cNvSpPr>
            <a:spLocks noGrp="1"/>
          </p:cNvSpPr>
          <p:nvPr>
            <p:ph type="body" sz="quarter" idx="30" hasCustomPrompt="1"/>
          </p:nvPr>
        </p:nvSpPr>
        <p:spPr>
          <a:xfrm>
            <a:off x="45720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50" name="Text Placeholder 13">
            <a:extLst>
              <a:ext uri="{FF2B5EF4-FFF2-40B4-BE49-F238E27FC236}">
                <a16:creationId xmlns:a16="http://schemas.microsoft.com/office/drawing/2014/main" id="{7B382B21-A741-2447-9794-C4BAAA2A3487}"/>
              </a:ext>
            </a:extLst>
          </p:cNvPr>
          <p:cNvSpPr>
            <a:spLocks noGrp="1"/>
          </p:cNvSpPr>
          <p:nvPr>
            <p:ph type="body" sz="quarter" idx="33" hasCustomPrompt="1"/>
          </p:nvPr>
        </p:nvSpPr>
        <p:spPr>
          <a:xfrm>
            <a:off x="45720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71" name="Title 1">
            <a:extLst>
              <a:ext uri="{FF2B5EF4-FFF2-40B4-BE49-F238E27FC236}">
                <a16:creationId xmlns:a16="http://schemas.microsoft.com/office/drawing/2014/main" id="{819E2C4F-8306-5F45-9827-3921D5E3EBB9}"/>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a:t>Click to add a brief slide title</a:t>
            </a:r>
          </a:p>
        </p:txBody>
      </p:sp>
      <p:sp>
        <p:nvSpPr>
          <p:cNvPr id="20" name="Picture Placeholder 9">
            <a:extLst>
              <a:ext uri="{FF2B5EF4-FFF2-40B4-BE49-F238E27FC236}">
                <a16:creationId xmlns:a16="http://schemas.microsoft.com/office/drawing/2014/main" id="{D4247F89-81E5-374A-93B4-95F0EBEEB198}"/>
              </a:ext>
            </a:extLst>
          </p:cNvPr>
          <p:cNvSpPr>
            <a:spLocks noGrp="1"/>
          </p:cNvSpPr>
          <p:nvPr>
            <p:ph type="pic" sz="quarter" idx="51"/>
          </p:nvPr>
        </p:nvSpPr>
        <p:spPr>
          <a:xfrm>
            <a:off x="260096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21" name="Text Placeholder 12">
            <a:extLst>
              <a:ext uri="{FF2B5EF4-FFF2-40B4-BE49-F238E27FC236}">
                <a16:creationId xmlns:a16="http://schemas.microsoft.com/office/drawing/2014/main" id="{F7F65FAA-0013-D547-8E1C-08509B0C9756}"/>
              </a:ext>
            </a:extLst>
          </p:cNvPr>
          <p:cNvSpPr>
            <a:spLocks noGrp="1"/>
          </p:cNvSpPr>
          <p:nvPr>
            <p:ph type="body" sz="quarter" idx="52" hasCustomPrompt="1"/>
          </p:nvPr>
        </p:nvSpPr>
        <p:spPr>
          <a:xfrm>
            <a:off x="260096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22" name="Text Placeholder 12">
            <a:extLst>
              <a:ext uri="{FF2B5EF4-FFF2-40B4-BE49-F238E27FC236}">
                <a16:creationId xmlns:a16="http://schemas.microsoft.com/office/drawing/2014/main" id="{E0CC8275-50BB-9D46-8CBD-03E17397C17B}"/>
              </a:ext>
            </a:extLst>
          </p:cNvPr>
          <p:cNvSpPr>
            <a:spLocks noGrp="1"/>
          </p:cNvSpPr>
          <p:nvPr>
            <p:ph type="body" sz="quarter" idx="53" hasCustomPrompt="1"/>
          </p:nvPr>
        </p:nvSpPr>
        <p:spPr>
          <a:xfrm>
            <a:off x="260096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23" name="Text Placeholder 13">
            <a:extLst>
              <a:ext uri="{FF2B5EF4-FFF2-40B4-BE49-F238E27FC236}">
                <a16:creationId xmlns:a16="http://schemas.microsoft.com/office/drawing/2014/main" id="{657B4D06-BD92-7545-B5A7-8502A750427B}"/>
              </a:ext>
            </a:extLst>
          </p:cNvPr>
          <p:cNvSpPr>
            <a:spLocks noGrp="1"/>
          </p:cNvSpPr>
          <p:nvPr>
            <p:ph type="body" sz="quarter" idx="54" hasCustomPrompt="1"/>
          </p:nvPr>
        </p:nvSpPr>
        <p:spPr>
          <a:xfrm>
            <a:off x="260096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24" name="Picture Placeholder 9">
            <a:extLst>
              <a:ext uri="{FF2B5EF4-FFF2-40B4-BE49-F238E27FC236}">
                <a16:creationId xmlns:a16="http://schemas.microsoft.com/office/drawing/2014/main" id="{CF4ED884-6C25-824B-BDBF-AF0431A6640B}"/>
              </a:ext>
            </a:extLst>
          </p:cNvPr>
          <p:cNvSpPr>
            <a:spLocks noGrp="1"/>
          </p:cNvSpPr>
          <p:nvPr>
            <p:ph type="pic" sz="quarter" idx="55"/>
          </p:nvPr>
        </p:nvSpPr>
        <p:spPr>
          <a:xfrm>
            <a:off x="473456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25" name="Text Placeholder 12">
            <a:extLst>
              <a:ext uri="{FF2B5EF4-FFF2-40B4-BE49-F238E27FC236}">
                <a16:creationId xmlns:a16="http://schemas.microsoft.com/office/drawing/2014/main" id="{AA0BC496-BA6C-7C4D-AC5E-A59885AE42AF}"/>
              </a:ext>
            </a:extLst>
          </p:cNvPr>
          <p:cNvSpPr>
            <a:spLocks noGrp="1"/>
          </p:cNvSpPr>
          <p:nvPr>
            <p:ph type="body" sz="quarter" idx="56" hasCustomPrompt="1"/>
          </p:nvPr>
        </p:nvSpPr>
        <p:spPr>
          <a:xfrm>
            <a:off x="473456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26" name="Text Placeholder 12">
            <a:extLst>
              <a:ext uri="{FF2B5EF4-FFF2-40B4-BE49-F238E27FC236}">
                <a16:creationId xmlns:a16="http://schemas.microsoft.com/office/drawing/2014/main" id="{07D1AADA-118E-BE41-B80B-51BBD18F656A}"/>
              </a:ext>
            </a:extLst>
          </p:cNvPr>
          <p:cNvSpPr>
            <a:spLocks noGrp="1"/>
          </p:cNvSpPr>
          <p:nvPr>
            <p:ph type="body" sz="quarter" idx="57" hasCustomPrompt="1"/>
          </p:nvPr>
        </p:nvSpPr>
        <p:spPr>
          <a:xfrm>
            <a:off x="473456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27" name="Text Placeholder 13">
            <a:extLst>
              <a:ext uri="{FF2B5EF4-FFF2-40B4-BE49-F238E27FC236}">
                <a16:creationId xmlns:a16="http://schemas.microsoft.com/office/drawing/2014/main" id="{E24E11C2-3904-B24A-8E60-8EA03D6D30B9}"/>
              </a:ext>
            </a:extLst>
          </p:cNvPr>
          <p:cNvSpPr>
            <a:spLocks noGrp="1"/>
          </p:cNvSpPr>
          <p:nvPr>
            <p:ph type="body" sz="quarter" idx="58" hasCustomPrompt="1"/>
          </p:nvPr>
        </p:nvSpPr>
        <p:spPr>
          <a:xfrm>
            <a:off x="473456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28" name="Picture Placeholder 9">
            <a:extLst>
              <a:ext uri="{FF2B5EF4-FFF2-40B4-BE49-F238E27FC236}">
                <a16:creationId xmlns:a16="http://schemas.microsoft.com/office/drawing/2014/main" id="{17E6B775-F183-E24D-B8C8-C5A9D75E35BE}"/>
              </a:ext>
            </a:extLst>
          </p:cNvPr>
          <p:cNvSpPr>
            <a:spLocks noGrp="1"/>
          </p:cNvSpPr>
          <p:nvPr>
            <p:ph type="pic" sz="quarter" idx="59"/>
          </p:nvPr>
        </p:nvSpPr>
        <p:spPr>
          <a:xfrm>
            <a:off x="6858000" y="1143000"/>
            <a:ext cx="1828800" cy="2029968"/>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29" name="Text Placeholder 12">
            <a:extLst>
              <a:ext uri="{FF2B5EF4-FFF2-40B4-BE49-F238E27FC236}">
                <a16:creationId xmlns:a16="http://schemas.microsoft.com/office/drawing/2014/main" id="{7BA052C5-1320-4341-BC7F-17F881F3CCB5}"/>
              </a:ext>
            </a:extLst>
          </p:cNvPr>
          <p:cNvSpPr>
            <a:spLocks noGrp="1"/>
          </p:cNvSpPr>
          <p:nvPr>
            <p:ph type="body" sz="quarter" idx="60" hasCustomPrompt="1"/>
          </p:nvPr>
        </p:nvSpPr>
        <p:spPr>
          <a:xfrm>
            <a:off x="6858000" y="3520440"/>
            <a:ext cx="1828800" cy="182880"/>
          </a:xfrm>
        </p:spPr>
        <p:txBody>
          <a:bodyPr lIns="0" tIns="0" rIns="0" bIns="0"/>
          <a:lstStyle>
            <a:lvl1pPr marL="0" indent="0">
              <a:lnSpc>
                <a:spcPct val="100000"/>
              </a:lnSpc>
              <a:spcBef>
                <a:spcPts val="0"/>
              </a:spcBef>
              <a:buNone/>
              <a:defRPr sz="14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32" name="Text Placeholder 12">
            <a:extLst>
              <a:ext uri="{FF2B5EF4-FFF2-40B4-BE49-F238E27FC236}">
                <a16:creationId xmlns:a16="http://schemas.microsoft.com/office/drawing/2014/main" id="{2BD7FEF4-B67E-064E-B1C5-49DA8EA68519}"/>
              </a:ext>
            </a:extLst>
          </p:cNvPr>
          <p:cNvSpPr>
            <a:spLocks noGrp="1"/>
          </p:cNvSpPr>
          <p:nvPr>
            <p:ph type="body" sz="quarter" idx="61" hasCustomPrompt="1"/>
          </p:nvPr>
        </p:nvSpPr>
        <p:spPr>
          <a:xfrm>
            <a:off x="6858000" y="3840480"/>
            <a:ext cx="1828800" cy="731520"/>
          </a:xfrm>
        </p:spPr>
        <p:txBody>
          <a:bodyPr lIns="0" tIns="0" rIns="0" bIns="0"/>
          <a:lstStyle>
            <a:lvl1pPr marL="0" indent="0">
              <a:lnSpc>
                <a:spcPct val="100000"/>
              </a:lnSpc>
              <a:spcBef>
                <a:spcPts val="0"/>
              </a:spcBef>
              <a:buFont typeface="Arial" panose="020B0604020202020204" pitchFamily="34" charset="0"/>
              <a:buNone/>
              <a:defRPr sz="1100" b="0" i="0">
                <a:solidFill>
                  <a:schemeClr val="tx1"/>
                </a:solidFill>
                <a:latin typeface="Arial" panose="020B0604020202020204" pitchFamily="34" charset="0"/>
                <a:cs typeface="Arial" panose="020B0604020202020204" pitchFamily="34" charset="0"/>
              </a:defRPr>
            </a:lvl1pPr>
          </a:lstStyle>
          <a:p>
            <a:pPr lvl="0"/>
            <a:r>
              <a:rPr lang="en-US"/>
              <a:t>Click to add text </a:t>
            </a:r>
          </a:p>
        </p:txBody>
      </p:sp>
      <p:sp>
        <p:nvSpPr>
          <p:cNvPr id="33" name="Text Placeholder 13">
            <a:extLst>
              <a:ext uri="{FF2B5EF4-FFF2-40B4-BE49-F238E27FC236}">
                <a16:creationId xmlns:a16="http://schemas.microsoft.com/office/drawing/2014/main" id="{EF1030E4-D0AC-614F-A18A-38721222865A}"/>
              </a:ext>
            </a:extLst>
          </p:cNvPr>
          <p:cNvSpPr>
            <a:spLocks noGrp="1"/>
          </p:cNvSpPr>
          <p:nvPr>
            <p:ph type="body" sz="quarter" idx="62" hasCustomPrompt="1"/>
          </p:nvPr>
        </p:nvSpPr>
        <p:spPr>
          <a:xfrm>
            <a:off x="6858000" y="3246120"/>
            <a:ext cx="18288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Tree>
    <p:extLst>
      <p:ext uri="{BB962C8B-B14F-4D97-AF65-F5344CB8AC3E}">
        <p14:creationId xmlns:p14="http://schemas.microsoft.com/office/powerpoint/2010/main" val="261949560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l White_Visual Data">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0C70A86-A745-E949-B1D0-41B5D2173BC5}"/>
              </a:ext>
            </a:extLst>
          </p:cNvPr>
          <p:cNvSpPr>
            <a:spLocks noGrp="1"/>
          </p:cNvSpPr>
          <p:nvPr>
            <p:ph type="title" hasCustomPrompt="1"/>
          </p:nvPr>
        </p:nvSpPr>
        <p:spPr>
          <a:xfrm>
            <a:off x="457200" y="457200"/>
            <a:ext cx="8229600" cy="667512"/>
          </a:xfrm>
        </p:spPr>
        <p:txBody>
          <a:bodyPr lIns="0" tIns="0" rIns="0" bIns="0" anchor="t" anchorCtr="0">
            <a:normAutofit/>
          </a:bodyPr>
          <a:lstStyle>
            <a:lvl1pPr algn="l">
              <a:lnSpc>
                <a:spcPct val="100000"/>
              </a:lnSpc>
              <a:defRPr sz="2400" b="1" i="0">
                <a:solidFill>
                  <a:srgbClr val="000F7E"/>
                </a:solidFill>
                <a:latin typeface="Arial" panose="020B0604020202020204" pitchFamily="34" charset="0"/>
                <a:cs typeface="Arial" panose="020B0604020202020204" pitchFamily="34" charset="0"/>
              </a:defRPr>
            </a:lvl1pPr>
          </a:lstStyle>
          <a:p>
            <a:pPr lvl="0"/>
            <a:r>
              <a:rPr lang="en-US"/>
              <a:t>Click to add a brief slide title</a:t>
            </a:r>
          </a:p>
        </p:txBody>
      </p:sp>
      <p:sp>
        <p:nvSpPr>
          <p:cNvPr id="14" name="Picture Placeholder 13">
            <a:extLst>
              <a:ext uri="{FF2B5EF4-FFF2-40B4-BE49-F238E27FC236}">
                <a16:creationId xmlns:a16="http://schemas.microsoft.com/office/drawing/2014/main" id="{3374AFBB-4A85-9144-9EB0-15F9294B61FD}"/>
              </a:ext>
            </a:extLst>
          </p:cNvPr>
          <p:cNvSpPr>
            <a:spLocks noGrp="1"/>
          </p:cNvSpPr>
          <p:nvPr>
            <p:ph type="pic" sz="quarter" idx="12" hasCustomPrompt="1"/>
          </p:nvPr>
        </p:nvSpPr>
        <p:spPr>
          <a:xfrm>
            <a:off x="457200" y="1143000"/>
            <a:ext cx="8229600" cy="3106216"/>
          </a:xfrm>
        </p:spPr>
        <p:txBody>
          <a:bodyPr/>
          <a:lstStyle>
            <a:lvl1pPr>
              <a:buNone/>
              <a:defRPr sz="1600">
                <a:latin typeface="Arial" panose="020B0604020202020204" pitchFamily="34" charset="0"/>
                <a:cs typeface="Arial" panose="020B0604020202020204" pitchFamily="34" charset="0"/>
              </a:defRPr>
            </a:lvl1pPr>
          </a:lstStyle>
          <a:p>
            <a:r>
              <a:rPr lang="en-US"/>
              <a:t>Click icon to add graph, photo, or data visualization</a:t>
            </a:r>
          </a:p>
        </p:txBody>
      </p:sp>
      <p:sp>
        <p:nvSpPr>
          <p:cNvPr id="17" name="Text Placeholder 13">
            <a:extLst>
              <a:ext uri="{FF2B5EF4-FFF2-40B4-BE49-F238E27FC236}">
                <a16:creationId xmlns:a16="http://schemas.microsoft.com/office/drawing/2014/main" id="{F0B3C679-22DF-8940-B381-273549871C67}"/>
              </a:ext>
            </a:extLst>
          </p:cNvPr>
          <p:cNvSpPr>
            <a:spLocks noGrp="1"/>
          </p:cNvSpPr>
          <p:nvPr>
            <p:ph type="body" sz="quarter" idx="18" hasCustomPrompt="1"/>
          </p:nvPr>
        </p:nvSpPr>
        <p:spPr>
          <a:xfrm>
            <a:off x="457200" y="4396742"/>
            <a:ext cx="8229600" cy="1828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2" name="Rectangle 1">
            <a:extLst>
              <a:ext uri="{FF2B5EF4-FFF2-40B4-BE49-F238E27FC236}">
                <a16:creationId xmlns:a16="http://schemas.microsoft.com/office/drawing/2014/main" id="{B371237F-D7E9-904A-BC33-1E69BDE7303D}"/>
              </a:ext>
            </a:extLst>
          </p:cNvPr>
          <p:cNvSpPr/>
          <p:nvPr userDrawn="1"/>
        </p:nvSpPr>
        <p:spPr>
          <a:xfrm>
            <a:off x="-832136" y="0"/>
            <a:ext cx="565609" cy="565609"/>
          </a:xfrm>
          <a:prstGeom prst="rect">
            <a:avLst/>
          </a:prstGeom>
          <a:solidFill>
            <a:srgbClr val="0A19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A7B0030-82A1-3149-AAC5-8B912D85AC60}"/>
              </a:ext>
            </a:extLst>
          </p:cNvPr>
          <p:cNvSpPr/>
          <p:nvPr userDrawn="1"/>
        </p:nvSpPr>
        <p:spPr>
          <a:xfrm>
            <a:off x="-832136" y="999242"/>
            <a:ext cx="565609" cy="565609"/>
          </a:xfrm>
          <a:prstGeom prst="rect">
            <a:avLst/>
          </a:prstGeom>
          <a:solidFill>
            <a:srgbClr val="1A70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678108-D8E6-6F48-9E71-79B4060AB9EF}"/>
              </a:ext>
            </a:extLst>
          </p:cNvPr>
          <p:cNvSpPr/>
          <p:nvPr userDrawn="1"/>
        </p:nvSpPr>
        <p:spPr>
          <a:xfrm>
            <a:off x="-832136" y="2036191"/>
            <a:ext cx="565609" cy="565609"/>
          </a:xfrm>
          <a:prstGeom prst="rect">
            <a:avLst/>
          </a:prstGeom>
          <a:solidFill>
            <a:srgbClr val="00AA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500438-DFE5-1541-A57C-CCDAE308867C}"/>
              </a:ext>
            </a:extLst>
          </p:cNvPr>
          <p:cNvSpPr/>
          <p:nvPr userDrawn="1"/>
        </p:nvSpPr>
        <p:spPr>
          <a:xfrm>
            <a:off x="-832136" y="3073140"/>
            <a:ext cx="565609" cy="565609"/>
          </a:xfrm>
          <a:prstGeom prst="rect">
            <a:avLst/>
          </a:prstGeom>
          <a:solidFill>
            <a:srgbClr val="FF9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A0A870-4CCE-B041-ADAA-FFD498F6B5DE}"/>
              </a:ext>
            </a:extLst>
          </p:cNvPr>
          <p:cNvSpPr txBox="1"/>
          <p:nvPr userDrawn="1"/>
        </p:nvSpPr>
        <p:spPr>
          <a:xfrm>
            <a:off x="-1784645" y="-715416"/>
            <a:ext cx="1518118" cy="461665"/>
          </a:xfrm>
          <a:prstGeom prst="rect">
            <a:avLst/>
          </a:prstGeom>
          <a:noFill/>
        </p:spPr>
        <p:txBody>
          <a:bodyPr wrap="square" rtlCol="0">
            <a:spAutoFit/>
          </a:bodyPr>
          <a:lstStyle/>
          <a:p>
            <a:r>
              <a:rPr lang="en-US" sz="1200">
                <a:solidFill>
                  <a:schemeClr val="tx1"/>
                </a:solidFill>
                <a:latin typeface="Arial" panose="020B0604020202020204" pitchFamily="34" charset="0"/>
                <a:cs typeface="Arial" panose="020B0604020202020204" pitchFamily="34" charset="0"/>
              </a:rPr>
              <a:t>LANL-APPROVED </a:t>
            </a:r>
          </a:p>
          <a:p>
            <a:r>
              <a:rPr lang="en-US" sz="1200">
                <a:solidFill>
                  <a:schemeClr val="tx1"/>
                </a:solidFill>
                <a:latin typeface="Arial" panose="020B0604020202020204" pitchFamily="34" charset="0"/>
                <a:cs typeface="Arial" panose="020B0604020202020204" pitchFamily="34" charset="0"/>
              </a:rPr>
              <a:t>COLOR PALETTE </a:t>
            </a:r>
          </a:p>
        </p:txBody>
      </p:sp>
      <p:sp>
        <p:nvSpPr>
          <p:cNvPr id="4" name="TextBox 3">
            <a:extLst>
              <a:ext uri="{FF2B5EF4-FFF2-40B4-BE49-F238E27FC236}">
                <a16:creationId xmlns:a16="http://schemas.microsoft.com/office/drawing/2014/main" id="{4DBAD157-F0FF-E841-B877-5FF726EE6DB4}"/>
              </a:ext>
            </a:extLst>
          </p:cNvPr>
          <p:cNvSpPr txBox="1"/>
          <p:nvPr userDrawn="1"/>
        </p:nvSpPr>
        <p:spPr>
          <a:xfrm>
            <a:off x="-2109430" y="-2497"/>
            <a:ext cx="1307950" cy="338554"/>
          </a:xfrm>
          <a:prstGeom prst="rect">
            <a:avLst/>
          </a:prstGeom>
          <a:noFill/>
        </p:spPr>
        <p:txBody>
          <a:bodyPr wrap="square" rtlCol="0">
            <a:spAutoFit/>
          </a:bodyPr>
          <a:lstStyle/>
          <a:p>
            <a:r>
              <a:rPr lang="en-US" sz="800">
                <a:solidFill>
                  <a:schemeClr val="tx1"/>
                </a:solidFill>
                <a:latin typeface="Arial" panose="020B0604020202020204" pitchFamily="34" charset="0"/>
                <a:cs typeface="Arial" panose="020B0604020202020204" pitchFamily="34" charset="0"/>
              </a:rPr>
              <a:t>PRIMARY COLOR: ULTRAMARINE</a:t>
            </a:r>
          </a:p>
        </p:txBody>
      </p:sp>
      <p:sp>
        <p:nvSpPr>
          <p:cNvPr id="21" name="TextBox 20">
            <a:extLst>
              <a:ext uri="{FF2B5EF4-FFF2-40B4-BE49-F238E27FC236}">
                <a16:creationId xmlns:a16="http://schemas.microsoft.com/office/drawing/2014/main" id="{75EF9DA1-1206-D94F-936A-8C56D3FA0437}"/>
              </a:ext>
            </a:extLst>
          </p:cNvPr>
          <p:cNvSpPr txBox="1"/>
          <p:nvPr userDrawn="1"/>
        </p:nvSpPr>
        <p:spPr>
          <a:xfrm>
            <a:off x="-2109430" y="987317"/>
            <a:ext cx="1307950" cy="338554"/>
          </a:xfrm>
          <a:prstGeom prst="rect">
            <a:avLst/>
          </a:prstGeom>
          <a:noFill/>
        </p:spPr>
        <p:txBody>
          <a:bodyPr wrap="square" rtlCol="0">
            <a:spAutoFit/>
          </a:bodyPr>
          <a:lstStyle/>
          <a:p>
            <a:r>
              <a:rPr lang="en-US" sz="800">
                <a:solidFill>
                  <a:schemeClr val="tx1"/>
                </a:solidFill>
                <a:latin typeface="Arial" panose="020B0604020202020204" pitchFamily="34" charset="0"/>
                <a:cs typeface="Arial" panose="020B0604020202020204" pitchFamily="34" charset="0"/>
              </a:rPr>
              <a:t>SECONDARY COLOR: BLUE</a:t>
            </a:r>
          </a:p>
        </p:txBody>
      </p:sp>
      <p:sp>
        <p:nvSpPr>
          <p:cNvPr id="22" name="TextBox 21">
            <a:extLst>
              <a:ext uri="{FF2B5EF4-FFF2-40B4-BE49-F238E27FC236}">
                <a16:creationId xmlns:a16="http://schemas.microsoft.com/office/drawing/2014/main" id="{3418CEFD-1271-3F43-A3DB-664C3A2A6F61}"/>
              </a:ext>
            </a:extLst>
          </p:cNvPr>
          <p:cNvSpPr txBox="1"/>
          <p:nvPr userDrawn="1"/>
        </p:nvSpPr>
        <p:spPr>
          <a:xfrm>
            <a:off x="-2109430" y="2033693"/>
            <a:ext cx="1307950" cy="338554"/>
          </a:xfrm>
          <a:prstGeom prst="rect">
            <a:avLst/>
          </a:prstGeom>
          <a:noFill/>
        </p:spPr>
        <p:txBody>
          <a:bodyPr wrap="square" rtlCol="0">
            <a:spAutoFit/>
          </a:bodyPr>
          <a:lstStyle/>
          <a:p>
            <a:r>
              <a:rPr lang="en-US" sz="800">
                <a:solidFill>
                  <a:schemeClr val="tx1"/>
                </a:solidFill>
                <a:latin typeface="Arial" panose="020B0604020202020204" pitchFamily="34" charset="0"/>
                <a:cs typeface="Arial" panose="020B0604020202020204" pitchFamily="34" charset="0"/>
              </a:rPr>
              <a:t>EXTENDED PALETTE: GREEN</a:t>
            </a:r>
          </a:p>
        </p:txBody>
      </p:sp>
      <p:sp>
        <p:nvSpPr>
          <p:cNvPr id="23" name="TextBox 22">
            <a:extLst>
              <a:ext uri="{FF2B5EF4-FFF2-40B4-BE49-F238E27FC236}">
                <a16:creationId xmlns:a16="http://schemas.microsoft.com/office/drawing/2014/main" id="{252C2957-98B7-7447-A979-8F5F9439F931}"/>
              </a:ext>
            </a:extLst>
          </p:cNvPr>
          <p:cNvSpPr txBox="1"/>
          <p:nvPr userDrawn="1"/>
        </p:nvSpPr>
        <p:spPr>
          <a:xfrm>
            <a:off x="-2109430" y="3080068"/>
            <a:ext cx="1307950" cy="338554"/>
          </a:xfrm>
          <a:prstGeom prst="rect">
            <a:avLst/>
          </a:prstGeom>
          <a:noFill/>
        </p:spPr>
        <p:txBody>
          <a:bodyPr wrap="square" rtlCol="0">
            <a:spAutoFit/>
          </a:bodyPr>
          <a:lstStyle/>
          <a:p>
            <a:r>
              <a:rPr lang="en-US" sz="800">
                <a:solidFill>
                  <a:schemeClr val="tx1"/>
                </a:solidFill>
                <a:latin typeface="Arial" panose="020B0604020202020204" pitchFamily="34" charset="0"/>
                <a:cs typeface="Arial" panose="020B0604020202020204" pitchFamily="34" charset="0"/>
              </a:rPr>
              <a:t>EXTENDED PALETTE: ORANGE</a:t>
            </a:r>
          </a:p>
        </p:txBody>
      </p:sp>
      <p:sp>
        <p:nvSpPr>
          <p:cNvPr id="15" name="Rectangle 14">
            <a:extLst>
              <a:ext uri="{FF2B5EF4-FFF2-40B4-BE49-F238E27FC236}">
                <a16:creationId xmlns:a16="http://schemas.microsoft.com/office/drawing/2014/main" id="{C17D5F0D-5C60-5143-BF1E-4A0546C4287F}"/>
              </a:ext>
            </a:extLst>
          </p:cNvPr>
          <p:cNvSpPr/>
          <p:nvPr userDrawn="1"/>
        </p:nvSpPr>
        <p:spPr>
          <a:xfrm>
            <a:off x="-832136" y="4156183"/>
            <a:ext cx="565609" cy="56560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2CA6A2F-D5F2-CB4B-A618-B3021CB6FE30}"/>
              </a:ext>
            </a:extLst>
          </p:cNvPr>
          <p:cNvSpPr txBox="1"/>
          <p:nvPr userDrawn="1"/>
        </p:nvSpPr>
        <p:spPr>
          <a:xfrm>
            <a:off x="-2109430" y="4163111"/>
            <a:ext cx="1307950" cy="338554"/>
          </a:xfrm>
          <a:prstGeom prst="rect">
            <a:avLst/>
          </a:prstGeom>
          <a:noFill/>
        </p:spPr>
        <p:txBody>
          <a:bodyPr wrap="square" rtlCol="0">
            <a:spAutoFit/>
          </a:bodyPr>
          <a:lstStyle/>
          <a:p>
            <a:r>
              <a:rPr lang="en-US" sz="800">
                <a:solidFill>
                  <a:schemeClr val="tx1"/>
                </a:solidFill>
                <a:latin typeface="Arial" panose="020B0604020202020204" pitchFamily="34" charset="0"/>
                <a:cs typeface="Arial" panose="020B0604020202020204" pitchFamily="34" charset="0"/>
              </a:rPr>
              <a:t>MONOCHROMATIC: GREY</a:t>
            </a:r>
          </a:p>
        </p:txBody>
      </p:sp>
    </p:spTree>
    <p:extLst>
      <p:ext uri="{BB962C8B-B14F-4D97-AF65-F5344CB8AC3E}">
        <p14:creationId xmlns:p14="http://schemas.microsoft.com/office/powerpoint/2010/main" val="416387624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Main">
    <p:spTree>
      <p:nvGrpSpPr>
        <p:cNvPr id="1" name=""/>
        <p:cNvGrpSpPr/>
        <p:nvPr/>
      </p:nvGrpSpPr>
      <p:grpSpPr>
        <a:xfrm>
          <a:off x="0" y="0"/>
          <a:ext cx="0" cy="0"/>
          <a:chOff x="0" y="0"/>
          <a:chExt cx="0" cy="0"/>
        </a:xfrm>
      </p:grpSpPr>
      <p:pic>
        <p:nvPicPr>
          <p:cNvPr id="9" name="Picture 8" descr="A blue letters on a black background&#10;&#10;Description automatically generated">
            <a:extLst>
              <a:ext uri="{FF2B5EF4-FFF2-40B4-BE49-F238E27FC236}">
                <a16:creationId xmlns:a16="http://schemas.microsoft.com/office/drawing/2014/main" id="{C304FDAF-643F-69D3-B5D4-47980D3E7843}"/>
              </a:ext>
            </a:extLst>
          </p:cNvPr>
          <p:cNvPicPr>
            <a:picLocks noChangeAspect="1"/>
          </p:cNvPicPr>
          <p:nvPr userDrawn="1"/>
        </p:nvPicPr>
        <p:blipFill>
          <a:blip r:embed="rId2"/>
          <a:stretch>
            <a:fillRect/>
          </a:stretch>
        </p:blipFill>
        <p:spPr>
          <a:xfrm>
            <a:off x="258583" y="4834994"/>
            <a:ext cx="1114549" cy="209019"/>
          </a:xfrm>
          <a:prstGeom prst="rect">
            <a:avLst/>
          </a:prstGeom>
        </p:spPr>
      </p:pic>
      <p:sp>
        <p:nvSpPr>
          <p:cNvPr id="10" name="Title Placeholder 8">
            <a:extLst>
              <a:ext uri="{FF2B5EF4-FFF2-40B4-BE49-F238E27FC236}">
                <a16:creationId xmlns:a16="http://schemas.microsoft.com/office/drawing/2014/main" id="{7DC9D307-15FA-AE37-C526-DBBEBAE6CBA8}"/>
              </a:ext>
            </a:extLst>
          </p:cNvPr>
          <p:cNvSpPr>
            <a:spLocks noGrp="1"/>
          </p:cNvSpPr>
          <p:nvPr>
            <p:ph type="title" hasCustomPrompt="1"/>
          </p:nvPr>
        </p:nvSpPr>
        <p:spPr>
          <a:xfrm>
            <a:off x="67963" y="83360"/>
            <a:ext cx="8664314" cy="535259"/>
          </a:xfrm>
          <a:prstGeom prst="rect">
            <a:avLst/>
          </a:prstGeom>
        </p:spPr>
        <p:txBody>
          <a:bodyPr vert="horz" lIns="0" tIns="0" rIns="0" bIns="0" rtlCol="0" anchor="t" anchorCtr="0">
            <a:noAutofit/>
          </a:bodyPr>
          <a:lstStyle>
            <a:lvl1pPr>
              <a:defRPr sz="2400" b="1">
                <a:solidFill>
                  <a:srgbClr val="0000BC"/>
                </a:solidFill>
              </a:defRPr>
            </a:lvl1pPr>
          </a:lstStyle>
          <a:p>
            <a:r>
              <a:rPr lang="en-US"/>
              <a:t>Slide Title</a:t>
            </a:r>
          </a:p>
        </p:txBody>
      </p:sp>
      <p:pic>
        <p:nvPicPr>
          <p:cNvPr id="12" name="Picture 11">
            <a:extLst>
              <a:ext uri="{FF2B5EF4-FFF2-40B4-BE49-F238E27FC236}">
                <a16:creationId xmlns:a16="http://schemas.microsoft.com/office/drawing/2014/main" id="{1D5E5C28-F072-CBA4-39A4-04745CFC140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848634" y="4834994"/>
            <a:ext cx="947283" cy="273803"/>
          </a:xfrm>
          <a:prstGeom prst="rect">
            <a:avLst/>
          </a:prstGeom>
        </p:spPr>
      </p:pic>
      <p:sp>
        <p:nvSpPr>
          <p:cNvPr id="2" name="TextBox 1">
            <a:extLst>
              <a:ext uri="{FF2B5EF4-FFF2-40B4-BE49-F238E27FC236}">
                <a16:creationId xmlns:a16="http://schemas.microsoft.com/office/drawing/2014/main" id="{C0D15A06-707C-04AC-E30D-8F570C2AF970}"/>
              </a:ext>
            </a:extLst>
          </p:cNvPr>
          <p:cNvSpPr txBox="1"/>
          <p:nvPr userDrawn="1"/>
        </p:nvSpPr>
        <p:spPr>
          <a:xfrm>
            <a:off x="5360020" y="4951141"/>
            <a:ext cx="0" cy="0"/>
          </a:xfrm>
          <a:prstGeom prst="rect">
            <a:avLst/>
          </a:prstGeom>
          <a:noFill/>
        </p:spPr>
        <p:txBody>
          <a:bodyPr wrap="none" lIns="0" tIns="0" rIns="0" bIns="0" rtlCol="0">
            <a:noAutofit/>
          </a:bodyPr>
          <a:lstStyle/>
          <a:p>
            <a:pPr algn="l"/>
            <a:endParaRPr lang="en-US"/>
          </a:p>
        </p:txBody>
      </p:sp>
      <p:sp>
        <p:nvSpPr>
          <p:cNvPr id="4" name="Slide Number Placeholder 5">
            <a:extLst>
              <a:ext uri="{FF2B5EF4-FFF2-40B4-BE49-F238E27FC236}">
                <a16:creationId xmlns:a16="http://schemas.microsoft.com/office/drawing/2014/main" id="{D19586B1-2A7A-911A-4979-3FBEFCDF57F2}"/>
              </a:ext>
            </a:extLst>
          </p:cNvPr>
          <p:cNvSpPr txBox="1">
            <a:spLocks/>
          </p:cNvSpPr>
          <p:nvPr userDrawn="1"/>
        </p:nvSpPr>
        <p:spPr>
          <a:xfrm>
            <a:off x="7789793" y="4986670"/>
            <a:ext cx="1354207" cy="14693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70DF8B-BA39-6A4F-9A7A-3E7C5510ADF5}" type="slidenum">
              <a:rPr lang="en-US" sz="1000" b="0" smtClean="0">
                <a:solidFill>
                  <a:schemeClr val="tx1"/>
                </a:solidFill>
              </a:rPr>
              <a:pPr/>
              <a:t>‹#›</a:t>
            </a:fld>
            <a:endParaRPr lang="en-US" sz="1000" b="0">
              <a:solidFill>
                <a:schemeClr val="tx1"/>
              </a:solidFill>
            </a:endParaRPr>
          </a:p>
        </p:txBody>
      </p:sp>
    </p:spTree>
    <p:extLst>
      <p:ext uri="{BB962C8B-B14F-4D97-AF65-F5344CB8AC3E}">
        <p14:creationId xmlns:p14="http://schemas.microsoft.com/office/powerpoint/2010/main" val="821519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9C7807BF-D2F0-5310-15A8-1BD7ED1ADA13}"/>
              </a:ext>
            </a:extLst>
          </p:cNvPr>
          <p:cNvSpPr>
            <a:spLocks noGrp="1"/>
          </p:cNvSpPr>
          <p:nvPr>
            <p:ph idx="1"/>
          </p:nvPr>
        </p:nvSpPr>
        <p:spPr>
          <a:xfrm>
            <a:off x="470263" y="862361"/>
            <a:ext cx="8203474" cy="3770361"/>
          </a:xfrm>
          <a:prstGeom prst="rect">
            <a:avLst/>
          </a:prstGeom>
        </p:spPr>
        <p:txBody>
          <a:bodyPr vert="horz" lIns="0" tIns="0" rIns="0" bIns="0" rtlCol="0">
            <a:noAutofit/>
          </a:bodyPr>
          <a:lstStyle>
            <a:lvl1pPr>
              <a:defRPr sz="1600"/>
            </a:lvl1pPr>
          </a:lstStyle>
          <a:p>
            <a:pPr lvl="0"/>
            <a:r>
              <a:rPr lang="en-US"/>
              <a:t>Click to edit Master text styles</a:t>
            </a:r>
          </a:p>
        </p:txBody>
      </p:sp>
      <p:pic>
        <p:nvPicPr>
          <p:cNvPr id="9" name="Picture 8" descr="A blue letters on a black background&#10;&#10;Description automatically generated">
            <a:extLst>
              <a:ext uri="{FF2B5EF4-FFF2-40B4-BE49-F238E27FC236}">
                <a16:creationId xmlns:a16="http://schemas.microsoft.com/office/drawing/2014/main" id="{C304FDAF-643F-69D3-B5D4-47980D3E7843}"/>
              </a:ext>
            </a:extLst>
          </p:cNvPr>
          <p:cNvPicPr>
            <a:picLocks noChangeAspect="1"/>
          </p:cNvPicPr>
          <p:nvPr userDrawn="1"/>
        </p:nvPicPr>
        <p:blipFill>
          <a:blip r:embed="rId2"/>
          <a:stretch>
            <a:fillRect/>
          </a:stretch>
        </p:blipFill>
        <p:spPr>
          <a:xfrm>
            <a:off x="258583" y="4834994"/>
            <a:ext cx="1114549" cy="209019"/>
          </a:xfrm>
          <a:prstGeom prst="rect">
            <a:avLst/>
          </a:prstGeom>
        </p:spPr>
      </p:pic>
      <p:sp>
        <p:nvSpPr>
          <p:cNvPr id="10" name="Title Placeholder 8">
            <a:extLst>
              <a:ext uri="{FF2B5EF4-FFF2-40B4-BE49-F238E27FC236}">
                <a16:creationId xmlns:a16="http://schemas.microsoft.com/office/drawing/2014/main" id="{7DC9D307-15FA-AE37-C526-DBBEBAE6CBA8}"/>
              </a:ext>
            </a:extLst>
          </p:cNvPr>
          <p:cNvSpPr>
            <a:spLocks noGrp="1"/>
          </p:cNvSpPr>
          <p:nvPr>
            <p:ph type="title" hasCustomPrompt="1"/>
          </p:nvPr>
        </p:nvSpPr>
        <p:spPr>
          <a:xfrm>
            <a:off x="239843" y="274638"/>
            <a:ext cx="8664314" cy="535259"/>
          </a:xfrm>
          <a:prstGeom prst="rect">
            <a:avLst/>
          </a:prstGeom>
        </p:spPr>
        <p:txBody>
          <a:bodyPr vert="horz" lIns="0" tIns="0" rIns="0" bIns="0" rtlCol="0" anchor="t" anchorCtr="0">
            <a:noAutofit/>
          </a:bodyPr>
          <a:lstStyle>
            <a:lvl1pPr>
              <a:defRPr sz="2400" b="1">
                <a:solidFill>
                  <a:srgbClr val="0000BC"/>
                </a:solidFill>
              </a:defRPr>
            </a:lvl1pPr>
          </a:lstStyle>
          <a:p>
            <a:r>
              <a:rPr lang="en-US"/>
              <a:t>Slide Title</a:t>
            </a:r>
          </a:p>
        </p:txBody>
      </p:sp>
      <p:pic>
        <p:nvPicPr>
          <p:cNvPr id="12" name="Picture 11">
            <a:extLst>
              <a:ext uri="{FF2B5EF4-FFF2-40B4-BE49-F238E27FC236}">
                <a16:creationId xmlns:a16="http://schemas.microsoft.com/office/drawing/2014/main" id="{1D5E5C28-F072-CBA4-39A4-04745CFC140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59876" y="4786337"/>
            <a:ext cx="947283" cy="273803"/>
          </a:xfrm>
          <a:prstGeom prst="rect">
            <a:avLst/>
          </a:prstGeom>
        </p:spPr>
      </p:pic>
      <p:sp>
        <p:nvSpPr>
          <p:cNvPr id="2" name="TextBox 1">
            <a:extLst>
              <a:ext uri="{FF2B5EF4-FFF2-40B4-BE49-F238E27FC236}">
                <a16:creationId xmlns:a16="http://schemas.microsoft.com/office/drawing/2014/main" id="{C0D15A06-707C-04AC-E30D-8F570C2AF970}"/>
              </a:ext>
            </a:extLst>
          </p:cNvPr>
          <p:cNvSpPr txBox="1"/>
          <p:nvPr userDrawn="1"/>
        </p:nvSpPr>
        <p:spPr>
          <a:xfrm>
            <a:off x="5360020" y="4951141"/>
            <a:ext cx="0" cy="0"/>
          </a:xfrm>
          <a:prstGeom prst="rect">
            <a:avLst/>
          </a:prstGeom>
          <a:noFill/>
        </p:spPr>
        <p:txBody>
          <a:bodyPr wrap="none" lIns="0" tIns="0" rIns="0" bIns="0" rtlCol="0">
            <a:noAutofit/>
          </a:bodyPr>
          <a:lstStyle/>
          <a:p>
            <a:pPr algn="l"/>
            <a:endParaRPr lang="en-US"/>
          </a:p>
        </p:txBody>
      </p:sp>
      <p:sp>
        <p:nvSpPr>
          <p:cNvPr id="4" name="Slide Number Placeholder 5">
            <a:extLst>
              <a:ext uri="{FF2B5EF4-FFF2-40B4-BE49-F238E27FC236}">
                <a16:creationId xmlns:a16="http://schemas.microsoft.com/office/drawing/2014/main" id="{D19586B1-2A7A-911A-4979-3FBEFCDF57F2}"/>
              </a:ext>
            </a:extLst>
          </p:cNvPr>
          <p:cNvSpPr txBox="1">
            <a:spLocks/>
          </p:cNvSpPr>
          <p:nvPr userDrawn="1"/>
        </p:nvSpPr>
        <p:spPr>
          <a:xfrm>
            <a:off x="7638314" y="4901950"/>
            <a:ext cx="1354207" cy="14693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570DF8B-BA39-6A4F-9A7A-3E7C5510ADF5}" type="slidenum">
              <a:rPr lang="en-US" sz="1400" b="1" smtClean="0">
                <a:solidFill>
                  <a:schemeClr val="tx1"/>
                </a:solidFill>
              </a:rPr>
              <a:pPr/>
              <a:t>‹#›</a:t>
            </a:fld>
            <a:endParaRPr lang="en-US" sz="1050" b="1">
              <a:solidFill>
                <a:schemeClr val="tx1"/>
              </a:solidFill>
            </a:endParaRPr>
          </a:p>
        </p:txBody>
      </p:sp>
    </p:spTree>
    <p:extLst>
      <p:ext uri="{BB962C8B-B14F-4D97-AF65-F5344CB8AC3E}">
        <p14:creationId xmlns:p14="http://schemas.microsoft.com/office/powerpoint/2010/main" val="312803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C or Agend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C25BDFE-288F-694A-8F3E-5EA7C70FB20B}"/>
              </a:ext>
            </a:extLst>
          </p:cNvPr>
          <p:cNvSpPr>
            <a:spLocks noGrp="1"/>
          </p:cNvSpPr>
          <p:nvPr>
            <p:ph type="title" hasCustomPrompt="1"/>
          </p:nvPr>
        </p:nvSpPr>
        <p:spPr>
          <a:xfrm>
            <a:off x="457200" y="457200"/>
            <a:ext cx="8229600" cy="667512"/>
          </a:xfrm>
        </p:spPr>
        <p:txBody>
          <a:bodyPr lIns="0" tIns="0" rIns="0" bIns="0" anchor="t" anchorCtr="0">
            <a:noAutofit/>
          </a:bodyPr>
          <a:lstStyle>
            <a:lvl1pPr algn="l">
              <a:lnSpc>
                <a:spcPct val="100000"/>
              </a:lnSpc>
              <a:defRPr sz="2400" b="1" i="0">
                <a:solidFill>
                  <a:schemeClr val="bg1"/>
                </a:solidFill>
                <a:latin typeface="Arial" panose="020B0604020202020204" pitchFamily="34" charset="0"/>
                <a:cs typeface="Arial" panose="020B0604020202020204" pitchFamily="34" charset="0"/>
              </a:defRPr>
            </a:lvl1pPr>
          </a:lstStyle>
          <a:p>
            <a:r>
              <a:rPr lang="en-US"/>
              <a:t>Click to add Title, Table of Contents, or Agenda</a:t>
            </a:r>
          </a:p>
        </p:txBody>
      </p:sp>
      <p:sp>
        <p:nvSpPr>
          <p:cNvPr id="13" name="Text Placeholder 10">
            <a:extLst>
              <a:ext uri="{FF2B5EF4-FFF2-40B4-BE49-F238E27FC236}">
                <a16:creationId xmlns:a16="http://schemas.microsoft.com/office/drawing/2014/main" id="{543AE689-5E80-EF4B-BEB2-12EB7E2E7577}"/>
              </a:ext>
            </a:extLst>
          </p:cNvPr>
          <p:cNvSpPr>
            <a:spLocks noGrp="1"/>
          </p:cNvSpPr>
          <p:nvPr>
            <p:ph type="body" sz="quarter" idx="14" hasCustomPrompt="1"/>
          </p:nvPr>
        </p:nvSpPr>
        <p:spPr>
          <a:xfrm>
            <a:off x="473671"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sp>
        <p:nvSpPr>
          <p:cNvPr id="15" name="Text Placeholder 10">
            <a:extLst>
              <a:ext uri="{FF2B5EF4-FFF2-40B4-BE49-F238E27FC236}">
                <a16:creationId xmlns:a16="http://schemas.microsoft.com/office/drawing/2014/main" id="{EF08DEE9-E8E9-294E-AFDB-272348017E85}"/>
              </a:ext>
            </a:extLst>
          </p:cNvPr>
          <p:cNvSpPr>
            <a:spLocks noGrp="1"/>
          </p:cNvSpPr>
          <p:nvPr>
            <p:ph type="body" sz="quarter" idx="17" hasCustomPrompt="1"/>
          </p:nvPr>
        </p:nvSpPr>
        <p:spPr>
          <a:xfrm>
            <a:off x="1897816"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sp>
        <p:nvSpPr>
          <p:cNvPr id="17" name="Text Placeholder 10">
            <a:extLst>
              <a:ext uri="{FF2B5EF4-FFF2-40B4-BE49-F238E27FC236}">
                <a16:creationId xmlns:a16="http://schemas.microsoft.com/office/drawing/2014/main" id="{F515D795-953A-8047-83C7-D0752DBDB0F1}"/>
              </a:ext>
            </a:extLst>
          </p:cNvPr>
          <p:cNvSpPr>
            <a:spLocks noGrp="1"/>
          </p:cNvSpPr>
          <p:nvPr>
            <p:ph type="body" sz="quarter" idx="20" hasCustomPrompt="1"/>
          </p:nvPr>
        </p:nvSpPr>
        <p:spPr>
          <a:xfrm>
            <a:off x="3311063"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sp>
        <p:nvSpPr>
          <p:cNvPr id="19" name="Text Placeholder 10">
            <a:extLst>
              <a:ext uri="{FF2B5EF4-FFF2-40B4-BE49-F238E27FC236}">
                <a16:creationId xmlns:a16="http://schemas.microsoft.com/office/drawing/2014/main" id="{EC01086B-B4A6-8A48-849F-4A810C93BBC1}"/>
              </a:ext>
            </a:extLst>
          </p:cNvPr>
          <p:cNvSpPr>
            <a:spLocks noGrp="1"/>
          </p:cNvSpPr>
          <p:nvPr>
            <p:ph type="body" sz="quarter" idx="23" hasCustomPrompt="1"/>
          </p:nvPr>
        </p:nvSpPr>
        <p:spPr>
          <a:xfrm>
            <a:off x="4751419"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sp>
        <p:nvSpPr>
          <p:cNvPr id="21" name="Text Placeholder 10">
            <a:extLst>
              <a:ext uri="{FF2B5EF4-FFF2-40B4-BE49-F238E27FC236}">
                <a16:creationId xmlns:a16="http://schemas.microsoft.com/office/drawing/2014/main" id="{C2E775BD-5F42-B44F-98CB-85BE7A979F1C}"/>
              </a:ext>
            </a:extLst>
          </p:cNvPr>
          <p:cNvSpPr>
            <a:spLocks noGrp="1"/>
          </p:cNvSpPr>
          <p:nvPr>
            <p:ph type="body" sz="quarter" idx="26" hasCustomPrompt="1"/>
          </p:nvPr>
        </p:nvSpPr>
        <p:spPr>
          <a:xfrm>
            <a:off x="6176589"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sp>
        <p:nvSpPr>
          <p:cNvPr id="23" name="Text Placeholder 10">
            <a:extLst>
              <a:ext uri="{FF2B5EF4-FFF2-40B4-BE49-F238E27FC236}">
                <a16:creationId xmlns:a16="http://schemas.microsoft.com/office/drawing/2014/main" id="{9266F9AF-0547-674E-8536-FB560908A4EF}"/>
              </a:ext>
            </a:extLst>
          </p:cNvPr>
          <p:cNvSpPr>
            <a:spLocks noGrp="1"/>
          </p:cNvSpPr>
          <p:nvPr>
            <p:ph type="body" sz="quarter" idx="29" hasCustomPrompt="1"/>
          </p:nvPr>
        </p:nvSpPr>
        <p:spPr>
          <a:xfrm>
            <a:off x="7603643" y="2035380"/>
            <a:ext cx="1098804" cy="843802"/>
          </a:xfrm>
        </p:spPr>
        <p:txBody>
          <a:bodyPr lIns="0" tIns="0" rIns="0" bIns="0"/>
          <a:lstStyle>
            <a:lvl1pPr marL="0" indent="0">
              <a:lnSpc>
                <a:spcPct val="100000"/>
              </a:lnSpc>
              <a:spcBef>
                <a:spcPts val="0"/>
              </a:spcBef>
              <a:buNone/>
              <a:defRPr sz="1600" b="1" i="0">
                <a:solidFill>
                  <a:schemeClr val="bg1"/>
                </a:solidFill>
                <a:latin typeface="Arial" panose="020B0604020202020204" pitchFamily="34" charset="0"/>
                <a:cs typeface="Arial" panose="020B0604020202020204" pitchFamily="34" charset="0"/>
              </a:defRPr>
            </a:lvl1pPr>
          </a:lstStyle>
          <a:p>
            <a:pPr lvl="0"/>
            <a:r>
              <a:rPr lang="en-US"/>
              <a:t>Section Title</a:t>
            </a:r>
          </a:p>
        </p:txBody>
      </p:sp>
      <p:sp>
        <p:nvSpPr>
          <p:cNvPr id="38" name="Text Placeholder 37">
            <a:extLst>
              <a:ext uri="{FF2B5EF4-FFF2-40B4-BE49-F238E27FC236}">
                <a16:creationId xmlns:a16="http://schemas.microsoft.com/office/drawing/2014/main" id="{1F14FC34-4139-5E42-8B4C-3D14628AB150}"/>
              </a:ext>
            </a:extLst>
          </p:cNvPr>
          <p:cNvSpPr>
            <a:spLocks noGrp="1"/>
          </p:cNvSpPr>
          <p:nvPr>
            <p:ph type="body" sz="quarter" idx="35" hasCustomPrompt="1"/>
          </p:nvPr>
        </p:nvSpPr>
        <p:spPr>
          <a:xfrm>
            <a:off x="473671"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a:t>01</a:t>
            </a:r>
          </a:p>
        </p:txBody>
      </p:sp>
      <p:sp>
        <p:nvSpPr>
          <p:cNvPr id="39" name="Text Placeholder 37">
            <a:extLst>
              <a:ext uri="{FF2B5EF4-FFF2-40B4-BE49-F238E27FC236}">
                <a16:creationId xmlns:a16="http://schemas.microsoft.com/office/drawing/2014/main" id="{9C51006D-405B-1540-844A-A08EDAFBA83C}"/>
              </a:ext>
            </a:extLst>
          </p:cNvPr>
          <p:cNvSpPr>
            <a:spLocks noGrp="1"/>
          </p:cNvSpPr>
          <p:nvPr>
            <p:ph type="body" sz="quarter" idx="36" hasCustomPrompt="1"/>
          </p:nvPr>
        </p:nvSpPr>
        <p:spPr>
          <a:xfrm>
            <a:off x="1917717"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a:t>02</a:t>
            </a:r>
          </a:p>
        </p:txBody>
      </p:sp>
      <p:sp>
        <p:nvSpPr>
          <p:cNvPr id="40" name="Text Placeholder 37">
            <a:extLst>
              <a:ext uri="{FF2B5EF4-FFF2-40B4-BE49-F238E27FC236}">
                <a16:creationId xmlns:a16="http://schemas.microsoft.com/office/drawing/2014/main" id="{B91A61BE-01BD-F145-9B92-D20E78E3DAB3}"/>
              </a:ext>
            </a:extLst>
          </p:cNvPr>
          <p:cNvSpPr>
            <a:spLocks noGrp="1"/>
          </p:cNvSpPr>
          <p:nvPr>
            <p:ph type="body" sz="quarter" idx="37" hasCustomPrompt="1"/>
          </p:nvPr>
        </p:nvSpPr>
        <p:spPr>
          <a:xfrm>
            <a:off x="3321193"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a:t>03</a:t>
            </a:r>
          </a:p>
        </p:txBody>
      </p:sp>
      <p:sp>
        <p:nvSpPr>
          <p:cNvPr id="41" name="Text Placeholder 37">
            <a:extLst>
              <a:ext uri="{FF2B5EF4-FFF2-40B4-BE49-F238E27FC236}">
                <a16:creationId xmlns:a16="http://schemas.microsoft.com/office/drawing/2014/main" id="{D5F2828C-B1EF-364B-8D48-33FAC26A311E}"/>
              </a:ext>
            </a:extLst>
          </p:cNvPr>
          <p:cNvSpPr>
            <a:spLocks noGrp="1"/>
          </p:cNvSpPr>
          <p:nvPr>
            <p:ph type="body" sz="quarter" idx="38" hasCustomPrompt="1"/>
          </p:nvPr>
        </p:nvSpPr>
        <p:spPr>
          <a:xfrm>
            <a:off x="4745412"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a:t>04</a:t>
            </a:r>
          </a:p>
        </p:txBody>
      </p:sp>
      <p:sp>
        <p:nvSpPr>
          <p:cNvPr id="42" name="Text Placeholder 37">
            <a:extLst>
              <a:ext uri="{FF2B5EF4-FFF2-40B4-BE49-F238E27FC236}">
                <a16:creationId xmlns:a16="http://schemas.microsoft.com/office/drawing/2014/main" id="{0D5B74BE-11D4-3E4C-AA8A-16543EABA184}"/>
              </a:ext>
            </a:extLst>
          </p:cNvPr>
          <p:cNvSpPr>
            <a:spLocks noGrp="1"/>
          </p:cNvSpPr>
          <p:nvPr>
            <p:ph type="body" sz="quarter" idx="39" hasCustomPrompt="1"/>
          </p:nvPr>
        </p:nvSpPr>
        <p:spPr>
          <a:xfrm>
            <a:off x="6200883"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a:t>05</a:t>
            </a:r>
          </a:p>
        </p:txBody>
      </p:sp>
      <p:sp>
        <p:nvSpPr>
          <p:cNvPr id="43" name="Text Placeholder 37">
            <a:extLst>
              <a:ext uri="{FF2B5EF4-FFF2-40B4-BE49-F238E27FC236}">
                <a16:creationId xmlns:a16="http://schemas.microsoft.com/office/drawing/2014/main" id="{A61A0372-A989-7542-8743-212304AD1943}"/>
              </a:ext>
            </a:extLst>
          </p:cNvPr>
          <p:cNvSpPr>
            <a:spLocks noGrp="1"/>
          </p:cNvSpPr>
          <p:nvPr>
            <p:ph type="body" sz="quarter" idx="40" hasCustomPrompt="1"/>
          </p:nvPr>
        </p:nvSpPr>
        <p:spPr>
          <a:xfrm>
            <a:off x="7600235" y="1589748"/>
            <a:ext cx="248625" cy="213487"/>
          </a:xfrm>
        </p:spPr>
        <p:txBody>
          <a:bodyPr lIns="0" tIns="0" rIns="0" bIns="0"/>
          <a:lstStyle>
            <a:lvl1pPr marL="0" indent="0">
              <a:lnSpc>
                <a:spcPct val="100000"/>
              </a:lnSpc>
              <a:spcBef>
                <a:spcPts val="0"/>
              </a:spcBef>
              <a:buNone/>
              <a:defRPr sz="1100" b="0" i="0">
                <a:solidFill>
                  <a:srgbClr val="69C3FF"/>
                </a:solidFill>
                <a:latin typeface="Arial" panose="020B0604020202020204" pitchFamily="34" charset="0"/>
                <a:cs typeface="Arial" panose="020B0604020202020204" pitchFamily="34" charset="0"/>
              </a:defRPr>
            </a:lvl1pPr>
          </a:lstStyle>
          <a:p>
            <a:pPr lvl="0"/>
            <a:r>
              <a:rPr lang="en-US"/>
              <a:t>06</a:t>
            </a:r>
          </a:p>
        </p:txBody>
      </p:sp>
      <p:sp>
        <p:nvSpPr>
          <p:cNvPr id="44" name="Slide Number Placeholder 3">
            <a:extLst>
              <a:ext uri="{FF2B5EF4-FFF2-40B4-BE49-F238E27FC236}">
                <a16:creationId xmlns:a16="http://schemas.microsoft.com/office/drawing/2014/main" id="{F027FF86-7DDC-6340-91C6-1FB3ACD79838}"/>
              </a:ext>
            </a:extLst>
          </p:cNvPr>
          <p:cNvSpPr txBox="1">
            <a:spLocks/>
          </p:cNvSpPr>
          <p:nvPr userDrawn="1"/>
        </p:nvSpPr>
        <p:spPr>
          <a:xfrm>
            <a:off x="8741134" y="4849122"/>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lumMod val="65000"/>
                  </a:schemeClr>
                </a:solidFill>
              </a:rPr>
              <a:t>  </a:t>
            </a:r>
            <a:fld id="{F16E1515-8F3D-DE4D-94E5-8D9BEBCD7A49}" type="slidenum">
              <a:rPr lang="en-US" smtClean="0">
                <a:solidFill>
                  <a:schemeClr val="bg1">
                    <a:lumMod val="65000"/>
                  </a:schemeClr>
                </a:solidFill>
              </a:rPr>
              <a:pPr/>
              <a:t>‹#›</a:t>
            </a:fld>
            <a:endParaRPr lang="en-US">
              <a:solidFill>
                <a:schemeClr val="bg1">
                  <a:lumMod val="65000"/>
                </a:schemeClr>
              </a:solidFill>
            </a:endParaRPr>
          </a:p>
        </p:txBody>
      </p:sp>
      <p:sp>
        <p:nvSpPr>
          <p:cNvPr id="29" name="Date Placeholder 3">
            <a:extLst>
              <a:ext uri="{FF2B5EF4-FFF2-40B4-BE49-F238E27FC236}">
                <a16:creationId xmlns:a16="http://schemas.microsoft.com/office/drawing/2014/main" id="{DD9D28ED-2D06-3A46-9727-8A9B2D7E7F63}"/>
              </a:ext>
            </a:extLst>
          </p:cNvPr>
          <p:cNvSpPr txBox="1">
            <a:spLocks/>
          </p:cNvSpPr>
          <p:nvPr userDrawn="1"/>
        </p:nvSpPr>
        <p:spPr>
          <a:xfrm>
            <a:off x="770839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2026-06-11</a:t>
            </a:fld>
            <a:endParaRPr lang="en-US"/>
          </a:p>
        </p:txBody>
      </p:sp>
      <p:sp>
        <p:nvSpPr>
          <p:cNvPr id="3" name="Text Placeholder 2">
            <a:extLst>
              <a:ext uri="{FF2B5EF4-FFF2-40B4-BE49-F238E27FC236}">
                <a16:creationId xmlns:a16="http://schemas.microsoft.com/office/drawing/2014/main" id="{70FF70A5-083D-2649-B16E-E603A2ACAC1F}"/>
              </a:ext>
            </a:extLst>
          </p:cNvPr>
          <p:cNvSpPr>
            <a:spLocks noGrp="1"/>
          </p:cNvSpPr>
          <p:nvPr>
            <p:ph type="body" sz="quarter" idx="41" hasCustomPrompt="1"/>
          </p:nvPr>
        </p:nvSpPr>
        <p:spPr>
          <a:xfrm>
            <a:off x="457519" y="3042072"/>
            <a:ext cx="1097280"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a:t>Click to add section summary</a:t>
            </a:r>
          </a:p>
          <a:p>
            <a:pPr lvl="1"/>
            <a:r>
              <a:rPr lang="en-US"/>
              <a:t>Second level</a:t>
            </a:r>
          </a:p>
        </p:txBody>
      </p:sp>
      <p:sp>
        <p:nvSpPr>
          <p:cNvPr id="28" name="Text Placeholder 2">
            <a:extLst>
              <a:ext uri="{FF2B5EF4-FFF2-40B4-BE49-F238E27FC236}">
                <a16:creationId xmlns:a16="http://schemas.microsoft.com/office/drawing/2014/main" id="{E60BD62F-9DEA-AD47-9777-0410E222A0EB}"/>
              </a:ext>
            </a:extLst>
          </p:cNvPr>
          <p:cNvSpPr>
            <a:spLocks noGrp="1"/>
          </p:cNvSpPr>
          <p:nvPr>
            <p:ph type="body" sz="quarter" idx="42" hasCustomPrompt="1"/>
          </p:nvPr>
        </p:nvSpPr>
        <p:spPr>
          <a:xfrm>
            <a:off x="1868606"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a:t>Click to add section summary</a:t>
            </a:r>
          </a:p>
          <a:p>
            <a:pPr lvl="1"/>
            <a:r>
              <a:rPr lang="en-US"/>
              <a:t>Second level</a:t>
            </a:r>
          </a:p>
        </p:txBody>
      </p:sp>
      <p:sp>
        <p:nvSpPr>
          <p:cNvPr id="30" name="Text Placeholder 2">
            <a:extLst>
              <a:ext uri="{FF2B5EF4-FFF2-40B4-BE49-F238E27FC236}">
                <a16:creationId xmlns:a16="http://schemas.microsoft.com/office/drawing/2014/main" id="{6520748F-3B1C-7D44-9F74-07C77A95BDF4}"/>
              </a:ext>
            </a:extLst>
          </p:cNvPr>
          <p:cNvSpPr>
            <a:spLocks noGrp="1"/>
          </p:cNvSpPr>
          <p:nvPr>
            <p:ph type="body" sz="quarter" idx="43" hasCustomPrompt="1"/>
          </p:nvPr>
        </p:nvSpPr>
        <p:spPr>
          <a:xfrm>
            <a:off x="3298553"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a:t>Click to add section summary</a:t>
            </a:r>
          </a:p>
          <a:p>
            <a:pPr lvl="1"/>
            <a:r>
              <a:rPr lang="en-US"/>
              <a:t>Second level</a:t>
            </a:r>
          </a:p>
        </p:txBody>
      </p:sp>
      <p:sp>
        <p:nvSpPr>
          <p:cNvPr id="31" name="Text Placeholder 2">
            <a:extLst>
              <a:ext uri="{FF2B5EF4-FFF2-40B4-BE49-F238E27FC236}">
                <a16:creationId xmlns:a16="http://schemas.microsoft.com/office/drawing/2014/main" id="{41F05B3B-46BF-E34A-B6EB-3B5C40F9DF42}"/>
              </a:ext>
            </a:extLst>
          </p:cNvPr>
          <p:cNvSpPr>
            <a:spLocks noGrp="1"/>
          </p:cNvSpPr>
          <p:nvPr>
            <p:ph type="body" sz="quarter" idx="44" hasCustomPrompt="1"/>
          </p:nvPr>
        </p:nvSpPr>
        <p:spPr>
          <a:xfrm>
            <a:off x="4743305"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a:t>Click to add section summary</a:t>
            </a:r>
          </a:p>
          <a:p>
            <a:pPr lvl="1"/>
            <a:r>
              <a:rPr lang="en-US"/>
              <a:t>Second level</a:t>
            </a:r>
          </a:p>
        </p:txBody>
      </p:sp>
      <p:sp>
        <p:nvSpPr>
          <p:cNvPr id="45" name="Text Placeholder 2">
            <a:extLst>
              <a:ext uri="{FF2B5EF4-FFF2-40B4-BE49-F238E27FC236}">
                <a16:creationId xmlns:a16="http://schemas.microsoft.com/office/drawing/2014/main" id="{70A64131-E697-7142-892C-FECA1AF2C56E}"/>
              </a:ext>
            </a:extLst>
          </p:cNvPr>
          <p:cNvSpPr>
            <a:spLocks noGrp="1"/>
          </p:cNvSpPr>
          <p:nvPr>
            <p:ph type="body" sz="quarter" idx="45" hasCustomPrompt="1"/>
          </p:nvPr>
        </p:nvSpPr>
        <p:spPr>
          <a:xfrm>
            <a:off x="6172200"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a:t>Click to add section summary</a:t>
            </a:r>
          </a:p>
          <a:p>
            <a:pPr lvl="1"/>
            <a:r>
              <a:rPr lang="en-US"/>
              <a:t>Second level</a:t>
            </a:r>
          </a:p>
        </p:txBody>
      </p:sp>
      <p:sp>
        <p:nvSpPr>
          <p:cNvPr id="46" name="Text Placeholder 2">
            <a:extLst>
              <a:ext uri="{FF2B5EF4-FFF2-40B4-BE49-F238E27FC236}">
                <a16:creationId xmlns:a16="http://schemas.microsoft.com/office/drawing/2014/main" id="{EF72F97E-E60E-FB4D-82AA-CB9ACA474A87}"/>
              </a:ext>
            </a:extLst>
          </p:cNvPr>
          <p:cNvSpPr>
            <a:spLocks noGrp="1"/>
          </p:cNvSpPr>
          <p:nvPr>
            <p:ph type="body" sz="quarter" idx="46" hasCustomPrompt="1"/>
          </p:nvPr>
        </p:nvSpPr>
        <p:spPr>
          <a:xfrm>
            <a:off x="7596233" y="3044952"/>
            <a:ext cx="1130626" cy="1289050"/>
          </a:xfrm>
        </p:spPr>
        <p:txBody>
          <a:bodyPr/>
          <a:lstStyle>
            <a:lvl1pPr marL="114300" indent="-114300">
              <a:tabLst/>
              <a:defRPr sz="1200"/>
            </a:lvl1pPr>
            <a:lvl2pPr marL="230188" indent="-115888">
              <a:tabLst/>
              <a:defRPr sz="1000"/>
            </a:lvl2pPr>
            <a:lvl3pPr>
              <a:defRPr sz="800"/>
            </a:lvl3pPr>
            <a:lvl4pPr>
              <a:defRPr sz="800"/>
            </a:lvl4pPr>
            <a:lvl5pPr>
              <a:defRPr sz="800"/>
            </a:lvl5pPr>
          </a:lstStyle>
          <a:p>
            <a:pPr lvl="0"/>
            <a:r>
              <a:rPr lang="en-US"/>
              <a:t>Click to add section summary</a:t>
            </a:r>
          </a:p>
          <a:p>
            <a:pPr lvl="1"/>
            <a:r>
              <a:rPr lang="en-US"/>
              <a:t>Second level</a:t>
            </a:r>
          </a:p>
        </p:txBody>
      </p:sp>
    </p:spTree>
    <p:extLst>
      <p:ext uri="{BB962C8B-B14F-4D97-AF65-F5344CB8AC3E}">
        <p14:creationId xmlns:p14="http://schemas.microsoft.com/office/powerpoint/2010/main" val="275213319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Only-No Subhead">
    <p:bg>
      <p:bgPr>
        <a:solidFill>
          <a:srgbClr val="000F7E"/>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9600" cy="669156"/>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457200" y="1143000"/>
            <a:ext cx="8229600" cy="3195638"/>
          </a:xfrm>
        </p:spPr>
        <p:txBody>
          <a:bodyPr wrap="square" lIns="0" tIns="0" rIns="0" bIns="0">
            <a:noAutofit/>
          </a:bodyPr>
          <a:lstStyle>
            <a:lvl1pPr marL="230188" indent="-230188">
              <a:lnSpc>
                <a:spcPct val="100000"/>
              </a:lnSpc>
              <a:spcBef>
                <a:spcPts val="600"/>
              </a:spcBef>
              <a:tabLst/>
              <a:defRPr>
                <a:solidFill>
                  <a:schemeClr val="bg1"/>
                </a:solidFill>
              </a:defRPr>
            </a:lvl1pPr>
            <a:lvl2pPr marL="460375" indent="-230188">
              <a:tabLst/>
              <a:defRPr>
                <a:solidFill>
                  <a:schemeClr val="bg1"/>
                </a:solidFill>
              </a:defRPr>
            </a:lvl2pPr>
            <a:lvl3pPr>
              <a:defRPr>
                <a:solidFill>
                  <a:schemeClr val="bg1"/>
                </a:solidFill>
              </a:defRPr>
            </a:lvl3pPr>
            <a:lvl4pPr marL="914400" indent="-227013">
              <a:tabLst/>
              <a:defRPr>
                <a:solidFill>
                  <a:schemeClr val="bg1"/>
                </a:solidFill>
              </a:defRPr>
            </a:lvl4pPr>
          </a:lstStyle>
          <a:p>
            <a:pPr lvl="0"/>
            <a:r>
              <a:rPr lang="en-US"/>
              <a:t>Click to add first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6895572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Background_TOC or 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28600">
              <a:buClr>
                <a:schemeClr val="bg1"/>
              </a:buClr>
              <a:tabLst/>
              <a:defRPr/>
            </a:lvl1pPr>
            <a:lvl2pPr marL="458788" indent="-230188">
              <a:buClr>
                <a:schemeClr val="bg1"/>
              </a:buClr>
              <a:buFont typeface="System Font Regular"/>
              <a:buChar char="⁃"/>
              <a:tabLst/>
              <a:defRPr/>
            </a:lvl2pPr>
            <a:lvl3pPr marL="687388" indent="-228600">
              <a:buClr>
                <a:schemeClr val="bg1"/>
              </a:buCl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6020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Photo Statement_White Backgroun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7" cy="5143500"/>
          </a:xfrm>
          <a:noFill/>
          <a:ln>
            <a:noFill/>
          </a:ln>
        </p:spPr>
        <p:txBody>
          <a:bodyPr/>
          <a:lstStyle>
            <a:lvl1pPr>
              <a:buFontTx/>
              <a:buNone/>
              <a:defRPr>
                <a:solidFill>
                  <a:srgbClr val="000F7E"/>
                </a:solidFill>
                <a:latin typeface="Arial" panose="020B0604020202020204" pitchFamily="34" charset="0"/>
                <a:cs typeface="Arial" panose="020B0604020202020204" pitchFamily="34" charset="0"/>
              </a:defRPr>
            </a:lvl1pPr>
          </a:lstStyle>
          <a:p>
            <a:r>
              <a:rPr lang="en-US"/>
              <a:t>Click icon to add picture</a:t>
            </a:r>
          </a:p>
        </p:txBody>
      </p:sp>
      <p:sp>
        <p:nvSpPr>
          <p:cNvPr id="10" name="Text Placeholder 9">
            <a:extLst>
              <a:ext uri="{FF2B5EF4-FFF2-40B4-BE49-F238E27FC236}">
                <a16:creationId xmlns:a16="http://schemas.microsoft.com/office/drawing/2014/main" id="{0E3296A8-807F-5647-9E27-81056A80893E}"/>
              </a:ext>
            </a:extLst>
          </p:cNvPr>
          <p:cNvSpPr>
            <a:spLocks noGrp="1"/>
          </p:cNvSpPr>
          <p:nvPr>
            <p:ph type="body" sz="quarter" idx="14" hasCustomPrompt="1"/>
          </p:nvPr>
        </p:nvSpPr>
        <p:spPr>
          <a:xfrm>
            <a:off x="457200" y="457200"/>
            <a:ext cx="4526280"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14" name="Text Placeholder 13">
            <a:extLst>
              <a:ext uri="{FF2B5EF4-FFF2-40B4-BE49-F238E27FC236}">
                <a16:creationId xmlns:a16="http://schemas.microsoft.com/office/drawing/2014/main" id="{A66E7E14-724D-564D-8C8A-AA19AF322B91}"/>
              </a:ext>
            </a:extLst>
          </p:cNvPr>
          <p:cNvSpPr>
            <a:spLocks noGrp="1"/>
          </p:cNvSpPr>
          <p:nvPr>
            <p:ph type="body" sz="quarter" idx="18" hasCustomPrompt="1"/>
          </p:nvPr>
        </p:nvSpPr>
        <p:spPr>
          <a:xfrm>
            <a:off x="3871609" y="4420821"/>
            <a:ext cx="1505063"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3" name="Text Placeholder 2">
            <a:extLst>
              <a:ext uri="{FF2B5EF4-FFF2-40B4-BE49-F238E27FC236}">
                <a16:creationId xmlns:a16="http://schemas.microsoft.com/office/drawing/2014/main" id="{CBC950A1-C470-5C48-B92A-282D2269A941}"/>
              </a:ext>
            </a:extLst>
          </p:cNvPr>
          <p:cNvSpPr>
            <a:spLocks noGrp="1"/>
          </p:cNvSpPr>
          <p:nvPr>
            <p:ph type="body" sz="quarter" idx="19" hasCustomPrompt="1"/>
          </p:nvPr>
        </p:nvSpPr>
        <p:spPr>
          <a:xfrm>
            <a:off x="457200" y="1143000"/>
            <a:ext cx="4525963" cy="3195638"/>
          </a:xfrm>
        </p:spPr>
        <p:txBody>
          <a:bodyPr lIns="0" tIns="0" rIns="0" bIns="0">
            <a:noAutofit/>
          </a:bodyPr>
          <a:lstStyle>
            <a:lvl1pPr marL="230188" indent="-230188">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add first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5594958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Background 2_TOC 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457200" y="457200"/>
            <a:ext cx="8229600" cy="685800"/>
          </a:xfrm>
        </p:spPr>
        <p:txBody>
          <a:bodyPr anchor="t" anchorCtr="0"/>
          <a:lstStyle>
            <a:lvl1pPr algn="l">
              <a:defRPr sz="2400" baseline="0">
                <a:latin typeface="Arial" panose="020B0604020202020204" pitchFamily="34" charset="0"/>
              </a:defRPr>
            </a:lvl1pPr>
          </a:lstStyle>
          <a:p>
            <a:r>
              <a:rPr lang="en-US"/>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457200" y="1143000"/>
            <a:ext cx="8229600" cy="3200400"/>
          </a:xfrm>
        </p:spPr>
        <p:txBody>
          <a:bodyPr/>
          <a:lstStyle>
            <a:lvl1pPr marL="228600" indent="-217488">
              <a:buClr>
                <a:srgbClr val="3296DC"/>
              </a:buClr>
              <a:buFont typeface="+mj-lt"/>
              <a:buAutoNum type="arabicPeriod"/>
              <a:tabLst/>
              <a:defRPr/>
            </a:lvl1pPr>
            <a:lvl2pPr marL="458788" indent="-230188">
              <a:buClr>
                <a:srgbClr val="3296DC"/>
              </a:buClr>
              <a:buFont typeface="+mj-lt"/>
              <a:buAutoNum type="arabicPeriod"/>
              <a:tabLst/>
              <a:defRPr/>
            </a:lvl2pPr>
            <a:lvl3pPr marL="687388" indent="-228600">
              <a:buClr>
                <a:srgbClr val="3296DC"/>
              </a:buClr>
              <a:buFont typeface="+mj-lt"/>
              <a:buAutoNum type="arabicPeriod"/>
              <a:tabLst/>
              <a:defRPr/>
            </a:lvl3pPr>
            <a:lvl4pPr marL="1546225" indent="-174625">
              <a:tabLst/>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298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No Subhea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9600"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6" name="Text Placeholder 2">
            <a:extLst>
              <a:ext uri="{FF2B5EF4-FFF2-40B4-BE49-F238E27FC236}">
                <a16:creationId xmlns:a16="http://schemas.microsoft.com/office/drawing/2014/main" id="{424F4C0B-8E0E-D247-8998-89B0F977E901}"/>
              </a:ext>
            </a:extLst>
          </p:cNvPr>
          <p:cNvSpPr>
            <a:spLocks noGrp="1"/>
          </p:cNvSpPr>
          <p:nvPr>
            <p:ph type="body" sz="quarter" idx="19" hasCustomPrompt="1"/>
          </p:nvPr>
        </p:nvSpPr>
        <p:spPr>
          <a:xfrm>
            <a:off x="457200" y="1143000"/>
            <a:ext cx="8229600" cy="3195638"/>
          </a:xfrm>
        </p:spPr>
        <p:txBody>
          <a:bodyPr wrap="square" lIns="0" tIns="0" rIns="0" bIns="0">
            <a:noAutofit/>
          </a:bodyPr>
          <a:lstStyle>
            <a:lvl1pPr marL="230188" indent="-230188">
              <a:lnSpc>
                <a:spcPct val="100000"/>
              </a:lnSpc>
              <a:spcBef>
                <a:spcPts val="600"/>
              </a:spcBef>
              <a:tabLst/>
              <a:defRPr>
                <a:solidFill>
                  <a:schemeClr val="tx1"/>
                </a:solidFill>
              </a:defRPr>
            </a:lvl1pPr>
            <a:lvl2pPr marL="460375" indent="-230188">
              <a:tabLst/>
              <a:defRPr>
                <a:solidFill>
                  <a:schemeClr val="tx1"/>
                </a:solidFill>
              </a:defRPr>
            </a:lvl2pPr>
            <a:lvl3pPr>
              <a:defRPr>
                <a:solidFill>
                  <a:schemeClr val="tx1"/>
                </a:solidFill>
              </a:defRPr>
            </a:lvl3pPr>
            <a:lvl4pPr marL="914400" indent="-227013">
              <a:tabLst/>
              <a:defRPr>
                <a:solidFill>
                  <a:schemeClr val="tx1"/>
                </a:solidFill>
              </a:defRPr>
            </a:lvl4pPr>
          </a:lstStyle>
          <a:p>
            <a:pPr lvl="0"/>
            <a:r>
              <a:rPr lang="en-US"/>
              <a:t>Click to add first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7655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w logo wtrmr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E9668F-554A-0F4B-80F7-13B7BAD0A560}"/>
              </a:ext>
            </a:extLst>
          </p:cNvPr>
          <p:cNvPicPr>
            <a:picLocks noChangeAspect="1"/>
          </p:cNvPicPr>
          <p:nvPr userDrawn="1"/>
        </p:nvPicPr>
        <p:blipFill rotWithShape="1">
          <a:blip r:embed="rId2">
            <a:alphaModFix/>
          </a:blip>
          <a:srcRect l="22143" t="9719" r="31261" b="20370"/>
          <a:stretch/>
        </p:blipFill>
        <p:spPr>
          <a:xfrm>
            <a:off x="4572000" y="345440"/>
            <a:ext cx="4572000" cy="4798060"/>
          </a:xfrm>
          <a:prstGeom prst="rect">
            <a:avLst/>
          </a:prstGeom>
        </p:spPr>
      </p:pic>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6054"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457200" y="1142999"/>
            <a:ext cx="8226054" cy="3200400"/>
          </a:xfrm>
        </p:spPr>
        <p:txBody>
          <a:bodyPr lIns="0" tIns="0" rIns="0" bIns="0">
            <a:noAutofit/>
          </a:bodyPr>
          <a:lstStyle>
            <a:lvl1pPr marL="230188" indent="-230188">
              <a:lnSpc>
                <a:spcPct val="100000"/>
              </a:lnSpc>
              <a:spcBef>
                <a:spcPts val="600"/>
              </a:spcBef>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add first bullet</a:t>
            </a:r>
          </a:p>
          <a:p>
            <a:pPr lvl="1"/>
            <a:r>
              <a:rPr lang="en-US"/>
              <a:t>Second level</a:t>
            </a:r>
          </a:p>
          <a:p>
            <a:pPr lvl="2"/>
            <a:r>
              <a:rPr lang="en-US"/>
              <a:t>Third level</a:t>
            </a:r>
          </a:p>
          <a:p>
            <a:pPr lvl="3"/>
            <a:r>
              <a:rPr lang="en-US"/>
              <a:t>Fourth level</a:t>
            </a:r>
          </a:p>
        </p:txBody>
      </p:sp>
      <p:sp>
        <p:nvSpPr>
          <p:cNvPr id="8" name="Slide Number Placeholder 3">
            <a:extLst>
              <a:ext uri="{FF2B5EF4-FFF2-40B4-BE49-F238E27FC236}">
                <a16:creationId xmlns:a16="http://schemas.microsoft.com/office/drawing/2014/main" id="{351EB0E6-A70D-CE45-BB73-DE0110A910ED}"/>
              </a:ext>
            </a:extLst>
          </p:cNvPr>
          <p:cNvSpPr txBox="1">
            <a:spLocks/>
          </p:cNvSpPr>
          <p:nvPr userDrawn="1"/>
        </p:nvSpPr>
        <p:spPr>
          <a:xfrm>
            <a:off x="8741134" y="4846001"/>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lumMod val="65000"/>
                  </a:schemeClr>
                </a:solidFill>
              </a:rPr>
              <a:t>  </a:t>
            </a:r>
            <a:fld id="{F16E1515-8F3D-DE4D-94E5-8D9BEBCD7A49}" type="slidenum">
              <a:rPr lang="en-US" smtClean="0">
                <a:solidFill>
                  <a:schemeClr val="bg1">
                    <a:lumMod val="65000"/>
                  </a:schemeClr>
                </a:solidFill>
              </a:rPr>
              <a:pPr/>
              <a:t>‹#›</a:t>
            </a:fld>
            <a:endParaRPr lang="en-US">
              <a:solidFill>
                <a:schemeClr val="bg1">
                  <a:lumMod val="65000"/>
                </a:schemeClr>
              </a:solidFill>
            </a:endParaRPr>
          </a:p>
        </p:txBody>
      </p:sp>
      <p:sp>
        <p:nvSpPr>
          <p:cNvPr id="9" name="Date Placeholder 3">
            <a:extLst>
              <a:ext uri="{FF2B5EF4-FFF2-40B4-BE49-F238E27FC236}">
                <a16:creationId xmlns:a16="http://schemas.microsoft.com/office/drawing/2014/main" id="{E7AA508B-E60F-E649-B511-759C564E884D}"/>
              </a:ext>
            </a:extLst>
          </p:cNvPr>
          <p:cNvSpPr txBox="1">
            <a:spLocks/>
          </p:cNvSpPr>
          <p:nvPr userDrawn="1"/>
        </p:nvSpPr>
        <p:spPr>
          <a:xfrm>
            <a:off x="770839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2026-06-11</a:t>
            </a:fld>
            <a:endParaRPr lang="en-US"/>
          </a:p>
        </p:txBody>
      </p:sp>
    </p:spTree>
    <p:extLst>
      <p:ext uri="{BB962C8B-B14F-4D97-AF65-F5344CB8AC3E}">
        <p14:creationId xmlns:p14="http://schemas.microsoft.com/office/powerpoint/2010/main" val="3229979990"/>
      </p:ext>
    </p:extLst>
  </p:cSld>
  <p:clrMapOvr>
    <a:masterClrMapping/>
  </p:clrMapOvr>
  <p:extLst>
    <p:ext uri="{DCECCB84-F9BA-43D5-87BE-67443E8EF086}">
      <p15:sldGuideLst xmlns:p15="http://schemas.microsoft.com/office/powerpoint/2012/main">
        <p15:guide id="1" orient="horz" pos="18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25D86E-8C5D-1841-9FAC-7F27816076DA}"/>
              </a:ext>
            </a:extLst>
          </p:cNvPr>
          <p:cNvSpPr>
            <a:spLocks noGrp="1"/>
          </p:cNvSpPr>
          <p:nvPr>
            <p:ph type="body" sz="quarter" idx="15" hasCustomPrompt="1"/>
          </p:nvPr>
        </p:nvSpPr>
        <p:spPr>
          <a:xfrm>
            <a:off x="457200" y="1143000"/>
            <a:ext cx="8226055" cy="272381"/>
          </a:xfrm>
        </p:spPr>
        <p:txBody>
          <a:bodyPr lIns="0" tIns="0" rIns="0" bIns="0"/>
          <a:lstStyle>
            <a:lvl1pPr marL="0" indent="0">
              <a:lnSpc>
                <a:spcPct val="100000"/>
              </a:lnSpc>
              <a:spcBef>
                <a:spcPts val="0"/>
              </a:spcBef>
              <a:buNone/>
              <a:defRPr sz="1800" b="1" i="0">
                <a:solidFill>
                  <a:srgbClr val="000F7E"/>
                </a:solidFill>
                <a:latin typeface="Arial" panose="020B0604020202020204" pitchFamily="34" charset="0"/>
                <a:cs typeface="Arial" panose="020B0604020202020204" pitchFamily="34" charset="0"/>
              </a:defRPr>
            </a:lvl1pPr>
          </a:lstStyle>
          <a:p>
            <a:pPr lvl="0"/>
            <a:r>
              <a:rPr lang="en-US"/>
              <a:t>Click to add subhead</a:t>
            </a:r>
          </a:p>
        </p:txBody>
      </p:sp>
      <p:sp>
        <p:nvSpPr>
          <p:cNvPr id="10" name="Text Placeholder 9">
            <a:extLst>
              <a:ext uri="{FF2B5EF4-FFF2-40B4-BE49-F238E27FC236}">
                <a16:creationId xmlns:a16="http://schemas.microsoft.com/office/drawing/2014/main" id="{65FC89D9-A95D-984D-AA31-A11221C38E3D}"/>
              </a:ext>
            </a:extLst>
          </p:cNvPr>
          <p:cNvSpPr>
            <a:spLocks noGrp="1"/>
          </p:cNvSpPr>
          <p:nvPr>
            <p:ph type="body" sz="quarter" idx="14" hasCustomPrompt="1"/>
          </p:nvPr>
        </p:nvSpPr>
        <p:spPr>
          <a:xfrm>
            <a:off x="457200" y="457200"/>
            <a:ext cx="8226054" cy="669156"/>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6" name="Text Placeholder 2">
            <a:extLst>
              <a:ext uri="{FF2B5EF4-FFF2-40B4-BE49-F238E27FC236}">
                <a16:creationId xmlns:a16="http://schemas.microsoft.com/office/drawing/2014/main" id="{790429E5-795A-8A43-A273-2BC100111C02}"/>
              </a:ext>
            </a:extLst>
          </p:cNvPr>
          <p:cNvSpPr>
            <a:spLocks noGrp="1"/>
          </p:cNvSpPr>
          <p:nvPr>
            <p:ph type="body" sz="quarter" idx="19" hasCustomPrompt="1"/>
          </p:nvPr>
        </p:nvSpPr>
        <p:spPr>
          <a:xfrm>
            <a:off x="457200" y="1508760"/>
            <a:ext cx="8226054" cy="2906613"/>
          </a:xfrm>
        </p:spPr>
        <p:txBody>
          <a:bodyPr lIns="0" tIns="0" rIns="0" bIns="0">
            <a:noAutofit/>
          </a:bodyPr>
          <a:lstStyle>
            <a:lvl1pPr marL="182880" indent="-182880">
              <a:lnSpc>
                <a:spcPct val="100000"/>
              </a:lnSpc>
              <a:spcBef>
                <a:spcPts val="6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add first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50234188"/>
      </p:ext>
    </p:extLst>
  </p:cSld>
  <p:clrMapOvr>
    <a:masterClrMapping/>
  </p:clrMapOvr>
  <p:extLst>
    <p:ext uri="{DCECCB84-F9BA-43D5-87BE-67443E8EF086}">
      <p15:sldGuideLst xmlns:p15="http://schemas.microsoft.com/office/powerpoint/2012/main">
        <p15:guide id="1" orient="horz" pos="3108"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White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828731"/>
      </p:ext>
    </p:extLst>
  </p:cSld>
  <p:clrMapOvr>
    <a:masterClrMapping/>
  </p:clrMapOvr>
  <p:extLst>
    <p:ext uri="{DCECCB84-F9BA-43D5-87BE-67443E8EF086}">
      <p15:sldGuideLst xmlns:p15="http://schemas.microsoft.com/office/powerpoint/2012/main">
        <p15:guide id="1" orient="horz" pos="300" userDrawn="1">
          <p15:clr>
            <a:srgbClr val="FBAE40"/>
          </p15:clr>
        </p15:guide>
        <p15:guide id="2"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ent with Text and 1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7" cy="514350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6" name="Rectangle 5">
            <a:extLst>
              <a:ext uri="{FF2B5EF4-FFF2-40B4-BE49-F238E27FC236}">
                <a16:creationId xmlns:a16="http://schemas.microsoft.com/office/drawing/2014/main" id="{8D1DBF6C-0676-5247-8404-7764B27D9124}"/>
              </a:ext>
            </a:extLst>
          </p:cNvPr>
          <p:cNvSpPr/>
          <p:nvPr userDrawn="1"/>
        </p:nvSpPr>
        <p:spPr>
          <a:xfrm>
            <a:off x="0" y="0"/>
            <a:ext cx="5376672" cy="51435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EDF54824-3A03-A745-AD49-C744B2A21DEA}"/>
              </a:ext>
            </a:extLst>
          </p:cNvPr>
          <p:cNvSpPr>
            <a:spLocks noGrp="1"/>
          </p:cNvSpPr>
          <p:nvPr>
            <p:ph type="body" sz="quarter" idx="14" hasCustomPrompt="1"/>
          </p:nvPr>
        </p:nvSpPr>
        <p:spPr>
          <a:xfrm>
            <a:off x="457200" y="457200"/>
            <a:ext cx="4523368" cy="669156"/>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17" name="Text Placeholder 13">
            <a:extLst>
              <a:ext uri="{FF2B5EF4-FFF2-40B4-BE49-F238E27FC236}">
                <a16:creationId xmlns:a16="http://schemas.microsoft.com/office/drawing/2014/main" id="{2709C09F-8C0C-7248-AEB2-1C7859F51F5A}"/>
              </a:ext>
            </a:extLst>
          </p:cNvPr>
          <p:cNvSpPr>
            <a:spLocks noGrp="1"/>
          </p:cNvSpPr>
          <p:nvPr>
            <p:ph type="body" sz="quarter" idx="18"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9" name="Text Placeholder 2">
            <a:extLst>
              <a:ext uri="{FF2B5EF4-FFF2-40B4-BE49-F238E27FC236}">
                <a16:creationId xmlns:a16="http://schemas.microsoft.com/office/drawing/2014/main" id="{6E94CDEA-D510-9F45-84BD-82CAA8464E4C}"/>
              </a:ext>
            </a:extLst>
          </p:cNvPr>
          <p:cNvSpPr>
            <a:spLocks noGrp="1"/>
          </p:cNvSpPr>
          <p:nvPr>
            <p:ph type="body" sz="quarter" idx="19" hasCustomPrompt="1"/>
          </p:nvPr>
        </p:nvSpPr>
        <p:spPr>
          <a:xfrm>
            <a:off x="457200" y="1143000"/>
            <a:ext cx="4525963" cy="3195638"/>
          </a:xfrm>
        </p:spPr>
        <p:txBody>
          <a:bodyPr lIns="0" tIns="0" rIns="0" bIns="0">
            <a:noAutofit/>
          </a:bodyPr>
          <a:lstStyle>
            <a:lvl1pPr marL="182880" indent="-182880">
              <a:lnSpc>
                <a:spcPct val="100000"/>
              </a:lnSpc>
              <a:spcBef>
                <a:spcPts val="6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add first bullet</a:t>
            </a:r>
          </a:p>
          <a:p>
            <a:pPr lvl="1"/>
            <a:r>
              <a:rPr lang="en-US"/>
              <a:t>Second level</a:t>
            </a:r>
          </a:p>
          <a:p>
            <a:pPr lvl="2"/>
            <a:r>
              <a:rPr lang="en-US"/>
              <a:t>Third level</a:t>
            </a:r>
          </a:p>
          <a:p>
            <a:pPr lvl="3"/>
            <a:r>
              <a:rPr lang="en-US"/>
              <a:t>Fourth level</a:t>
            </a:r>
          </a:p>
        </p:txBody>
      </p:sp>
      <p:pic>
        <p:nvPicPr>
          <p:cNvPr id="3" name="Picture 2" descr="Graphical user interface&#10;&#10;Description automatically generated with medium confidence">
            <a:extLst>
              <a:ext uri="{FF2B5EF4-FFF2-40B4-BE49-F238E27FC236}">
                <a16:creationId xmlns:a16="http://schemas.microsoft.com/office/drawing/2014/main" id="{BC928952-2649-4878-690B-ED7B9532178F}"/>
              </a:ext>
            </a:extLst>
          </p:cNvPr>
          <p:cNvPicPr>
            <a:picLocks noChangeAspect="1"/>
          </p:cNvPicPr>
          <p:nvPr userDrawn="1"/>
        </p:nvPicPr>
        <p:blipFill>
          <a:blip r:embed="rId2"/>
          <a:stretch>
            <a:fillRect/>
          </a:stretch>
        </p:blipFill>
        <p:spPr>
          <a:xfrm>
            <a:off x="256032" y="4434840"/>
            <a:ext cx="2058963" cy="643426"/>
          </a:xfrm>
          <a:prstGeom prst="rect">
            <a:avLst/>
          </a:prstGeom>
        </p:spPr>
      </p:pic>
    </p:spTree>
    <p:extLst>
      <p:ext uri="{BB962C8B-B14F-4D97-AF65-F5344CB8AC3E}">
        <p14:creationId xmlns:p14="http://schemas.microsoft.com/office/powerpoint/2010/main" val="35389255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2 Photos_Whit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376673" y="2571750"/>
            <a:ext cx="3767327" cy="2571750"/>
          </a:xfrm>
          <a:noFill/>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8" cy="257175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Tx/>
              <a:buNone/>
              <a:tabLst/>
              <a:defRPr>
                <a:solidFill>
                  <a:srgbClr val="000F7E"/>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Tx/>
              <a:buNone/>
              <a:tabLst/>
              <a:defRPr/>
            </a:pPr>
            <a:r>
              <a:rPr lang="en-US"/>
              <a:t>Click icon to add picture</a:t>
            </a:r>
          </a:p>
          <a:p>
            <a:endParaRPr lang="en-US"/>
          </a:p>
        </p:txBody>
      </p:sp>
      <p:sp>
        <p:nvSpPr>
          <p:cNvPr id="21" name="Text Placeholder 9">
            <a:extLst>
              <a:ext uri="{FF2B5EF4-FFF2-40B4-BE49-F238E27FC236}">
                <a16:creationId xmlns:a16="http://schemas.microsoft.com/office/drawing/2014/main" id="{B4117486-5C49-E242-8CBE-03C8F8711246}"/>
              </a:ext>
            </a:extLst>
          </p:cNvPr>
          <p:cNvSpPr>
            <a:spLocks noGrp="1"/>
          </p:cNvSpPr>
          <p:nvPr>
            <p:ph type="body" sz="quarter" idx="14" hasCustomPrompt="1"/>
          </p:nvPr>
        </p:nvSpPr>
        <p:spPr>
          <a:xfrm>
            <a:off x="457200" y="457200"/>
            <a:ext cx="4523368" cy="667512"/>
          </a:xfrm>
        </p:spPr>
        <p:txBody>
          <a:bodyPr lIns="0" tIns="0" rIns="0" bIns="0">
            <a:noAutofit/>
          </a:bodyPr>
          <a:lstStyle>
            <a:lvl1pPr marL="0" indent="0">
              <a:lnSpc>
                <a:spcPct val="100000"/>
              </a:lnSpc>
              <a:spcBef>
                <a:spcPts val="0"/>
              </a:spcBef>
              <a:buNone/>
              <a:defRPr sz="2400" b="1" i="0">
                <a:solidFill>
                  <a:srgbClr val="000F7E"/>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24" name="Text Placeholder 13">
            <a:extLst>
              <a:ext uri="{FF2B5EF4-FFF2-40B4-BE49-F238E27FC236}">
                <a16:creationId xmlns:a16="http://schemas.microsoft.com/office/drawing/2014/main" id="{FE409C5D-AFD1-7745-A713-F12280BE810D}"/>
              </a:ext>
            </a:extLst>
          </p:cNvPr>
          <p:cNvSpPr>
            <a:spLocks noGrp="1"/>
          </p:cNvSpPr>
          <p:nvPr>
            <p:ph type="body" sz="quarter" idx="19"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9" name="Text Placeholder 2">
            <a:extLst>
              <a:ext uri="{FF2B5EF4-FFF2-40B4-BE49-F238E27FC236}">
                <a16:creationId xmlns:a16="http://schemas.microsoft.com/office/drawing/2014/main" id="{AE46F9CE-9C02-284E-A17F-0C31F82B2F5B}"/>
              </a:ext>
            </a:extLst>
          </p:cNvPr>
          <p:cNvSpPr>
            <a:spLocks noGrp="1"/>
          </p:cNvSpPr>
          <p:nvPr>
            <p:ph type="body" sz="quarter" idx="20" hasCustomPrompt="1"/>
          </p:nvPr>
        </p:nvSpPr>
        <p:spPr>
          <a:xfrm>
            <a:off x="457200" y="1143000"/>
            <a:ext cx="4525963" cy="3195638"/>
          </a:xfrm>
        </p:spPr>
        <p:txBody>
          <a:bodyPr lIns="0" tIns="0" rIns="0" bIns="0">
            <a:noAutofit/>
          </a:bodyPr>
          <a:lstStyle>
            <a:lvl1pPr marL="182880" indent="-182880">
              <a:lnSpc>
                <a:spcPct val="100000"/>
              </a:lnSpc>
              <a:spcBef>
                <a:spcPts val="600"/>
              </a:spcBef>
              <a:defRPr/>
            </a:lvl1pPr>
          </a:lstStyle>
          <a:p>
            <a:pPr lvl="0"/>
            <a:r>
              <a:rPr lang="en-US"/>
              <a:t>Click to add first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9677387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cent with 2 Photos and Blue Backgroun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856035B-8130-D844-B0F2-44CBE0D28699}"/>
              </a:ext>
            </a:extLst>
          </p:cNvPr>
          <p:cNvSpPr>
            <a:spLocks noGrp="1"/>
          </p:cNvSpPr>
          <p:nvPr>
            <p:ph type="pic" sz="quarter" idx="16"/>
          </p:nvPr>
        </p:nvSpPr>
        <p:spPr>
          <a:xfrm>
            <a:off x="5376673" y="2571750"/>
            <a:ext cx="3767328" cy="2571750"/>
          </a:xfrm>
          <a:noFill/>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p:txBody>
      </p:sp>
      <p:sp>
        <p:nvSpPr>
          <p:cNvPr id="6" name="Rectangle 5">
            <a:extLst>
              <a:ext uri="{FF2B5EF4-FFF2-40B4-BE49-F238E27FC236}">
                <a16:creationId xmlns:a16="http://schemas.microsoft.com/office/drawing/2014/main" id="{8D1DBF6C-0676-5247-8404-7764B27D9124}"/>
              </a:ext>
            </a:extLst>
          </p:cNvPr>
          <p:cNvSpPr/>
          <p:nvPr userDrawn="1"/>
        </p:nvSpPr>
        <p:spPr>
          <a:xfrm>
            <a:off x="0" y="0"/>
            <a:ext cx="5376672" cy="5143500"/>
          </a:xfrm>
          <a:prstGeom prst="rect">
            <a:avLst/>
          </a:prstGeom>
          <a:solidFill>
            <a:srgbClr val="000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E6CF9DAC-DCA3-AD4A-B1B3-5725742FC10B}"/>
              </a:ext>
            </a:extLst>
          </p:cNvPr>
          <p:cNvSpPr>
            <a:spLocks noGrp="1"/>
          </p:cNvSpPr>
          <p:nvPr>
            <p:ph type="pic" sz="quarter" idx="13"/>
          </p:nvPr>
        </p:nvSpPr>
        <p:spPr>
          <a:xfrm>
            <a:off x="5376672" y="0"/>
            <a:ext cx="3767328" cy="2571750"/>
          </a:xfrm>
          <a:noFill/>
          <a:ln>
            <a:noFill/>
          </a:ln>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rgbClr val="09198D"/>
                </a:solidFill>
                <a:latin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Click icon to add picture</a:t>
            </a:r>
          </a:p>
          <a:p>
            <a:endParaRPr lang="en-US"/>
          </a:p>
          <a:p>
            <a:endParaRPr lang="en-US"/>
          </a:p>
        </p:txBody>
      </p:sp>
      <p:sp>
        <p:nvSpPr>
          <p:cNvPr id="14" name="Text Placeholder 9">
            <a:extLst>
              <a:ext uri="{FF2B5EF4-FFF2-40B4-BE49-F238E27FC236}">
                <a16:creationId xmlns:a16="http://schemas.microsoft.com/office/drawing/2014/main" id="{225C079B-5F34-5149-9937-5E0A7D19101F}"/>
              </a:ext>
            </a:extLst>
          </p:cNvPr>
          <p:cNvSpPr>
            <a:spLocks noGrp="1"/>
          </p:cNvSpPr>
          <p:nvPr>
            <p:ph type="body" sz="quarter" idx="14" hasCustomPrompt="1"/>
          </p:nvPr>
        </p:nvSpPr>
        <p:spPr>
          <a:xfrm>
            <a:off x="457200" y="457200"/>
            <a:ext cx="4523368" cy="667512"/>
          </a:xfrm>
        </p:spPr>
        <p:txBody>
          <a:bodyPr lIns="0" tIns="0" rIns="0" bIns="0">
            <a:noAutofit/>
          </a:bodyPr>
          <a:lstStyle>
            <a:lvl1pPr marL="0" indent="0">
              <a:lnSpc>
                <a:spcPct val="100000"/>
              </a:lnSpc>
              <a:spcBef>
                <a:spcPts val="0"/>
              </a:spcBef>
              <a:buNone/>
              <a:defRPr sz="2400" b="1" i="0">
                <a:solidFill>
                  <a:schemeClr val="bg1"/>
                </a:solidFill>
                <a:latin typeface="Arial" panose="020B0604020202020204" pitchFamily="34" charset="0"/>
                <a:cs typeface="Arial" panose="020B0604020202020204" pitchFamily="34" charset="0"/>
              </a:defRPr>
            </a:lvl1pPr>
            <a:lvl2pPr>
              <a:buNone/>
              <a:defRPr b="1" i="0">
                <a:latin typeface="Acumin Pro" panose="020B0504020202020204" pitchFamily="34" charset="77"/>
              </a:defRPr>
            </a:lvl2pPr>
            <a:lvl3pPr>
              <a:buNone/>
              <a:defRPr b="1" i="0">
                <a:latin typeface="Acumin Pro" panose="020B0504020202020204" pitchFamily="34" charset="77"/>
              </a:defRPr>
            </a:lvl3pPr>
            <a:lvl4pPr>
              <a:buNone/>
              <a:defRPr b="1" i="0">
                <a:latin typeface="Acumin Pro" panose="020B0504020202020204" pitchFamily="34" charset="77"/>
              </a:defRPr>
            </a:lvl4pPr>
            <a:lvl5pPr>
              <a:buNone/>
              <a:defRPr b="1" i="0">
                <a:latin typeface="Acumin Pro" panose="020B0504020202020204" pitchFamily="34" charset="77"/>
              </a:defRPr>
            </a:lvl5pPr>
          </a:lstStyle>
          <a:p>
            <a:pPr lvl="0"/>
            <a:r>
              <a:rPr lang="en-US"/>
              <a:t>Click to add a brief slide title</a:t>
            </a:r>
          </a:p>
        </p:txBody>
      </p:sp>
      <p:sp>
        <p:nvSpPr>
          <p:cNvPr id="21" name="Text Placeholder 13">
            <a:extLst>
              <a:ext uri="{FF2B5EF4-FFF2-40B4-BE49-F238E27FC236}">
                <a16:creationId xmlns:a16="http://schemas.microsoft.com/office/drawing/2014/main" id="{2C113B2A-25B6-4D4F-BE66-8FD128DADFB0}"/>
              </a:ext>
            </a:extLst>
          </p:cNvPr>
          <p:cNvSpPr>
            <a:spLocks noGrp="1"/>
          </p:cNvSpPr>
          <p:nvPr>
            <p:ph type="body" sz="quarter" idx="19" hasCustomPrompt="1"/>
          </p:nvPr>
        </p:nvSpPr>
        <p:spPr>
          <a:xfrm>
            <a:off x="3871609" y="4420821"/>
            <a:ext cx="1505254" cy="425180"/>
          </a:xfrm>
        </p:spPr>
        <p:txBody>
          <a:bodyPr lIns="0" tIns="0" rIns="0" bIns="0"/>
          <a:lstStyle>
            <a:lvl1pPr marL="0" indent="0">
              <a:lnSpc>
                <a:spcPct val="100000"/>
              </a:lnSpc>
              <a:spcBef>
                <a:spcPts val="0"/>
              </a:spcBef>
              <a:buNone/>
              <a:defRPr sz="700" b="0" i="0">
                <a:solidFill>
                  <a:schemeClr val="bg1">
                    <a:lumMod val="65000"/>
                  </a:schemeClr>
                </a:solidFill>
                <a:latin typeface="Arial" panose="020B0604020202020204" pitchFamily="34" charset="0"/>
                <a:cs typeface="Arial" panose="020B0604020202020204" pitchFamily="34" charset="0"/>
              </a:defRPr>
            </a:lvl1pPr>
          </a:lstStyle>
          <a:p>
            <a:pPr lvl="0"/>
            <a:r>
              <a:rPr lang="en-US"/>
              <a:t>Click to add caption for image</a:t>
            </a:r>
          </a:p>
        </p:txBody>
      </p:sp>
      <p:sp>
        <p:nvSpPr>
          <p:cNvPr id="9" name="Text Placeholder 2">
            <a:extLst>
              <a:ext uri="{FF2B5EF4-FFF2-40B4-BE49-F238E27FC236}">
                <a16:creationId xmlns:a16="http://schemas.microsoft.com/office/drawing/2014/main" id="{24511911-ADCF-3F4A-9C7A-1469A5E07464}"/>
              </a:ext>
            </a:extLst>
          </p:cNvPr>
          <p:cNvSpPr>
            <a:spLocks noGrp="1"/>
          </p:cNvSpPr>
          <p:nvPr>
            <p:ph type="body" sz="quarter" idx="20" hasCustomPrompt="1"/>
          </p:nvPr>
        </p:nvSpPr>
        <p:spPr>
          <a:xfrm>
            <a:off x="457200" y="1143000"/>
            <a:ext cx="4525963" cy="3195638"/>
          </a:xfrm>
        </p:spPr>
        <p:txBody>
          <a:bodyPr lIns="0" tIns="0" rIns="0" bIns="0">
            <a:noAutofit/>
          </a:bodyPr>
          <a:lstStyle>
            <a:lvl1pPr marL="182880" indent="-182880">
              <a:lnSpc>
                <a:spcPct val="100000"/>
              </a:lnSpc>
              <a:spcBef>
                <a:spcPts val="6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add first bullet</a:t>
            </a:r>
          </a:p>
          <a:p>
            <a:pPr lvl="1"/>
            <a:r>
              <a:rPr lang="en-US"/>
              <a:t>Second level</a:t>
            </a:r>
          </a:p>
          <a:p>
            <a:pPr lvl="2"/>
            <a:r>
              <a:rPr lang="en-US"/>
              <a:t>Third level</a:t>
            </a:r>
          </a:p>
          <a:p>
            <a:pPr lvl="3"/>
            <a:r>
              <a:rPr lang="en-US"/>
              <a:t>Fourth level</a:t>
            </a:r>
          </a:p>
        </p:txBody>
      </p:sp>
      <p:pic>
        <p:nvPicPr>
          <p:cNvPr id="2" name="Picture 1" descr="Graphical user interface&#10;&#10;Description automatically generated with medium confidence">
            <a:extLst>
              <a:ext uri="{FF2B5EF4-FFF2-40B4-BE49-F238E27FC236}">
                <a16:creationId xmlns:a16="http://schemas.microsoft.com/office/drawing/2014/main" id="{7211CF8F-E991-8D4B-AED7-276431FEF056}"/>
              </a:ext>
            </a:extLst>
          </p:cNvPr>
          <p:cNvPicPr>
            <a:picLocks noChangeAspect="1"/>
          </p:cNvPicPr>
          <p:nvPr userDrawn="1"/>
        </p:nvPicPr>
        <p:blipFill>
          <a:blip r:embed="rId2"/>
          <a:stretch>
            <a:fillRect/>
          </a:stretch>
        </p:blipFill>
        <p:spPr>
          <a:xfrm>
            <a:off x="256032" y="4434840"/>
            <a:ext cx="2058963" cy="643426"/>
          </a:xfrm>
          <a:prstGeom prst="rect">
            <a:avLst/>
          </a:prstGeom>
        </p:spPr>
      </p:pic>
    </p:spTree>
    <p:extLst>
      <p:ext uri="{BB962C8B-B14F-4D97-AF65-F5344CB8AC3E}">
        <p14:creationId xmlns:p14="http://schemas.microsoft.com/office/powerpoint/2010/main" val="305440220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66276"/>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143000"/>
            <a:ext cx="8229600" cy="3328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a:extLst>
              <a:ext uri="{FF2B5EF4-FFF2-40B4-BE49-F238E27FC236}">
                <a16:creationId xmlns:a16="http://schemas.microsoft.com/office/drawing/2014/main" id="{BAAA82B3-C28E-1643-B3C3-E4437965478B}"/>
              </a:ext>
            </a:extLst>
          </p:cNvPr>
          <p:cNvPicPr>
            <a:picLocks noChangeAspect="1"/>
          </p:cNvPicPr>
          <p:nvPr userDrawn="1"/>
        </p:nvPicPr>
        <p:blipFill>
          <a:blip r:embed="rId18"/>
          <a:stretch>
            <a:fillRect/>
          </a:stretch>
        </p:blipFill>
        <p:spPr>
          <a:xfrm>
            <a:off x="338561" y="4738426"/>
            <a:ext cx="256079" cy="256079"/>
          </a:xfrm>
          <a:prstGeom prst="rect">
            <a:avLst/>
          </a:prstGeom>
        </p:spPr>
      </p:pic>
      <p:sp>
        <p:nvSpPr>
          <p:cNvPr id="4" name="Slide Number Placeholder 3">
            <a:extLst>
              <a:ext uri="{FF2B5EF4-FFF2-40B4-BE49-F238E27FC236}">
                <a16:creationId xmlns:a16="http://schemas.microsoft.com/office/drawing/2014/main" id="{2553C9D7-E9D0-FF4B-A8C0-A88200BA90FB}"/>
              </a:ext>
            </a:extLst>
          </p:cNvPr>
          <p:cNvSpPr txBox="1">
            <a:spLocks/>
          </p:cNvSpPr>
          <p:nvPr userDrawn="1"/>
        </p:nvSpPr>
        <p:spPr>
          <a:xfrm>
            <a:off x="8741134" y="4846001"/>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lumMod val="65000"/>
                  </a:schemeClr>
                </a:solidFill>
              </a:rPr>
              <a:t>  </a:t>
            </a:r>
            <a:fld id="{F16E1515-8F3D-DE4D-94E5-8D9BEBCD7A49}" type="slidenum">
              <a:rPr lang="en-US" smtClean="0">
                <a:solidFill>
                  <a:schemeClr val="bg1">
                    <a:lumMod val="65000"/>
                  </a:schemeClr>
                </a:solidFill>
              </a:rPr>
              <a:pPr/>
              <a:t>‹#›</a:t>
            </a:fld>
            <a:endParaRPr lang="en-US">
              <a:solidFill>
                <a:schemeClr val="bg1">
                  <a:lumMod val="65000"/>
                </a:schemeClr>
              </a:solidFill>
            </a:endParaRPr>
          </a:p>
        </p:txBody>
      </p:sp>
      <p:sp>
        <p:nvSpPr>
          <p:cNvPr id="5" name="Date Placeholder 3">
            <a:extLst>
              <a:ext uri="{FF2B5EF4-FFF2-40B4-BE49-F238E27FC236}">
                <a16:creationId xmlns:a16="http://schemas.microsoft.com/office/drawing/2014/main" id="{DD9D28ED-2D06-3A46-9727-8A9B2D7E7F63}"/>
              </a:ext>
            </a:extLst>
          </p:cNvPr>
          <p:cNvSpPr txBox="1">
            <a:spLocks/>
          </p:cNvSpPr>
          <p:nvPr userDrawn="1"/>
        </p:nvSpPr>
        <p:spPr>
          <a:xfrm>
            <a:off x="770839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2026-06-11</a:t>
            </a:fld>
            <a:endParaRPr lang="en-US"/>
          </a:p>
        </p:txBody>
      </p:sp>
      <p:pic>
        <p:nvPicPr>
          <p:cNvPr id="6" name="Picture 5">
            <a:extLst>
              <a:ext uri="{FF2B5EF4-FFF2-40B4-BE49-F238E27FC236}">
                <a16:creationId xmlns:a16="http://schemas.microsoft.com/office/drawing/2014/main" id="{942AE0FC-8968-B087-07A5-1119CA2E86FF}"/>
              </a:ext>
            </a:extLst>
          </p:cNvPr>
          <p:cNvPicPr>
            <a:picLocks noChangeAspect="1"/>
          </p:cNvPicPr>
          <p:nvPr userDrawn="1"/>
        </p:nvPicPr>
        <p:blipFill>
          <a:blip r:embed="rId19"/>
          <a:stretch>
            <a:fillRect/>
          </a:stretch>
        </p:blipFill>
        <p:spPr>
          <a:xfrm>
            <a:off x="327389" y="4727148"/>
            <a:ext cx="272381" cy="272381"/>
          </a:xfrm>
          <a:prstGeom prst="rect">
            <a:avLst/>
          </a:prstGeom>
        </p:spPr>
      </p:pic>
      <p:sp>
        <p:nvSpPr>
          <p:cNvPr id="7" name="Footer Placeholder 2">
            <a:extLst>
              <a:ext uri="{FF2B5EF4-FFF2-40B4-BE49-F238E27FC236}">
                <a16:creationId xmlns:a16="http://schemas.microsoft.com/office/drawing/2014/main" id="{28401F1A-722E-6DB4-FB73-E1B8DA1479FD}"/>
              </a:ext>
            </a:extLst>
          </p:cNvPr>
          <p:cNvSpPr txBox="1">
            <a:spLocks/>
          </p:cNvSpPr>
          <p:nvPr userDrawn="1"/>
        </p:nvSpPr>
        <p:spPr>
          <a:xfrm>
            <a:off x="559873" y="4795451"/>
            <a:ext cx="2953805" cy="2286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rgbClr val="000FA6"/>
                </a:solidFill>
                <a:latin typeface="Arial" panose="020B0604020202020204" pitchFamily="34" charset="0"/>
                <a:cs typeface="Arial" panose="020B0604020202020204" pitchFamily="34" charset="0"/>
              </a:rPr>
              <a:t>Los Alamos National Laboratory</a:t>
            </a:r>
          </a:p>
        </p:txBody>
      </p:sp>
    </p:spTree>
    <p:extLst>
      <p:ext uri="{BB962C8B-B14F-4D97-AF65-F5344CB8AC3E}">
        <p14:creationId xmlns:p14="http://schemas.microsoft.com/office/powerpoint/2010/main" val="3392560624"/>
      </p:ext>
    </p:extLst>
  </p:cSld>
  <p:clrMap bg1="lt1" tx1="dk1" bg2="lt2" tx2="dk2" accent1="accent1" accent2="accent2" accent3="accent3" accent4="accent4" accent5="accent5" accent6="accent6" hlink="hlink" folHlink="folHlink"/>
  <p:sldLayoutIdLst>
    <p:sldLayoutId id="2147483709" r:id="rId1"/>
    <p:sldLayoutId id="2147483687" r:id="rId2"/>
    <p:sldLayoutId id="2147483692" r:id="rId3"/>
    <p:sldLayoutId id="2147483707" r:id="rId4"/>
    <p:sldLayoutId id="2147483686" r:id="rId5"/>
    <p:sldLayoutId id="2147483690" r:id="rId6"/>
    <p:sldLayoutId id="2147483667" r:id="rId7"/>
    <p:sldLayoutId id="2147483688" r:id="rId8"/>
    <p:sldLayoutId id="2147483674" r:id="rId9"/>
    <p:sldLayoutId id="2147483684" r:id="rId10"/>
    <p:sldLayoutId id="2147483678" r:id="rId11"/>
    <p:sldLayoutId id="2147483680" r:id="rId12"/>
    <p:sldLayoutId id="2147483682" r:id="rId13"/>
    <p:sldLayoutId id="2147483689" r:id="rId14"/>
    <p:sldLayoutId id="2147483710" r:id="rId15"/>
    <p:sldLayoutId id="2147483711" r:id="rId16"/>
  </p:sldLayoutIdLst>
  <p:hf hdr="0" ftr="0"/>
  <p:txStyles>
    <p:titleStyle>
      <a:lvl1pPr algn="l" defTabSz="685800" rtl="0" eaLnBrk="1" latinLnBrk="0" hangingPunct="1">
        <a:lnSpc>
          <a:spcPct val="100000"/>
        </a:lnSpc>
        <a:spcBef>
          <a:spcPct val="0"/>
        </a:spcBef>
        <a:buNone/>
        <a:defRPr sz="2400" b="1" kern="1200">
          <a:solidFill>
            <a:srgbClr val="000F7E"/>
          </a:solidFill>
          <a:latin typeface="Arial" panose="020B0604020202020204" pitchFamily="34" charset="0"/>
          <a:ea typeface="+mj-ea"/>
          <a:cs typeface="Arial" panose="020B0604020202020204" pitchFamily="34" charset="0"/>
        </a:defRPr>
      </a:lvl1pPr>
    </p:titleStyle>
    <p:bodyStyle>
      <a:lvl1pPr marL="230188" indent="-222250" algn="l" defTabSz="685800" rtl="0" eaLnBrk="1" latinLnBrk="0" hangingPunct="1">
        <a:lnSpc>
          <a:spcPct val="10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8"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F7E"/>
        </a:solidFill>
        <a:effectLst/>
      </p:bgPr>
    </p:bg>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39A08365-AEEB-3D48-A287-0A6C23C5D3D6}"/>
              </a:ext>
            </a:extLst>
          </p:cNvPr>
          <p:cNvSpPr txBox="1">
            <a:spLocks/>
          </p:cNvSpPr>
          <p:nvPr userDrawn="1"/>
        </p:nvSpPr>
        <p:spPr>
          <a:xfrm>
            <a:off x="8741134" y="4849122"/>
            <a:ext cx="220485" cy="202855"/>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lumMod val="65000"/>
                  </a:schemeClr>
                </a:solidFill>
              </a:rPr>
              <a:t>  </a:t>
            </a:r>
            <a:fld id="{F16E1515-8F3D-DE4D-94E5-8D9BEBCD7A49}" type="slidenum">
              <a:rPr lang="en-US" smtClean="0">
                <a:solidFill>
                  <a:schemeClr val="bg1">
                    <a:lumMod val="65000"/>
                  </a:schemeClr>
                </a:solidFill>
              </a:rPr>
              <a:pPr/>
              <a:t>‹#›</a:t>
            </a:fld>
            <a:endParaRPr lang="en-US">
              <a:solidFill>
                <a:schemeClr val="bg1">
                  <a:lumMod val="65000"/>
                </a:schemeClr>
              </a:solidFill>
            </a:endParaRPr>
          </a:p>
        </p:txBody>
      </p:sp>
      <p:sp>
        <p:nvSpPr>
          <p:cNvPr id="11" name="Date Placeholder 3">
            <a:extLst>
              <a:ext uri="{FF2B5EF4-FFF2-40B4-BE49-F238E27FC236}">
                <a16:creationId xmlns:a16="http://schemas.microsoft.com/office/drawing/2014/main" id="{B198D408-451C-7649-B63F-9BB20EE7A64E}"/>
              </a:ext>
            </a:extLst>
          </p:cNvPr>
          <p:cNvSpPr txBox="1">
            <a:spLocks/>
          </p:cNvSpPr>
          <p:nvPr userDrawn="1"/>
        </p:nvSpPr>
        <p:spPr>
          <a:xfrm>
            <a:off x="7708392" y="4846002"/>
            <a:ext cx="609914" cy="148504"/>
          </a:xfrm>
          <a:prstGeom prst="rect">
            <a:avLst/>
          </a:prstGeom>
        </p:spPr>
        <p:txBody>
          <a:bodyPr vert="horz" lIns="0" tIns="0" rIns="0" bIns="0" rtlCol="0" anchor="t" anchorCtr="0"/>
          <a:lstStyle>
            <a:defPPr>
              <a:defRPr lang="en-US"/>
            </a:defPPr>
            <a:lvl1pPr marL="0" algn="r" defTabSz="457200" rtl="0" eaLnBrk="1" latinLnBrk="0" hangingPunct="1">
              <a:defRPr sz="700" b="0" i="0" kern="1200">
                <a:solidFill>
                  <a:schemeClr val="bg1">
                    <a:lumMod val="65000"/>
                  </a:schemeClr>
                </a:solidFill>
                <a:latin typeface="Arial" panose="020B0604020202020204" pitchFamily="34" charset="0"/>
                <a:ea typeface="Source Sans Pro Semibold" panose="020B050303040302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39BF0A-C635-544F-850F-946AD8E7975B}" type="datetime1">
              <a:rPr lang="en-US" smtClean="0"/>
              <a:pPr/>
              <a:t>2026-06-11</a:t>
            </a:fld>
            <a:endParaRPr lang="en-US"/>
          </a:p>
        </p:txBody>
      </p:sp>
      <p:sp>
        <p:nvSpPr>
          <p:cNvPr id="2" name="Title Placeholder 1">
            <a:extLst>
              <a:ext uri="{FF2B5EF4-FFF2-40B4-BE49-F238E27FC236}">
                <a16:creationId xmlns:a16="http://schemas.microsoft.com/office/drawing/2014/main" id="{C999391D-1BCF-B249-A015-254233AECE82}"/>
              </a:ext>
            </a:extLst>
          </p:cNvPr>
          <p:cNvSpPr>
            <a:spLocks noGrp="1"/>
          </p:cNvSpPr>
          <p:nvPr>
            <p:ph type="title"/>
          </p:nvPr>
        </p:nvSpPr>
        <p:spPr>
          <a:xfrm>
            <a:off x="457200" y="457200"/>
            <a:ext cx="7886700" cy="667512"/>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682BBD0-F847-394A-96EA-C2F6C3D00601}"/>
              </a:ext>
            </a:extLst>
          </p:cNvPr>
          <p:cNvSpPr>
            <a:spLocks noGrp="1"/>
          </p:cNvSpPr>
          <p:nvPr>
            <p:ph type="body" idx="1"/>
          </p:nvPr>
        </p:nvSpPr>
        <p:spPr>
          <a:xfrm>
            <a:off x="457200" y="1143000"/>
            <a:ext cx="7886700" cy="326231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Graphical user interface&#10;&#10;Description automatically generated with medium confidence">
            <a:extLst>
              <a:ext uri="{FF2B5EF4-FFF2-40B4-BE49-F238E27FC236}">
                <a16:creationId xmlns:a16="http://schemas.microsoft.com/office/drawing/2014/main" id="{F5329320-E694-4262-EE73-5F1AED17A539}"/>
              </a:ext>
            </a:extLst>
          </p:cNvPr>
          <p:cNvPicPr>
            <a:picLocks noChangeAspect="1"/>
          </p:cNvPicPr>
          <p:nvPr userDrawn="1"/>
        </p:nvPicPr>
        <p:blipFill>
          <a:blip r:embed="rId6"/>
          <a:stretch>
            <a:fillRect/>
          </a:stretch>
        </p:blipFill>
        <p:spPr>
          <a:xfrm>
            <a:off x="256032" y="4434840"/>
            <a:ext cx="2058963" cy="643426"/>
          </a:xfrm>
          <a:prstGeom prst="rect">
            <a:avLst/>
          </a:prstGeom>
        </p:spPr>
      </p:pic>
    </p:spTree>
    <p:extLst>
      <p:ext uri="{BB962C8B-B14F-4D97-AF65-F5344CB8AC3E}">
        <p14:creationId xmlns:p14="http://schemas.microsoft.com/office/powerpoint/2010/main" val="226994202"/>
      </p:ext>
    </p:extLst>
  </p:cSld>
  <p:clrMap bg1="lt1" tx1="dk1" bg2="lt2" tx2="dk2" accent1="accent1" accent2="accent2" accent3="accent3" accent4="accent4" accent5="accent5" accent6="accent6" hlink="hlink" folHlink="folHlink"/>
  <p:sldLayoutIdLst>
    <p:sldLayoutId id="2147483675" r:id="rId1"/>
    <p:sldLayoutId id="2147483708" r:id="rId2"/>
    <p:sldLayoutId id="2147483694" r:id="rId3"/>
    <p:sldLayoutId id="2147483705" r:id="rId4"/>
  </p:sldLayoutIdLst>
  <p:hf hdr="0" ftr="0"/>
  <p:txStyles>
    <p:titleStyle>
      <a:lvl1pPr algn="l" defTabSz="914400" rtl="0" eaLnBrk="1" latinLnBrk="0" hangingPunct="1">
        <a:lnSpc>
          <a:spcPct val="1000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0663" algn="l" defTabSz="914400" rtl="0" eaLnBrk="1" latinLnBrk="0" hangingPunct="1">
        <a:lnSpc>
          <a:spcPct val="100000"/>
        </a:lnSpc>
        <a:spcBef>
          <a:spcPts val="600"/>
        </a:spcBef>
        <a:buClr>
          <a:schemeClr val="bg1"/>
        </a:buClr>
        <a:buFont typeface="Arial" panose="020B0604020202020204" pitchFamily="34" charset="0"/>
        <a:buChar char="•"/>
        <a:tabLst/>
        <a:defRPr sz="1800" b="0" i="0" kern="1200">
          <a:solidFill>
            <a:schemeClr val="bg1"/>
          </a:solidFill>
          <a:latin typeface="Arial" panose="020B0604020202020204" pitchFamily="34" charset="0"/>
          <a:ea typeface="+mn-ea"/>
          <a:cs typeface="Arial" panose="020B0604020202020204" pitchFamily="34" charset="0"/>
        </a:defRPr>
      </a:lvl1pPr>
      <a:lvl2pPr marL="458788" indent="-230188" algn="l" defTabSz="914400" rtl="0" eaLnBrk="1" latinLnBrk="0" hangingPunct="1">
        <a:lnSpc>
          <a:spcPct val="90000"/>
        </a:lnSpc>
        <a:spcBef>
          <a:spcPts val="375"/>
        </a:spcBef>
        <a:buClr>
          <a:schemeClr val="bg1"/>
        </a:buClr>
        <a:buSzPct val="100000"/>
        <a:buFont typeface="System Font Regular"/>
        <a:buChar char="–"/>
        <a:tabLst/>
        <a:defRPr sz="1600" kern="1200">
          <a:solidFill>
            <a:schemeClr val="bg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lnSpc>
          <a:spcPct val="90000"/>
        </a:lnSpc>
        <a:spcBef>
          <a:spcPts val="500"/>
        </a:spcBef>
        <a:buClr>
          <a:schemeClr val="bg1"/>
        </a:buClr>
        <a:buFont typeface="Wingdings" pitchFamily="2" charset="2"/>
        <a:buChar char="§"/>
        <a:tabLst/>
        <a:defRPr sz="1400" kern="1200">
          <a:solidFill>
            <a:schemeClr val="bg1"/>
          </a:solidFill>
          <a:latin typeface="Arial" panose="020B0604020202020204" pitchFamily="34" charset="0"/>
          <a:ea typeface="+mn-ea"/>
          <a:cs typeface="Arial" panose="020B0604020202020204" pitchFamily="34" charset="0"/>
        </a:defRPr>
      </a:lvl3pPr>
      <a:lvl4pPr marL="917575" indent="-230188" algn="l" defTabSz="914400" rtl="0" eaLnBrk="1" latinLnBrk="0" hangingPunct="1">
        <a:lnSpc>
          <a:spcPct val="90000"/>
        </a:lnSpc>
        <a:spcBef>
          <a:spcPts val="500"/>
        </a:spcBef>
        <a:buClr>
          <a:schemeClr val="bg1"/>
        </a:buClr>
        <a:buSzPct val="100000"/>
        <a:buFont typeface="System Font Regular"/>
        <a:buChar char="–"/>
        <a:tabLst/>
        <a:defRPr sz="12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q"/>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8"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204BCF-D70A-5344-8D51-9F0F59E3F757}"/>
              </a:ext>
            </a:extLst>
          </p:cNvPr>
          <p:cNvSpPr txBox="1"/>
          <p:nvPr/>
        </p:nvSpPr>
        <p:spPr>
          <a:xfrm>
            <a:off x="288346" y="938633"/>
            <a:ext cx="5010585" cy="2985433"/>
          </a:xfrm>
          <a:prstGeom prst="rect">
            <a:avLst/>
          </a:prstGeom>
          <a:noFill/>
        </p:spPr>
        <p:txBody>
          <a:bodyPr wrap="square" rtlCol="0">
            <a:spAutoFit/>
          </a:bodyPr>
          <a:lstStyle/>
          <a:p>
            <a:pPr eaLnBrk="0" hangingPunct="0">
              <a:buClr>
                <a:srgbClr val="24459C"/>
              </a:buClr>
              <a:buSzPct val="110000"/>
              <a:buFont typeface="Times" pitchFamily="-112" charset="0"/>
              <a:buNone/>
            </a:pPr>
            <a:r>
              <a:rPr lang="en-US" altLang="en-US" sz="1200" b="1" dirty="0">
                <a:solidFill>
                  <a:srgbClr val="09198D"/>
                </a:solidFill>
                <a:cs typeface="Arial" charset="0"/>
              </a:rPr>
              <a:t>Isotope Production Facility </a:t>
            </a:r>
            <a:r>
              <a:rPr lang="en-US" altLang="en-US" sz="1200" dirty="0">
                <a:solidFill>
                  <a:srgbClr val="09198D"/>
                </a:solidFill>
                <a:cs typeface="Arial" charset="0"/>
              </a:rPr>
              <a:t>(IPF)</a:t>
            </a:r>
            <a:r>
              <a:rPr lang="en-US" altLang="en-US" sz="1200" b="1" dirty="0">
                <a:solidFill>
                  <a:srgbClr val="09198D"/>
                </a:solidFill>
                <a:cs typeface="Arial" charset="0"/>
              </a:rPr>
              <a:t> </a:t>
            </a:r>
          </a:p>
          <a:p>
            <a:pPr marL="461963" indent="-284163" eaLnBrk="0" hangingPunct="0">
              <a:buClr>
                <a:schemeClr val="tx1"/>
              </a:buClr>
              <a:buSzPct val="110000"/>
              <a:buFont typeface="Wingdings" pitchFamily="2" charset="2"/>
              <a:buChar char="§"/>
            </a:pPr>
            <a:r>
              <a:rPr lang="en-US" altLang="en-US" sz="1100" dirty="0">
                <a:solidFill>
                  <a:srgbClr val="09198D"/>
                </a:solidFill>
                <a:cs typeface="Arial" charset="0"/>
              </a:rPr>
              <a:t>Medical and other isotopes for the isotope program</a:t>
            </a:r>
          </a:p>
          <a:p>
            <a:pPr marL="461963" indent="-284163" eaLnBrk="0" hangingPunct="0">
              <a:buClr>
                <a:schemeClr val="tx1"/>
              </a:buClr>
              <a:buSzPct val="110000"/>
              <a:buFont typeface="Wingdings" pitchFamily="2" charset="2"/>
              <a:buChar char="§"/>
            </a:pPr>
            <a:r>
              <a:rPr lang="en-US" altLang="en-US" sz="1100" dirty="0">
                <a:cs typeface="Arial" charset="0"/>
              </a:rPr>
              <a:t>Short-lived isotopes for defense programs, non-/counterproliferation, and criticality safety</a:t>
            </a:r>
            <a:endParaRPr lang="en-US" altLang="en-US" sz="1100" b="1" dirty="0">
              <a:cs typeface="Arial" charset="0"/>
            </a:endParaRPr>
          </a:p>
          <a:p>
            <a:pPr lvl="0">
              <a:defRPr/>
            </a:pPr>
            <a:r>
              <a:rPr lang="en-US" altLang="en-US" sz="1100" b="1" dirty="0">
                <a:cs typeface="Arial" charset="0"/>
              </a:rPr>
              <a:t>Proton Radiography </a:t>
            </a:r>
            <a:r>
              <a:rPr lang="en-US" altLang="en-US" sz="1100" dirty="0">
                <a:cs typeface="Arial" charset="0"/>
              </a:rPr>
              <a:t>(pRad Facility) </a:t>
            </a:r>
          </a:p>
          <a:p>
            <a:pPr marL="461963" lvl="0" indent="-284163">
              <a:buFont typeface="Wingdings" pitchFamily="2" charset="2"/>
              <a:buChar char="§"/>
              <a:defRPr/>
            </a:pPr>
            <a:r>
              <a:rPr lang="en-US" altLang="en-US" sz="1050" dirty="0">
                <a:cs typeface="Arial" charset="0"/>
              </a:rPr>
              <a:t>Dynamic radiography for defense programs and counterproliferation</a:t>
            </a:r>
          </a:p>
          <a:p>
            <a:pPr lvl="0">
              <a:defRPr/>
            </a:pPr>
            <a:r>
              <a:rPr lang="en-US" altLang="en-US" sz="1100" b="1" dirty="0">
                <a:solidFill>
                  <a:srgbClr val="09198D"/>
                </a:solidFill>
                <a:cs typeface="Arial" charset="0"/>
              </a:rPr>
              <a:t>Ultra-Cold Neutron Facility </a:t>
            </a:r>
            <a:r>
              <a:rPr lang="en-US" altLang="en-US" sz="1100" dirty="0">
                <a:solidFill>
                  <a:srgbClr val="09198D"/>
                </a:solidFill>
                <a:cs typeface="Arial" charset="0"/>
              </a:rPr>
              <a:t>(UCN) </a:t>
            </a:r>
          </a:p>
          <a:p>
            <a:pPr marL="461963" lvl="0" indent="-284163">
              <a:buFont typeface="Wingdings" pitchFamily="2" charset="2"/>
              <a:buChar char="§"/>
              <a:defRPr/>
            </a:pPr>
            <a:r>
              <a:rPr lang="en-US" altLang="en-US" sz="1050" dirty="0">
                <a:solidFill>
                  <a:srgbClr val="09198D"/>
                </a:solidFill>
                <a:cs typeface="Arial" charset="0"/>
              </a:rPr>
              <a:t>Unique probe for nuclear physics</a:t>
            </a:r>
            <a:r>
              <a:rPr lang="en-US" altLang="en-US" sz="1050" dirty="0">
                <a:cs typeface="Arial" charset="0"/>
              </a:rPr>
              <a:t>, possible future defense program uses</a:t>
            </a:r>
          </a:p>
          <a:p>
            <a:pPr lvl="0">
              <a:defRPr/>
            </a:pPr>
            <a:r>
              <a:rPr lang="en-US" altLang="en-US" sz="1100" b="1" dirty="0">
                <a:cs typeface="Arial" charset="0"/>
              </a:rPr>
              <a:t>Lujan Neutron Scattering Center </a:t>
            </a:r>
            <a:r>
              <a:rPr lang="en-US" altLang="en-US" sz="1100" dirty="0">
                <a:cs typeface="Arial" charset="0"/>
              </a:rPr>
              <a:t>(Lujan Center) </a:t>
            </a:r>
          </a:p>
          <a:p>
            <a:pPr marL="461963" lvl="0" indent="-284163">
              <a:buFont typeface="Wingdings" pitchFamily="2" charset="2"/>
              <a:buChar char="§"/>
              <a:defRPr/>
            </a:pPr>
            <a:r>
              <a:rPr lang="en-US" altLang="en-US" sz="1050" dirty="0">
                <a:cs typeface="Arial" charset="0"/>
              </a:rPr>
              <a:t>Neutron scattering and imaging for defense programs </a:t>
            </a:r>
            <a:r>
              <a:rPr lang="en-US" altLang="en-US" sz="1050" dirty="0">
                <a:solidFill>
                  <a:srgbClr val="09198D"/>
                </a:solidFill>
                <a:cs typeface="Arial" charset="0"/>
              </a:rPr>
              <a:t>and nuclear energy</a:t>
            </a:r>
          </a:p>
          <a:p>
            <a:pPr marL="461963" lvl="0" indent="-284163">
              <a:buFont typeface="Wingdings" pitchFamily="2" charset="2"/>
              <a:buChar char="§"/>
              <a:defRPr/>
            </a:pPr>
            <a:r>
              <a:rPr lang="en-US" altLang="en-US" sz="1050" dirty="0">
                <a:cs typeface="Arial" charset="0"/>
              </a:rPr>
              <a:t>Nuclear physics for defense programs</a:t>
            </a:r>
          </a:p>
          <a:p>
            <a:pPr eaLnBrk="0" hangingPunct="0">
              <a:buClr>
                <a:srgbClr val="24459C"/>
              </a:buClr>
              <a:buSzPct val="110000"/>
              <a:buFont typeface="Times" pitchFamily="-112" charset="0"/>
              <a:buNone/>
            </a:pPr>
            <a:r>
              <a:rPr lang="en-US" altLang="en-US" sz="1100" b="1" dirty="0">
                <a:cs typeface="Arial" charset="0"/>
              </a:rPr>
              <a:t>Weapons Neutron Research Facility </a:t>
            </a:r>
            <a:r>
              <a:rPr lang="en-US" altLang="en-US" sz="1100" dirty="0">
                <a:cs typeface="Arial" charset="0"/>
              </a:rPr>
              <a:t>(WNR) </a:t>
            </a:r>
          </a:p>
          <a:p>
            <a:pPr marL="461963" indent="-284163" eaLnBrk="0" hangingPunct="0">
              <a:buClr>
                <a:schemeClr val="tx1"/>
              </a:buClr>
              <a:buSzPct val="110000"/>
              <a:buFont typeface="Wingdings" pitchFamily="2" charset="2"/>
              <a:buChar char="§"/>
            </a:pPr>
            <a:r>
              <a:rPr lang="en-US" altLang="en-US" sz="1050" dirty="0">
                <a:cs typeface="Arial" charset="0"/>
              </a:rPr>
              <a:t>Nuclear physics for defense programs, counterproliferation, and criticality safety</a:t>
            </a:r>
          </a:p>
          <a:p>
            <a:pPr marL="461963" indent="-284163" eaLnBrk="0" hangingPunct="0">
              <a:buClr>
                <a:schemeClr val="tx1"/>
              </a:buClr>
              <a:buSzPct val="110000"/>
              <a:buFont typeface="Wingdings" pitchFamily="2" charset="2"/>
              <a:buChar char="§"/>
            </a:pPr>
            <a:r>
              <a:rPr lang="en-US" altLang="en-US" sz="1050" dirty="0">
                <a:solidFill>
                  <a:srgbClr val="09198D"/>
                </a:solidFill>
                <a:cs typeface="Arial" charset="0"/>
              </a:rPr>
              <a:t>Electronics testing for industry and global security</a:t>
            </a:r>
          </a:p>
          <a:p>
            <a:pPr lvl="0">
              <a:defRPr/>
            </a:pPr>
            <a:r>
              <a:rPr lang="en-US" altLang="en-US" sz="1100" b="1" i="1" dirty="0">
                <a:cs typeface="Arial" charset="0"/>
              </a:rPr>
              <a:t>Area A</a:t>
            </a:r>
            <a:endParaRPr lang="en-US" altLang="en-US" sz="1100" i="1" dirty="0">
              <a:cs typeface="Arial" charset="0"/>
            </a:endParaRPr>
          </a:p>
          <a:p>
            <a:pPr marL="461963" lvl="0" indent="-284163">
              <a:buFont typeface="Wingdings" pitchFamily="2" charset="2"/>
              <a:buChar char="§"/>
              <a:defRPr/>
            </a:pPr>
            <a:r>
              <a:rPr lang="en-US" altLang="en-US" sz="1050" i="1" dirty="0">
                <a:cs typeface="Arial" charset="0"/>
              </a:rPr>
              <a:t>Future experimental possibilities</a:t>
            </a:r>
          </a:p>
        </p:txBody>
      </p:sp>
      <p:sp>
        <p:nvSpPr>
          <p:cNvPr id="5" name="Text Placeholder 3">
            <a:extLst>
              <a:ext uri="{FF2B5EF4-FFF2-40B4-BE49-F238E27FC236}">
                <a16:creationId xmlns:a16="http://schemas.microsoft.com/office/drawing/2014/main" id="{F06EFBD9-7582-C242-9ED5-22A5C587CAA8}"/>
              </a:ext>
            </a:extLst>
          </p:cNvPr>
          <p:cNvSpPr txBox="1">
            <a:spLocks/>
          </p:cNvSpPr>
          <p:nvPr/>
        </p:nvSpPr>
        <p:spPr>
          <a:xfrm>
            <a:off x="5273715" y="4577299"/>
            <a:ext cx="3550436" cy="557880"/>
          </a:xfrm>
          <a:prstGeom prst="rect">
            <a:avLst/>
          </a:prstGeom>
          <a:solidFill>
            <a:schemeClr val="bg1"/>
          </a:solidFill>
          <a:ln w="28575">
            <a:noFill/>
          </a:ln>
        </p:spPr>
        <p:txBody>
          <a:bodyPr wrap="square" rtlCol="0">
            <a:noAutofit/>
          </a:bodyPr>
          <a:lstStyle>
            <a:lvl1pPr marL="171450" indent="-171450" algn="l" defTabSz="457200" rtl="0" eaLnBrk="1" latinLnBrk="0" hangingPunct="1">
              <a:spcBef>
                <a:spcPct val="20000"/>
              </a:spcBef>
              <a:buFont typeface="Arial"/>
              <a:buChar char="•"/>
              <a:defRPr sz="1800" b="1" kern="1200">
                <a:solidFill>
                  <a:schemeClr val="tx1"/>
                </a:solidFill>
                <a:latin typeface="+mn-lt"/>
                <a:ea typeface="+mn-ea"/>
                <a:cs typeface="+mn-cs"/>
              </a:defRPr>
            </a:lvl1pPr>
            <a:lvl2pPr marL="403225" indent="-1714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628650" indent="-173038" algn="l" defTabSz="457200" rtl="0" eaLnBrk="1" latinLnBrk="0" hangingPunct="1">
              <a:spcBef>
                <a:spcPct val="20000"/>
              </a:spcBef>
              <a:buFont typeface="Arial"/>
              <a:buChar char="•"/>
              <a:defRPr sz="1400" kern="1200">
                <a:solidFill>
                  <a:schemeClr val="tx1"/>
                </a:solidFill>
                <a:latin typeface="+mn-lt"/>
                <a:ea typeface="+mn-ea"/>
                <a:cs typeface="+mn-cs"/>
              </a:defRPr>
            </a:lvl3pPr>
            <a:lvl4pPr marL="854075" indent="-173038" algn="l" defTabSz="457200" rtl="0" eaLnBrk="1" latinLnBrk="0" hangingPunct="1">
              <a:spcBef>
                <a:spcPct val="20000"/>
              </a:spcBef>
              <a:buFont typeface="Arial"/>
              <a:buChar char="–"/>
              <a:defRPr sz="1200" kern="1200">
                <a:solidFill>
                  <a:schemeClr val="tx1"/>
                </a:solidFill>
                <a:latin typeface="+mn-lt"/>
                <a:ea typeface="+mn-ea"/>
                <a:cs typeface="+mn-cs"/>
              </a:defRPr>
            </a:lvl4pPr>
            <a:lvl5pPr marL="1087438" indent="-174625"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450" lvl="1" indent="0" algn="ctr">
              <a:spcBef>
                <a:spcPts val="0"/>
              </a:spcBef>
              <a:buNone/>
            </a:pPr>
            <a:r>
              <a:rPr lang="en-US" sz="1050" dirty="0"/>
              <a:t>100-800 MeV proton energies</a:t>
            </a:r>
          </a:p>
          <a:p>
            <a:pPr marL="317450" lvl="1" indent="0" algn="ctr">
              <a:spcBef>
                <a:spcPts val="0"/>
              </a:spcBef>
              <a:buNone/>
            </a:pPr>
            <a:r>
              <a:rPr lang="en-US" sz="1050" dirty="0"/>
              <a:t>six target stations (three neutron spallation targets)</a:t>
            </a:r>
          </a:p>
          <a:p>
            <a:pPr marL="317450" lvl="1" indent="0" algn="ctr">
              <a:spcBef>
                <a:spcPts val="0"/>
              </a:spcBef>
              <a:buNone/>
            </a:pPr>
            <a:r>
              <a:rPr lang="en-US" sz="1050" dirty="0"/>
              <a:t>sixteen beam lines</a:t>
            </a:r>
          </a:p>
        </p:txBody>
      </p:sp>
      <p:grpSp>
        <p:nvGrpSpPr>
          <p:cNvPr id="6" name="Group 5">
            <a:extLst>
              <a:ext uri="{FF2B5EF4-FFF2-40B4-BE49-F238E27FC236}">
                <a16:creationId xmlns:a16="http://schemas.microsoft.com/office/drawing/2014/main" id="{7B4B6C86-0970-6B49-B7E7-46AAE0534457}"/>
              </a:ext>
            </a:extLst>
          </p:cNvPr>
          <p:cNvGrpSpPr/>
          <p:nvPr/>
        </p:nvGrpSpPr>
        <p:grpSpPr>
          <a:xfrm>
            <a:off x="5238978" y="1023307"/>
            <a:ext cx="3858404" cy="3596327"/>
            <a:chOff x="5285794" y="1777902"/>
            <a:chExt cx="3858404" cy="3596327"/>
          </a:xfrm>
        </p:grpSpPr>
        <p:sp>
          <p:nvSpPr>
            <p:cNvPr id="7" name="Oval 6">
              <a:extLst>
                <a:ext uri="{FF2B5EF4-FFF2-40B4-BE49-F238E27FC236}">
                  <a16:creationId xmlns:a16="http://schemas.microsoft.com/office/drawing/2014/main" id="{78E98E2C-9154-6E4C-8864-FED592913F6C}"/>
                </a:ext>
              </a:extLst>
            </p:cNvPr>
            <p:cNvSpPr/>
            <p:nvPr/>
          </p:nvSpPr>
          <p:spPr bwMode="auto">
            <a:xfrm>
              <a:off x="5924232" y="4463161"/>
              <a:ext cx="1137708" cy="66278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76200" tIns="38100" rIns="76200" bIns="38100" numCol="1" rtlCol="0" anchor="t" anchorCtr="0" compatLnSpc="1">
              <a:prstTxWarp prst="textNoShape">
                <a:avLst/>
              </a:prstTxWarp>
            </a:bodyPr>
            <a:lstStyle/>
            <a:p>
              <a:pPr marL="285739" indent="-285739" defTabSz="761970" fontAlgn="base">
                <a:spcBef>
                  <a:spcPct val="50000"/>
                </a:spcBef>
                <a:spcAft>
                  <a:spcPct val="50000"/>
                </a:spcAft>
                <a:buClr>
                  <a:srgbClr val="004080"/>
                </a:buClr>
                <a:buSzPct val="65000"/>
                <a:buFont typeface="Wingdings" pitchFamily="2" charset="2"/>
                <a:buChar char="§"/>
              </a:pPr>
              <a:endParaRPr lang="en-US" sz="1667" dirty="0">
                <a:latin typeface="Arial" charset="0"/>
              </a:endParaRPr>
            </a:p>
          </p:txBody>
        </p:sp>
        <p:pic>
          <p:nvPicPr>
            <p:cNvPr id="8" name="Picture 2">
              <a:extLst>
                <a:ext uri="{FF2B5EF4-FFF2-40B4-BE49-F238E27FC236}">
                  <a16:creationId xmlns:a16="http://schemas.microsoft.com/office/drawing/2014/main" id="{41D861C0-E8B9-2E42-9B66-9C3D8EC462A7}"/>
                </a:ext>
              </a:extLst>
            </p:cNvPr>
            <p:cNvPicPr>
              <a:picLocks noChangeAspect="1" noChangeArrowheads="1"/>
            </p:cNvPicPr>
            <p:nvPr/>
          </p:nvPicPr>
          <p:blipFill>
            <a:blip r:embed="rId3" cstate="print">
              <a:lum bright="-12000" contrast="30000"/>
              <a:extLst>
                <a:ext uri="{28A0092B-C50C-407E-A947-70E740481C1C}">
                  <a14:useLocalDpi xmlns:a14="http://schemas.microsoft.com/office/drawing/2010/main"/>
                </a:ext>
              </a:extLst>
            </a:blip>
            <a:srcRect/>
            <a:stretch>
              <a:fillRect/>
            </a:stretch>
          </p:blipFill>
          <p:spPr bwMode="auto">
            <a:xfrm>
              <a:off x="5302255" y="1827169"/>
              <a:ext cx="3841943" cy="3547060"/>
            </a:xfrm>
            <a:prstGeom prst="rect">
              <a:avLst/>
            </a:prstGeom>
            <a:noFill/>
            <a:ln w="9525">
              <a:noFill/>
              <a:miter lim="800000"/>
              <a:headEnd/>
              <a:tailEnd/>
            </a:ln>
          </p:spPr>
        </p:pic>
        <p:sp>
          <p:nvSpPr>
            <p:cNvPr id="9" name="Line 4">
              <a:extLst>
                <a:ext uri="{FF2B5EF4-FFF2-40B4-BE49-F238E27FC236}">
                  <a16:creationId xmlns:a16="http://schemas.microsoft.com/office/drawing/2014/main" id="{6C74E64F-3CA7-D045-B5C7-C4BEF8369F39}"/>
                </a:ext>
              </a:extLst>
            </p:cNvPr>
            <p:cNvSpPr>
              <a:spLocks noChangeShapeType="1"/>
            </p:cNvSpPr>
            <p:nvPr/>
          </p:nvSpPr>
          <p:spPr bwMode="auto">
            <a:xfrm flipH="1" flipV="1">
              <a:off x="5722881" y="2351695"/>
              <a:ext cx="90040" cy="581285"/>
            </a:xfrm>
            <a:prstGeom prst="line">
              <a:avLst/>
            </a:prstGeom>
            <a:noFill/>
            <a:ln w="19050">
              <a:solidFill>
                <a:srgbClr val="FF0000"/>
              </a:solidFill>
              <a:round/>
              <a:headEnd type="none" w="sm" len="med"/>
              <a:tailEnd type="triangle" w="lg" len="med"/>
            </a:ln>
          </p:spPr>
          <p:txBody>
            <a:bodyPr wrap="none" anchor="ctr"/>
            <a:lstStyle/>
            <a:p>
              <a:endParaRPr lang="en-US" sz="1500" dirty="0"/>
            </a:p>
          </p:txBody>
        </p:sp>
        <p:sp>
          <p:nvSpPr>
            <p:cNvPr id="10" name="Line 5">
              <a:extLst>
                <a:ext uri="{FF2B5EF4-FFF2-40B4-BE49-F238E27FC236}">
                  <a16:creationId xmlns:a16="http://schemas.microsoft.com/office/drawing/2014/main" id="{F6D4B4AF-4ACE-974A-B5D2-DC9245000281}"/>
                </a:ext>
              </a:extLst>
            </p:cNvPr>
            <p:cNvSpPr>
              <a:spLocks noChangeShapeType="1"/>
            </p:cNvSpPr>
            <p:nvPr/>
          </p:nvSpPr>
          <p:spPr bwMode="auto">
            <a:xfrm flipH="1">
              <a:off x="7953431" y="2138874"/>
              <a:ext cx="0" cy="381948"/>
            </a:xfrm>
            <a:prstGeom prst="line">
              <a:avLst/>
            </a:prstGeom>
            <a:noFill/>
            <a:ln w="19050">
              <a:solidFill>
                <a:srgbClr val="FF0000"/>
              </a:solidFill>
              <a:round/>
              <a:headEnd type="none" w="sm" len="med"/>
              <a:tailEnd type="triangle" w="lg" len="med"/>
            </a:ln>
          </p:spPr>
          <p:txBody>
            <a:bodyPr wrap="none" anchor="ctr"/>
            <a:lstStyle/>
            <a:p>
              <a:endParaRPr lang="en-US" sz="1500" dirty="0"/>
            </a:p>
          </p:txBody>
        </p:sp>
        <p:sp>
          <p:nvSpPr>
            <p:cNvPr id="11" name="Line 6">
              <a:extLst>
                <a:ext uri="{FF2B5EF4-FFF2-40B4-BE49-F238E27FC236}">
                  <a16:creationId xmlns:a16="http://schemas.microsoft.com/office/drawing/2014/main" id="{62830E41-6701-A642-8452-97506F27B12D}"/>
                </a:ext>
              </a:extLst>
            </p:cNvPr>
            <p:cNvSpPr>
              <a:spLocks noChangeShapeType="1"/>
            </p:cNvSpPr>
            <p:nvPr/>
          </p:nvSpPr>
          <p:spPr bwMode="auto">
            <a:xfrm flipV="1">
              <a:off x="8606535" y="2753118"/>
              <a:ext cx="160529" cy="276999"/>
            </a:xfrm>
            <a:prstGeom prst="line">
              <a:avLst/>
            </a:prstGeom>
            <a:noFill/>
            <a:ln w="19050">
              <a:solidFill>
                <a:srgbClr val="FF0000"/>
              </a:solidFill>
              <a:round/>
              <a:headEnd type="none" w="sm" len="med"/>
              <a:tailEnd type="triangle" w="lg" len="med"/>
            </a:ln>
          </p:spPr>
          <p:txBody>
            <a:bodyPr wrap="none" anchor="ctr"/>
            <a:lstStyle/>
            <a:p>
              <a:endParaRPr lang="en-US" sz="1500" dirty="0"/>
            </a:p>
          </p:txBody>
        </p:sp>
        <p:sp>
          <p:nvSpPr>
            <p:cNvPr id="12" name="Line 7">
              <a:extLst>
                <a:ext uri="{FF2B5EF4-FFF2-40B4-BE49-F238E27FC236}">
                  <a16:creationId xmlns:a16="http://schemas.microsoft.com/office/drawing/2014/main" id="{A54B709C-9C3C-7340-A5A7-E83C24FB9E1B}"/>
                </a:ext>
              </a:extLst>
            </p:cNvPr>
            <p:cNvSpPr>
              <a:spLocks noChangeShapeType="1"/>
            </p:cNvSpPr>
            <p:nvPr/>
          </p:nvSpPr>
          <p:spPr bwMode="auto">
            <a:xfrm flipH="1">
              <a:off x="5576340" y="1923244"/>
              <a:ext cx="538623" cy="269465"/>
            </a:xfrm>
            <a:prstGeom prst="line">
              <a:avLst/>
            </a:prstGeom>
            <a:noFill/>
            <a:ln w="19050">
              <a:solidFill>
                <a:srgbClr val="FF0000"/>
              </a:solidFill>
              <a:round/>
              <a:headEnd type="none" w="sm" len="med"/>
              <a:tailEnd type="triangle" w="lg" len="med"/>
            </a:ln>
          </p:spPr>
          <p:txBody>
            <a:bodyPr wrap="none" anchor="ctr"/>
            <a:lstStyle/>
            <a:p>
              <a:endParaRPr lang="en-US" sz="1500" dirty="0"/>
            </a:p>
          </p:txBody>
        </p:sp>
        <p:sp>
          <p:nvSpPr>
            <p:cNvPr id="13" name="Rectangle 10">
              <a:extLst>
                <a:ext uri="{FF2B5EF4-FFF2-40B4-BE49-F238E27FC236}">
                  <a16:creationId xmlns:a16="http://schemas.microsoft.com/office/drawing/2014/main" id="{4F6AA5D1-505C-844B-821C-C06173C202E1}"/>
                </a:ext>
              </a:extLst>
            </p:cNvPr>
            <p:cNvSpPr>
              <a:spLocks noChangeArrowheads="1"/>
            </p:cNvSpPr>
            <p:nvPr/>
          </p:nvSpPr>
          <p:spPr bwMode="auto">
            <a:xfrm>
              <a:off x="5570299" y="2945437"/>
              <a:ext cx="587607" cy="276999"/>
            </a:xfrm>
            <a:prstGeom prst="rect">
              <a:avLst/>
            </a:prstGeom>
            <a:solidFill>
              <a:schemeClr val="bg1">
                <a:alpha val="75000"/>
              </a:schemeClr>
            </a:solidFill>
            <a:ln w="9525">
              <a:noFill/>
              <a:miter lim="800000"/>
              <a:headEnd/>
              <a:tailEnd/>
            </a:ln>
          </p:spPr>
          <p:txBody>
            <a:bodyPr wrap="square">
              <a:spAutoFit/>
            </a:bodyPr>
            <a:lstStyle/>
            <a:p>
              <a:pPr eaLnBrk="0" hangingPunct="0">
                <a:buClr>
                  <a:srgbClr val="24459C"/>
                </a:buClr>
                <a:buSzPct val="110000"/>
                <a:buFont typeface="Times" pitchFamily="-112" charset="0"/>
                <a:buNone/>
              </a:pPr>
              <a:r>
                <a:rPr lang="en-US" altLang="en-US" sz="1200" b="1" dirty="0">
                  <a:solidFill>
                    <a:srgbClr val="00B050"/>
                  </a:solidFill>
                  <a:cs typeface="Arial" charset="0"/>
                </a:rPr>
                <a:t>pRad</a:t>
              </a:r>
              <a:endParaRPr lang="en-US" altLang="en-US" sz="1200" dirty="0">
                <a:solidFill>
                  <a:srgbClr val="00B050"/>
                </a:solidFill>
                <a:cs typeface="Arial" charset="0"/>
              </a:endParaRPr>
            </a:p>
          </p:txBody>
        </p:sp>
        <p:sp>
          <p:nvSpPr>
            <p:cNvPr id="14" name="Rectangle 11">
              <a:extLst>
                <a:ext uri="{FF2B5EF4-FFF2-40B4-BE49-F238E27FC236}">
                  <a16:creationId xmlns:a16="http://schemas.microsoft.com/office/drawing/2014/main" id="{76BCE212-61D5-1247-8B94-D3C19632C5EE}"/>
                </a:ext>
              </a:extLst>
            </p:cNvPr>
            <p:cNvSpPr>
              <a:spLocks noChangeArrowheads="1"/>
            </p:cNvSpPr>
            <p:nvPr/>
          </p:nvSpPr>
          <p:spPr bwMode="auto">
            <a:xfrm>
              <a:off x="5285794" y="3619249"/>
              <a:ext cx="527127" cy="276999"/>
            </a:xfrm>
            <a:prstGeom prst="rect">
              <a:avLst/>
            </a:prstGeom>
            <a:solidFill>
              <a:schemeClr val="bg1">
                <a:alpha val="75000"/>
              </a:schemeClr>
            </a:solidFill>
            <a:ln w="9525">
              <a:noFill/>
              <a:miter lim="800000"/>
              <a:headEnd/>
              <a:tailEnd/>
            </a:ln>
          </p:spPr>
          <p:txBody>
            <a:bodyPr wrap="square">
              <a:spAutoFit/>
            </a:bodyPr>
            <a:lstStyle/>
            <a:p>
              <a:pPr eaLnBrk="0" hangingPunct="0">
                <a:buClr>
                  <a:srgbClr val="24459C"/>
                </a:buClr>
                <a:buSzPct val="110000"/>
                <a:buFont typeface="Times" pitchFamily="-112" charset="0"/>
                <a:buNone/>
              </a:pPr>
              <a:r>
                <a:rPr lang="en-US" altLang="en-US" sz="1200" b="1" dirty="0">
                  <a:solidFill>
                    <a:srgbClr val="00B050"/>
                  </a:solidFill>
                  <a:cs typeface="Arial" charset="0"/>
                </a:rPr>
                <a:t>IPF</a:t>
              </a:r>
              <a:endParaRPr lang="en-US" altLang="en-US" sz="1200" i="1" dirty="0">
                <a:solidFill>
                  <a:srgbClr val="00B050"/>
                </a:solidFill>
                <a:cs typeface="Arial" charset="0"/>
              </a:endParaRPr>
            </a:p>
          </p:txBody>
        </p:sp>
        <p:sp>
          <p:nvSpPr>
            <p:cNvPr id="15" name="Rectangle 12">
              <a:extLst>
                <a:ext uri="{FF2B5EF4-FFF2-40B4-BE49-F238E27FC236}">
                  <a16:creationId xmlns:a16="http://schemas.microsoft.com/office/drawing/2014/main" id="{8147D006-8F25-224C-862F-95C8288748E3}"/>
                </a:ext>
              </a:extLst>
            </p:cNvPr>
            <p:cNvSpPr>
              <a:spLocks noChangeArrowheads="1"/>
            </p:cNvSpPr>
            <p:nvPr/>
          </p:nvSpPr>
          <p:spPr bwMode="auto">
            <a:xfrm>
              <a:off x="6114965" y="1777902"/>
              <a:ext cx="588452" cy="276999"/>
            </a:xfrm>
            <a:prstGeom prst="rect">
              <a:avLst/>
            </a:prstGeom>
            <a:solidFill>
              <a:schemeClr val="bg1">
                <a:alpha val="75000"/>
              </a:schemeClr>
            </a:solidFill>
            <a:ln w="9525">
              <a:noFill/>
              <a:miter lim="800000"/>
              <a:headEnd/>
              <a:tailEnd/>
            </a:ln>
          </p:spPr>
          <p:txBody>
            <a:bodyPr wrap="square">
              <a:spAutoFit/>
            </a:bodyPr>
            <a:lstStyle/>
            <a:p>
              <a:pPr eaLnBrk="0" hangingPunct="0">
                <a:buClr>
                  <a:srgbClr val="24459C"/>
                </a:buClr>
                <a:buSzPct val="110000"/>
                <a:buFont typeface="Times" pitchFamily="-112" charset="0"/>
                <a:buNone/>
              </a:pPr>
              <a:r>
                <a:rPr lang="en-US" altLang="en-US" sz="1200" b="1" dirty="0">
                  <a:solidFill>
                    <a:srgbClr val="00B050"/>
                  </a:solidFill>
                  <a:cs typeface="Arial" charset="0"/>
                </a:rPr>
                <a:t>UCN </a:t>
              </a:r>
              <a:endParaRPr lang="en-US" altLang="en-US" sz="1200" dirty="0">
                <a:solidFill>
                  <a:srgbClr val="00B050"/>
                </a:solidFill>
                <a:cs typeface="Arial" charset="0"/>
              </a:endParaRPr>
            </a:p>
          </p:txBody>
        </p:sp>
        <p:sp>
          <p:nvSpPr>
            <p:cNvPr id="16" name="Line 13">
              <a:extLst>
                <a:ext uri="{FF2B5EF4-FFF2-40B4-BE49-F238E27FC236}">
                  <a16:creationId xmlns:a16="http://schemas.microsoft.com/office/drawing/2014/main" id="{5820561D-31BF-824F-8556-5A5462B5F1BC}"/>
                </a:ext>
              </a:extLst>
            </p:cNvPr>
            <p:cNvSpPr>
              <a:spLocks noChangeShapeType="1"/>
            </p:cNvSpPr>
            <p:nvPr/>
          </p:nvSpPr>
          <p:spPr bwMode="auto">
            <a:xfrm>
              <a:off x="5576341" y="3908705"/>
              <a:ext cx="126681" cy="278783"/>
            </a:xfrm>
            <a:prstGeom prst="line">
              <a:avLst/>
            </a:prstGeom>
            <a:noFill/>
            <a:ln w="19050">
              <a:solidFill>
                <a:srgbClr val="FF0000"/>
              </a:solidFill>
              <a:round/>
              <a:headEnd type="none" w="sm" len="med"/>
              <a:tailEnd type="triangle" w="lg" len="med"/>
            </a:ln>
          </p:spPr>
          <p:txBody>
            <a:bodyPr wrap="none" anchor="ctr"/>
            <a:lstStyle/>
            <a:p>
              <a:endParaRPr lang="en-US" sz="1500" dirty="0"/>
            </a:p>
          </p:txBody>
        </p:sp>
        <p:sp>
          <p:nvSpPr>
            <p:cNvPr id="17" name="AutoShape 22">
              <a:extLst>
                <a:ext uri="{FF2B5EF4-FFF2-40B4-BE49-F238E27FC236}">
                  <a16:creationId xmlns:a16="http://schemas.microsoft.com/office/drawing/2014/main" id="{38F82245-E0B5-3C4D-85C9-19D080493D7F}"/>
                </a:ext>
              </a:extLst>
            </p:cNvPr>
            <p:cNvSpPr>
              <a:spLocks/>
            </p:cNvSpPr>
            <p:nvPr/>
          </p:nvSpPr>
          <p:spPr bwMode="auto">
            <a:xfrm flipH="1">
              <a:off x="6560772" y="2432651"/>
              <a:ext cx="420671" cy="2656221"/>
            </a:xfrm>
            <a:prstGeom prst="leftBrace">
              <a:avLst>
                <a:gd name="adj1" fmla="val 72841"/>
                <a:gd name="adj2" fmla="val 49620"/>
              </a:avLst>
            </a:prstGeom>
            <a:noFill/>
            <a:ln w="50800">
              <a:solidFill>
                <a:schemeClr val="bg1"/>
              </a:solidFill>
              <a:round/>
              <a:headEnd/>
              <a:tailEnd/>
            </a:ln>
          </p:spPr>
          <p:txBody>
            <a:bodyPr wrap="none" anchor="ctr"/>
            <a:lstStyle/>
            <a:p>
              <a:pPr eaLnBrk="0" hangingPunct="0"/>
              <a:endParaRPr lang="en-US" altLang="en-US" sz="1500" dirty="0">
                <a:solidFill>
                  <a:srgbClr val="000000"/>
                </a:solidFill>
              </a:endParaRPr>
            </a:p>
          </p:txBody>
        </p:sp>
        <p:sp>
          <p:nvSpPr>
            <p:cNvPr id="18" name="Rectangle 12">
              <a:extLst>
                <a:ext uri="{FF2B5EF4-FFF2-40B4-BE49-F238E27FC236}">
                  <a16:creationId xmlns:a16="http://schemas.microsoft.com/office/drawing/2014/main" id="{E5C5F15B-E1F5-584B-B725-C3539701CFB8}"/>
                </a:ext>
              </a:extLst>
            </p:cNvPr>
            <p:cNvSpPr>
              <a:spLocks noChangeArrowheads="1"/>
            </p:cNvSpPr>
            <p:nvPr/>
          </p:nvSpPr>
          <p:spPr bwMode="auto">
            <a:xfrm>
              <a:off x="7345906" y="1831789"/>
              <a:ext cx="1193616" cy="276999"/>
            </a:xfrm>
            <a:prstGeom prst="rect">
              <a:avLst/>
            </a:prstGeom>
            <a:solidFill>
              <a:schemeClr val="bg1">
                <a:alpha val="75000"/>
              </a:schemeClr>
            </a:solidFill>
            <a:ln w="9525">
              <a:noFill/>
              <a:miter lim="800000"/>
              <a:headEnd/>
              <a:tailEnd/>
            </a:ln>
          </p:spPr>
          <p:txBody>
            <a:bodyPr wrap="square">
              <a:spAutoFit/>
            </a:bodyPr>
            <a:lstStyle/>
            <a:p>
              <a:pPr eaLnBrk="0" hangingPunct="0">
                <a:buClr>
                  <a:srgbClr val="24459C"/>
                </a:buClr>
                <a:buSzPct val="110000"/>
                <a:buFont typeface="Times" pitchFamily="-112" charset="0"/>
                <a:buNone/>
              </a:pPr>
              <a:r>
                <a:rPr lang="en-US" altLang="en-US" sz="1200" b="1" dirty="0">
                  <a:solidFill>
                    <a:srgbClr val="00B050"/>
                  </a:solidFill>
                  <a:cs typeface="Arial" charset="0"/>
                </a:rPr>
                <a:t>Lujan Center</a:t>
              </a:r>
              <a:endParaRPr lang="en-US" altLang="en-US" sz="1200" dirty="0">
                <a:solidFill>
                  <a:srgbClr val="00B050"/>
                </a:solidFill>
                <a:cs typeface="Arial" charset="0"/>
              </a:endParaRPr>
            </a:p>
          </p:txBody>
        </p:sp>
        <p:sp>
          <p:nvSpPr>
            <p:cNvPr id="19" name="TextBox 18">
              <a:extLst>
                <a:ext uri="{FF2B5EF4-FFF2-40B4-BE49-F238E27FC236}">
                  <a16:creationId xmlns:a16="http://schemas.microsoft.com/office/drawing/2014/main" id="{AA76FD53-03A4-C64F-94FC-1C1528D446E9}"/>
                </a:ext>
              </a:extLst>
            </p:cNvPr>
            <p:cNvSpPr txBox="1"/>
            <p:nvPr/>
          </p:nvSpPr>
          <p:spPr>
            <a:xfrm>
              <a:off x="6922258" y="3428977"/>
              <a:ext cx="1540391" cy="338554"/>
            </a:xfrm>
            <a:prstGeom prst="rect">
              <a:avLst/>
            </a:prstGeom>
            <a:solidFill>
              <a:schemeClr val="bg1">
                <a:alpha val="75000"/>
              </a:schemeClr>
            </a:solidFill>
          </p:spPr>
          <p:txBody>
            <a:bodyPr wrap="square" rtlCol="0">
              <a:spAutoFit/>
            </a:bodyPr>
            <a:lstStyle/>
            <a:p>
              <a:r>
                <a:rPr lang="en-US" sz="1600" b="1" dirty="0">
                  <a:solidFill>
                    <a:srgbClr val="00B050"/>
                  </a:solidFill>
                </a:rPr>
                <a:t>Accelerator</a:t>
              </a:r>
            </a:p>
          </p:txBody>
        </p:sp>
        <p:sp>
          <p:nvSpPr>
            <p:cNvPr id="20" name="Rectangle 19">
              <a:extLst>
                <a:ext uri="{FF2B5EF4-FFF2-40B4-BE49-F238E27FC236}">
                  <a16:creationId xmlns:a16="http://schemas.microsoft.com/office/drawing/2014/main" id="{D9209DB0-FC23-1345-9253-7425B51952F8}"/>
                </a:ext>
              </a:extLst>
            </p:cNvPr>
            <p:cNvSpPr/>
            <p:nvPr/>
          </p:nvSpPr>
          <p:spPr>
            <a:xfrm>
              <a:off x="8340571" y="3045160"/>
              <a:ext cx="571874" cy="276999"/>
            </a:xfrm>
            <a:prstGeom prst="rect">
              <a:avLst/>
            </a:prstGeom>
            <a:solidFill>
              <a:schemeClr val="bg1">
                <a:alpha val="75000"/>
              </a:schemeClr>
            </a:solidFill>
          </p:spPr>
          <p:txBody>
            <a:bodyPr wrap="square">
              <a:spAutoFit/>
            </a:bodyPr>
            <a:lstStyle/>
            <a:p>
              <a:pPr eaLnBrk="0" hangingPunct="0">
                <a:buClr>
                  <a:srgbClr val="24459C"/>
                </a:buClr>
                <a:buSzPct val="110000"/>
                <a:buFont typeface="Times" pitchFamily="-112" charset="0"/>
                <a:buNone/>
              </a:pPr>
              <a:r>
                <a:rPr lang="en-US" altLang="en-US" sz="1200" b="1" dirty="0">
                  <a:solidFill>
                    <a:srgbClr val="00B050"/>
                  </a:solidFill>
                  <a:cs typeface="Arial" charset="0"/>
                </a:rPr>
                <a:t>WNR</a:t>
              </a:r>
              <a:endParaRPr lang="en-US" altLang="en-US" sz="1200" dirty="0">
                <a:solidFill>
                  <a:srgbClr val="00B050"/>
                </a:solidFill>
                <a:cs typeface="Arial" charset="0"/>
              </a:endParaRPr>
            </a:p>
          </p:txBody>
        </p:sp>
      </p:grpSp>
      <p:sp>
        <p:nvSpPr>
          <p:cNvPr id="21" name="Line 7">
            <a:extLst>
              <a:ext uri="{FF2B5EF4-FFF2-40B4-BE49-F238E27FC236}">
                <a16:creationId xmlns:a16="http://schemas.microsoft.com/office/drawing/2014/main" id="{D70DA241-A191-6E48-956E-2E71947E2C30}"/>
              </a:ext>
            </a:extLst>
          </p:cNvPr>
          <p:cNvSpPr>
            <a:spLocks noChangeShapeType="1"/>
          </p:cNvSpPr>
          <p:nvPr/>
        </p:nvSpPr>
        <p:spPr bwMode="auto">
          <a:xfrm flipH="1" flipV="1">
            <a:off x="6592450" y="1516353"/>
            <a:ext cx="418119" cy="186834"/>
          </a:xfrm>
          <a:prstGeom prst="line">
            <a:avLst/>
          </a:prstGeom>
          <a:noFill/>
          <a:ln w="19050">
            <a:solidFill>
              <a:srgbClr val="FF0000"/>
            </a:solidFill>
            <a:round/>
            <a:headEnd type="none" w="sm" len="med"/>
            <a:tailEnd type="triangle" w="lg" len="med"/>
          </a:ln>
        </p:spPr>
        <p:txBody>
          <a:bodyPr wrap="none" anchor="ctr"/>
          <a:lstStyle/>
          <a:p>
            <a:endParaRPr lang="en-US" sz="1500" dirty="0"/>
          </a:p>
        </p:txBody>
      </p:sp>
      <p:sp>
        <p:nvSpPr>
          <p:cNvPr id="22" name="Rectangle 12">
            <a:extLst>
              <a:ext uri="{FF2B5EF4-FFF2-40B4-BE49-F238E27FC236}">
                <a16:creationId xmlns:a16="http://schemas.microsoft.com/office/drawing/2014/main" id="{76CBBF05-DFD9-0949-9D14-E78A5E612E3C}"/>
              </a:ext>
            </a:extLst>
          </p:cNvPr>
          <p:cNvSpPr>
            <a:spLocks noChangeArrowheads="1"/>
          </p:cNvSpPr>
          <p:nvPr/>
        </p:nvSpPr>
        <p:spPr bwMode="auto">
          <a:xfrm>
            <a:off x="6917642" y="1668200"/>
            <a:ext cx="696505" cy="276999"/>
          </a:xfrm>
          <a:prstGeom prst="rect">
            <a:avLst/>
          </a:prstGeom>
          <a:solidFill>
            <a:schemeClr val="bg1">
              <a:alpha val="75000"/>
            </a:schemeClr>
          </a:solidFill>
          <a:ln w="9525">
            <a:noFill/>
            <a:miter lim="800000"/>
            <a:headEnd/>
            <a:tailEnd/>
          </a:ln>
        </p:spPr>
        <p:txBody>
          <a:bodyPr wrap="square">
            <a:spAutoFit/>
          </a:bodyPr>
          <a:lstStyle/>
          <a:p>
            <a:pPr eaLnBrk="0" hangingPunct="0">
              <a:buClr>
                <a:srgbClr val="24459C"/>
              </a:buClr>
              <a:buSzPct val="110000"/>
              <a:buFont typeface="Times" pitchFamily="-112" charset="0"/>
              <a:buNone/>
            </a:pPr>
            <a:r>
              <a:rPr lang="en-US" altLang="en-US" sz="1200" b="1" dirty="0">
                <a:solidFill>
                  <a:srgbClr val="00B050"/>
                </a:solidFill>
                <a:cs typeface="Arial" charset="0"/>
              </a:rPr>
              <a:t>Area A </a:t>
            </a:r>
            <a:endParaRPr lang="en-US" altLang="en-US" sz="1200" dirty="0">
              <a:solidFill>
                <a:srgbClr val="00B050"/>
              </a:solidFill>
              <a:cs typeface="Arial" charset="0"/>
            </a:endParaRPr>
          </a:p>
        </p:txBody>
      </p:sp>
      <p:sp>
        <p:nvSpPr>
          <p:cNvPr id="3" name="TextBox 2"/>
          <p:cNvSpPr txBox="1"/>
          <p:nvPr/>
        </p:nvSpPr>
        <p:spPr>
          <a:xfrm flipH="1">
            <a:off x="4174131" y="3277679"/>
            <a:ext cx="932626" cy="430887"/>
          </a:xfrm>
          <a:prstGeom prst="rect">
            <a:avLst/>
          </a:prstGeom>
          <a:noFill/>
          <a:ln>
            <a:solidFill>
              <a:schemeClr val="tx1"/>
            </a:solidFill>
          </a:ln>
        </p:spPr>
        <p:txBody>
          <a:bodyPr wrap="square" rtlCol="0">
            <a:spAutoFit/>
          </a:bodyPr>
          <a:lstStyle/>
          <a:p>
            <a:r>
              <a:rPr lang="en-US" sz="1100" dirty="0"/>
              <a:t>NNSA work</a:t>
            </a:r>
          </a:p>
          <a:p>
            <a:r>
              <a:rPr lang="en-US" sz="1100" dirty="0">
                <a:solidFill>
                  <a:srgbClr val="09198D"/>
                </a:solidFill>
              </a:rPr>
              <a:t>Other work</a:t>
            </a:r>
          </a:p>
        </p:txBody>
      </p:sp>
      <p:sp>
        <p:nvSpPr>
          <p:cNvPr id="25" name="Text Placeholder 2">
            <a:extLst>
              <a:ext uri="{FF2B5EF4-FFF2-40B4-BE49-F238E27FC236}">
                <a16:creationId xmlns:a16="http://schemas.microsoft.com/office/drawing/2014/main" id="{A499E701-B08B-BDF0-2FF3-41329A0D8255}"/>
              </a:ext>
            </a:extLst>
          </p:cNvPr>
          <p:cNvSpPr>
            <a:spLocks noGrp="1"/>
          </p:cNvSpPr>
          <p:nvPr>
            <p:ph type="body" sz="quarter" idx="14"/>
          </p:nvPr>
        </p:nvSpPr>
        <p:spPr>
          <a:xfrm>
            <a:off x="457200" y="169452"/>
            <a:ext cx="8226054" cy="669156"/>
          </a:xfrm>
        </p:spPr>
        <p:txBody>
          <a:bodyPr/>
          <a:lstStyle/>
          <a:p>
            <a:r>
              <a:rPr lang="en-US" dirty="0"/>
              <a:t>LANSCE is a 800-MeV linear accelerator sending two beams (H</a:t>
            </a:r>
            <a:r>
              <a:rPr lang="en-US" baseline="30000" dirty="0"/>
              <a:t>+</a:t>
            </a:r>
            <a:r>
              <a:rPr lang="en-US" dirty="0"/>
              <a:t> and H</a:t>
            </a:r>
            <a:r>
              <a:rPr lang="en-US" baseline="30000" dirty="0"/>
              <a:t>-</a:t>
            </a:r>
            <a:r>
              <a:rPr lang="en-US" dirty="0"/>
              <a:t>) simultaneously to six areas</a:t>
            </a:r>
          </a:p>
        </p:txBody>
      </p:sp>
      <p:sp>
        <p:nvSpPr>
          <p:cNvPr id="26" name="TextBox 25">
            <a:extLst>
              <a:ext uri="{FF2B5EF4-FFF2-40B4-BE49-F238E27FC236}">
                <a16:creationId xmlns:a16="http://schemas.microsoft.com/office/drawing/2014/main" id="{C4D133C5-A1FB-B1BA-8F3F-876169D22831}"/>
              </a:ext>
            </a:extLst>
          </p:cNvPr>
          <p:cNvSpPr txBox="1"/>
          <p:nvPr/>
        </p:nvSpPr>
        <p:spPr>
          <a:xfrm>
            <a:off x="258202" y="3901987"/>
            <a:ext cx="4795804" cy="938719"/>
          </a:xfrm>
          <a:prstGeom prst="rect">
            <a:avLst/>
          </a:prstGeom>
          <a:noFill/>
        </p:spPr>
        <p:txBody>
          <a:bodyPr wrap="square" rtlCol="0">
            <a:spAutoFit/>
          </a:bodyPr>
          <a:lstStyle/>
          <a:p>
            <a:pPr marL="285750" indent="-285750">
              <a:buFont typeface="Wingdings" panose="05000000000000000000" pitchFamily="2" charset="2"/>
              <a:buChar char="Ø"/>
            </a:pPr>
            <a:r>
              <a:rPr lang="en-US" sz="1100" dirty="0"/>
              <a:t>Operations began in 1972 as the Los Alamos Meson Physics Facility (LAMPF) for a twenty-year basic nuclear physics program</a:t>
            </a:r>
          </a:p>
          <a:p>
            <a:pPr marL="285750" indent="-285750">
              <a:buFont typeface="Wingdings" panose="05000000000000000000" pitchFamily="2" charset="2"/>
              <a:buChar char="Ø"/>
            </a:pPr>
            <a:r>
              <a:rPr lang="en-US" sz="1100" dirty="0"/>
              <a:t>In the 1990s, the facility was renamed the Los Alamos Neutron Science Center and repurposed as a user facility for stockpile stewardship</a:t>
            </a:r>
            <a:r>
              <a:rPr lang="en-US" sz="1050" dirty="0"/>
              <a:t> </a:t>
            </a:r>
          </a:p>
        </p:txBody>
      </p:sp>
    </p:spTree>
    <p:extLst>
      <p:ext uri="{BB962C8B-B14F-4D97-AF65-F5344CB8AC3E}">
        <p14:creationId xmlns:p14="http://schemas.microsoft.com/office/powerpoint/2010/main" val="261947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A9BFE5-D029-4B0D-8F8F-06941DE1AD6E}"/>
              </a:ext>
            </a:extLst>
          </p:cNvPr>
          <p:cNvSpPr>
            <a:spLocks noGrp="1"/>
          </p:cNvSpPr>
          <p:nvPr>
            <p:ph type="body" sz="quarter" idx="14"/>
          </p:nvPr>
        </p:nvSpPr>
        <p:spPr>
          <a:xfrm>
            <a:off x="134975" y="96263"/>
            <a:ext cx="8505532" cy="669156"/>
          </a:xfrm>
        </p:spPr>
        <p:txBody>
          <a:bodyPr/>
          <a:lstStyle/>
          <a:p>
            <a:r>
              <a:rPr lang="en-US" dirty="0"/>
              <a:t>LANSCE accelerator has unique world-leading capabilities</a:t>
            </a:r>
          </a:p>
        </p:txBody>
      </p:sp>
      <p:grpSp>
        <p:nvGrpSpPr>
          <p:cNvPr id="10" name="Group 9">
            <a:extLst>
              <a:ext uri="{FF2B5EF4-FFF2-40B4-BE49-F238E27FC236}">
                <a16:creationId xmlns:a16="http://schemas.microsoft.com/office/drawing/2014/main" id="{72613093-7512-444D-8479-18C4B5A133D0}"/>
              </a:ext>
            </a:extLst>
          </p:cNvPr>
          <p:cNvGrpSpPr/>
          <p:nvPr/>
        </p:nvGrpSpPr>
        <p:grpSpPr>
          <a:xfrm>
            <a:off x="123923" y="630783"/>
            <a:ext cx="6335222" cy="3659583"/>
            <a:chOff x="100349" y="907936"/>
            <a:chExt cx="6335222" cy="3659583"/>
          </a:xfrm>
        </p:grpSpPr>
        <p:grpSp>
          <p:nvGrpSpPr>
            <p:cNvPr id="18" name="Group 17">
              <a:extLst>
                <a:ext uri="{FF2B5EF4-FFF2-40B4-BE49-F238E27FC236}">
                  <a16:creationId xmlns:a16="http://schemas.microsoft.com/office/drawing/2014/main" id="{6C1D2CEC-3875-4F69-937F-8BEF5BD66E29}"/>
                </a:ext>
              </a:extLst>
            </p:cNvPr>
            <p:cNvGrpSpPr/>
            <p:nvPr/>
          </p:nvGrpSpPr>
          <p:grpSpPr>
            <a:xfrm>
              <a:off x="338454" y="1181653"/>
              <a:ext cx="560169" cy="742225"/>
              <a:chOff x="368300" y="1393825"/>
              <a:chExt cx="801007" cy="1053298"/>
            </a:xfrm>
          </p:grpSpPr>
          <p:cxnSp>
            <p:nvCxnSpPr>
              <p:cNvPr id="57" name="Straight Connector 56">
                <a:extLst>
                  <a:ext uri="{FF2B5EF4-FFF2-40B4-BE49-F238E27FC236}">
                    <a16:creationId xmlns:a16="http://schemas.microsoft.com/office/drawing/2014/main" id="{6505571D-4A2E-4335-8236-F8F1965635F6}"/>
                  </a:ext>
                </a:extLst>
              </p:cNvPr>
              <p:cNvCxnSpPr/>
              <p:nvPr/>
            </p:nvCxnSpPr>
            <p:spPr>
              <a:xfrm>
                <a:off x="457200" y="1485656"/>
                <a:ext cx="0" cy="643094"/>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3DA96AB3-27B6-4B71-8690-44AF7386B00A}"/>
                  </a:ext>
                </a:extLst>
              </p:cNvPr>
              <p:cNvCxnSpPr/>
              <p:nvPr/>
            </p:nvCxnSpPr>
            <p:spPr>
              <a:xfrm>
                <a:off x="450850" y="2125575"/>
                <a:ext cx="718457" cy="321548"/>
              </a:xfrm>
              <a:prstGeom prst="line">
                <a:avLst/>
              </a:prstGeom>
            </p:spPr>
            <p:style>
              <a:lnRef idx="2">
                <a:schemeClr val="accent1"/>
              </a:lnRef>
              <a:fillRef idx="0">
                <a:schemeClr val="accent1"/>
              </a:fillRef>
              <a:effectRef idx="1">
                <a:schemeClr val="accent1"/>
              </a:effectRef>
              <a:fontRef idx="minor">
                <a:schemeClr val="tx1"/>
              </a:fontRef>
            </p:style>
          </p:cxnSp>
          <p:sp>
            <p:nvSpPr>
              <p:cNvPr id="59" name="Freeform 19">
                <a:extLst>
                  <a:ext uri="{FF2B5EF4-FFF2-40B4-BE49-F238E27FC236}">
                    <a16:creationId xmlns:a16="http://schemas.microsoft.com/office/drawing/2014/main" id="{37E32119-14F0-47C3-85F4-BA8089252598}"/>
                  </a:ext>
                </a:extLst>
              </p:cNvPr>
              <p:cNvSpPr/>
              <p:nvPr/>
            </p:nvSpPr>
            <p:spPr>
              <a:xfrm>
                <a:off x="368300" y="1393825"/>
                <a:ext cx="180975" cy="117475"/>
              </a:xfrm>
              <a:custGeom>
                <a:avLst/>
                <a:gdLst>
                  <a:gd name="connsiteX0" fmla="*/ 0 w 180975"/>
                  <a:gd name="connsiteY0" fmla="*/ 114300 h 117475"/>
                  <a:gd name="connsiteX1" fmla="*/ 0 w 180975"/>
                  <a:gd name="connsiteY1" fmla="*/ 0 h 117475"/>
                  <a:gd name="connsiteX2" fmla="*/ 180975 w 180975"/>
                  <a:gd name="connsiteY2" fmla="*/ 0 h 117475"/>
                  <a:gd name="connsiteX3" fmla="*/ 180975 w 180975"/>
                  <a:gd name="connsiteY3" fmla="*/ 117475 h 117475"/>
                </a:gdLst>
                <a:ahLst/>
                <a:cxnLst>
                  <a:cxn ang="0">
                    <a:pos x="connsiteX0" y="connsiteY0"/>
                  </a:cxn>
                  <a:cxn ang="0">
                    <a:pos x="connsiteX1" y="connsiteY1"/>
                  </a:cxn>
                  <a:cxn ang="0">
                    <a:pos x="connsiteX2" y="connsiteY2"/>
                  </a:cxn>
                  <a:cxn ang="0">
                    <a:pos x="connsiteX3" y="connsiteY3"/>
                  </a:cxn>
                </a:cxnLst>
                <a:rect l="l" t="t" r="r" b="b"/>
                <a:pathLst>
                  <a:path w="180975" h="117475">
                    <a:moveTo>
                      <a:pt x="0" y="114300"/>
                    </a:moveTo>
                    <a:lnTo>
                      <a:pt x="0" y="0"/>
                    </a:lnTo>
                    <a:lnTo>
                      <a:pt x="180975" y="0"/>
                    </a:lnTo>
                    <a:lnTo>
                      <a:pt x="180975" y="117475"/>
                    </a:lnTo>
                  </a:path>
                </a:pathLst>
              </a:cu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grpSp>
          <p:nvGrpSpPr>
            <p:cNvPr id="19" name="Group 18">
              <a:extLst>
                <a:ext uri="{FF2B5EF4-FFF2-40B4-BE49-F238E27FC236}">
                  <a16:creationId xmlns:a16="http://schemas.microsoft.com/office/drawing/2014/main" id="{F8135484-79CC-4064-997B-EA4ABEB62B9A}"/>
                </a:ext>
              </a:extLst>
            </p:cNvPr>
            <p:cNvGrpSpPr/>
            <p:nvPr/>
          </p:nvGrpSpPr>
          <p:grpSpPr>
            <a:xfrm>
              <a:off x="331793" y="1918320"/>
              <a:ext cx="564609" cy="729329"/>
              <a:chOff x="358775" y="2445587"/>
              <a:chExt cx="807356" cy="1034998"/>
            </a:xfrm>
          </p:grpSpPr>
          <p:cxnSp>
            <p:nvCxnSpPr>
              <p:cNvPr id="54" name="Straight Connector 53">
                <a:extLst>
                  <a:ext uri="{FF2B5EF4-FFF2-40B4-BE49-F238E27FC236}">
                    <a16:creationId xmlns:a16="http://schemas.microsoft.com/office/drawing/2014/main" id="{A40B84E5-39AC-4096-BA80-59B4B4F25E1D}"/>
                  </a:ext>
                </a:extLst>
              </p:cNvPr>
              <p:cNvCxnSpPr/>
              <p:nvPr/>
            </p:nvCxnSpPr>
            <p:spPr>
              <a:xfrm>
                <a:off x="447675" y="2762424"/>
                <a:ext cx="0" cy="643094"/>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2A9DCA1-1D8F-4D41-8CDD-17F6A0F014C1}"/>
                  </a:ext>
                </a:extLst>
              </p:cNvPr>
              <p:cNvCxnSpPr>
                <a:cxnSpLocks/>
              </p:cNvCxnSpPr>
              <p:nvPr/>
            </p:nvCxnSpPr>
            <p:spPr>
              <a:xfrm flipH="1">
                <a:off x="447674" y="2445587"/>
                <a:ext cx="718457" cy="321548"/>
              </a:xfrm>
              <a:prstGeom prst="line">
                <a:avLst/>
              </a:prstGeom>
            </p:spPr>
            <p:style>
              <a:lnRef idx="2">
                <a:schemeClr val="accent1"/>
              </a:lnRef>
              <a:fillRef idx="0">
                <a:schemeClr val="accent1"/>
              </a:fillRef>
              <a:effectRef idx="1">
                <a:schemeClr val="accent1"/>
              </a:effectRef>
              <a:fontRef idx="minor">
                <a:schemeClr val="tx1"/>
              </a:fontRef>
            </p:style>
          </p:cxnSp>
          <p:sp>
            <p:nvSpPr>
              <p:cNvPr id="56" name="Freeform 20">
                <a:extLst>
                  <a:ext uri="{FF2B5EF4-FFF2-40B4-BE49-F238E27FC236}">
                    <a16:creationId xmlns:a16="http://schemas.microsoft.com/office/drawing/2014/main" id="{272FDAC0-233F-4F7E-902C-D428D3E4ECD6}"/>
                  </a:ext>
                </a:extLst>
              </p:cNvPr>
              <p:cNvSpPr/>
              <p:nvPr/>
            </p:nvSpPr>
            <p:spPr>
              <a:xfrm flipV="1">
                <a:off x="358775" y="3363110"/>
                <a:ext cx="180975" cy="117475"/>
              </a:xfrm>
              <a:custGeom>
                <a:avLst/>
                <a:gdLst>
                  <a:gd name="connsiteX0" fmla="*/ 0 w 180975"/>
                  <a:gd name="connsiteY0" fmla="*/ 114300 h 117475"/>
                  <a:gd name="connsiteX1" fmla="*/ 0 w 180975"/>
                  <a:gd name="connsiteY1" fmla="*/ 0 h 117475"/>
                  <a:gd name="connsiteX2" fmla="*/ 180975 w 180975"/>
                  <a:gd name="connsiteY2" fmla="*/ 0 h 117475"/>
                  <a:gd name="connsiteX3" fmla="*/ 180975 w 180975"/>
                  <a:gd name="connsiteY3" fmla="*/ 117475 h 117475"/>
                </a:gdLst>
                <a:ahLst/>
                <a:cxnLst>
                  <a:cxn ang="0">
                    <a:pos x="connsiteX0" y="connsiteY0"/>
                  </a:cxn>
                  <a:cxn ang="0">
                    <a:pos x="connsiteX1" y="connsiteY1"/>
                  </a:cxn>
                  <a:cxn ang="0">
                    <a:pos x="connsiteX2" y="connsiteY2"/>
                  </a:cxn>
                  <a:cxn ang="0">
                    <a:pos x="connsiteX3" y="connsiteY3"/>
                  </a:cxn>
                </a:cxnLst>
                <a:rect l="l" t="t" r="r" b="b"/>
                <a:pathLst>
                  <a:path w="180975" h="117475">
                    <a:moveTo>
                      <a:pt x="0" y="114300"/>
                    </a:moveTo>
                    <a:lnTo>
                      <a:pt x="0" y="0"/>
                    </a:lnTo>
                    <a:lnTo>
                      <a:pt x="180975" y="0"/>
                    </a:lnTo>
                    <a:lnTo>
                      <a:pt x="180975" y="117475"/>
                    </a:lnTo>
                  </a:path>
                </a:pathLst>
              </a:cu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cxnSp>
          <p:nvCxnSpPr>
            <p:cNvPr id="20" name="Straight Connector 19">
              <a:extLst>
                <a:ext uri="{FF2B5EF4-FFF2-40B4-BE49-F238E27FC236}">
                  <a16:creationId xmlns:a16="http://schemas.microsoft.com/office/drawing/2014/main" id="{23B59FEA-38DD-4AC0-8EBF-534442BFCB61}"/>
                </a:ext>
              </a:extLst>
            </p:cNvPr>
            <p:cNvCxnSpPr/>
            <p:nvPr/>
          </p:nvCxnSpPr>
          <p:spPr>
            <a:xfrm>
              <a:off x="752874" y="1918417"/>
              <a:ext cx="5359606" cy="0"/>
            </a:xfrm>
            <a:prstGeom prst="line">
              <a:avLst/>
            </a:prstGeom>
            <a:ln w="6350">
              <a:solidFill>
                <a:schemeClr val="tx1"/>
              </a:solidFill>
              <a:prstDash val="lgDashDot"/>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BF6BB844-95BA-4987-A65B-4AD033478B7F}"/>
                </a:ext>
              </a:extLst>
            </p:cNvPr>
            <p:cNvSpPr/>
            <p:nvPr/>
          </p:nvSpPr>
          <p:spPr>
            <a:xfrm>
              <a:off x="937955" y="1857323"/>
              <a:ext cx="972524" cy="114103"/>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t>201</a:t>
              </a:r>
            </a:p>
          </p:txBody>
        </p:sp>
        <p:sp>
          <p:nvSpPr>
            <p:cNvPr id="22" name="Freeform 26">
              <a:extLst>
                <a:ext uri="{FF2B5EF4-FFF2-40B4-BE49-F238E27FC236}">
                  <a16:creationId xmlns:a16="http://schemas.microsoft.com/office/drawing/2014/main" id="{FBEAF7AD-4C29-4752-82FB-145BFFFC3E70}"/>
                </a:ext>
              </a:extLst>
            </p:cNvPr>
            <p:cNvSpPr/>
            <p:nvPr/>
          </p:nvSpPr>
          <p:spPr>
            <a:xfrm>
              <a:off x="2095931" y="1857323"/>
              <a:ext cx="972524" cy="111866"/>
            </a:xfrm>
            <a:custGeom>
              <a:avLst/>
              <a:gdLst>
                <a:gd name="connsiteX0" fmla="*/ 1279525 w 1292225"/>
                <a:gd name="connsiteY0" fmla="*/ 0 h 158750"/>
                <a:gd name="connsiteX1" fmla="*/ 0 w 1292225"/>
                <a:gd name="connsiteY1" fmla="*/ 0 h 158750"/>
                <a:gd name="connsiteX2" fmla="*/ 0 w 1292225"/>
                <a:gd name="connsiteY2" fmla="*/ 34925 h 158750"/>
                <a:gd name="connsiteX3" fmla="*/ 0 w 1292225"/>
                <a:gd name="connsiteY3" fmla="*/ 158750 h 158750"/>
                <a:gd name="connsiteX4" fmla="*/ 1282700 w 1292225"/>
                <a:gd name="connsiteY4" fmla="*/ 158750 h 158750"/>
                <a:gd name="connsiteX5" fmla="*/ 1247775 w 1292225"/>
                <a:gd name="connsiteY5" fmla="*/ 123825 h 158750"/>
                <a:gd name="connsiteX6" fmla="*/ 1241425 w 1292225"/>
                <a:gd name="connsiteY6" fmla="*/ 95250 h 158750"/>
                <a:gd name="connsiteX7" fmla="*/ 1244600 w 1292225"/>
                <a:gd name="connsiteY7" fmla="*/ 73025 h 158750"/>
                <a:gd name="connsiteX8" fmla="*/ 1247775 w 1292225"/>
                <a:gd name="connsiteY8" fmla="*/ 63500 h 158750"/>
                <a:gd name="connsiteX9" fmla="*/ 1257300 w 1292225"/>
                <a:gd name="connsiteY9" fmla="*/ 60325 h 158750"/>
                <a:gd name="connsiteX10" fmla="*/ 1292225 w 1292225"/>
                <a:gd name="connsiteY10" fmla="*/ 44450 h 158750"/>
                <a:gd name="connsiteX11" fmla="*/ 1289050 w 1292225"/>
                <a:gd name="connsiteY11" fmla="*/ 19050 h 158750"/>
                <a:gd name="connsiteX12" fmla="*/ 1279525 w 1292225"/>
                <a:gd name="connsiteY12" fmla="*/ 12700 h 158750"/>
                <a:gd name="connsiteX13" fmla="*/ 1279525 w 1292225"/>
                <a:gd name="connsiteY13" fmla="*/ 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2225" h="158750">
                  <a:moveTo>
                    <a:pt x="1279525" y="0"/>
                  </a:moveTo>
                  <a:lnTo>
                    <a:pt x="0" y="0"/>
                  </a:lnTo>
                  <a:lnTo>
                    <a:pt x="0" y="34925"/>
                  </a:lnTo>
                  <a:lnTo>
                    <a:pt x="0" y="158750"/>
                  </a:lnTo>
                  <a:lnTo>
                    <a:pt x="1282700" y="158750"/>
                  </a:lnTo>
                  <a:lnTo>
                    <a:pt x="1247775" y="123825"/>
                  </a:lnTo>
                  <a:cubicBezTo>
                    <a:pt x="1245658" y="114300"/>
                    <a:pt x="1242034" y="104988"/>
                    <a:pt x="1241425" y="95250"/>
                  </a:cubicBezTo>
                  <a:cubicBezTo>
                    <a:pt x="1240958" y="87781"/>
                    <a:pt x="1243132" y="80363"/>
                    <a:pt x="1244600" y="73025"/>
                  </a:cubicBezTo>
                  <a:cubicBezTo>
                    <a:pt x="1245256" y="69743"/>
                    <a:pt x="1245408" y="65867"/>
                    <a:pt x="1247775" y="63500"/>
                  </a:cubicBezTo>
                  <a:cubicBezTo>
                    <a:pt x="1250142" y="61133"/>
                    <a:pt x="1254374" y="61950"/>
                    <a:pt x="1257300" y="60325"/>
                  </a:cubicBezTo>
                  <a:cubicBezTo>
                    <a:pt x="1288196" y="43160"/>
                    <a:pt x="1263665" y="50162"/>
                    <a:pt x="1292225" y="44450"/>
                  </a:cubicBezTo>
                  <a:cubicBezTo>
                    <a:pt x="1291167" y="35983"/>
                    <a:pt x="1292219" y="26972"/>
                    <a:pt x="1289050" y="19050"/>
                  </a:cubicBezTo>
                  <a:cubicBezTo>
                    <a:pt x="1287633" y="15507"/>
                    <a:pt x="1283012" y="14250"/>
                    <a:pt x="1279525" y="12700"/>
                  </a:cubicBezTo>
                  <a:cubicBezTo>
                    <a:pt x="1273408" y="9982"/>
                    <a:pt x="1260475" y="6350"/>
                    <a:pt x="1279525" y="0"/>
                  </a:cubicBezTo>
                  <a:close/>
                </a:path>
              </a:pathLst>
            </a:cu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dirty="0"/>
                <a:t>805</a:t>
              </a:r>
            </a:p>
          </p:txBody>
        </p:sp>
        <p:sp>
          <p:nvSpPr>
            <p:cNvPr id="23" name="Freeform 27">
              <a:extLst>
                <a:ext uri="{FF2B5EF4-FFF2-40B4-BE49-F238E27FC236}">
                  <a16:creationId xmlns:a16="http://schemas.microsoft.com/office/drawing/2014/main" id="{0E1C57F8-DCAA-40F7-A872-C1D9F1E5E99F}"/>
                </a:ext>
              </a:extLst>
            </p:cNvPr>
            <p:cNvSpPr/>
            <p:nvPr/>
          </p:nvSpPr>
          <p:spPr>
            <a:xfrm flipH="1" flipV="1">
              <a:off x="3131681" y="1862484"/>
              <a:ext cx="1774082" cy="111866"/>
            </a:xfrm>
            <a:custGeom>
              <a:avLst/>
              <a:gdLst>
                <a:gd name="connsiteX0" fmla="*/ 1279525 w 1292225"/>
                <a:gd name="connsiteY0" fmla="*/ 0 h 158750"/>
                <a:gd name="connsiteX1" fmla="*/ 0 w 1292225"/>
                <a:gd name="connsiteY1" fmla="*/ 0 h 158750"/>
                <a:gd name="connsiteX2" fmla="*/ 0 w 1292225"/>
                <a:gd name="connsiteY2" fmla="*/ 34925 h 158750"/>
                <a:gd name="connsiteX3" fmla="*/ 0 w 1292225"/>
                <a:gd name="connsiteY3" fmla="*/ 158750 h 158750"/>
                <a:gd name="connsiteX4" fmla="*/ 1282700 w 1292225"/>
                <a:gd name="connsiteY4" fmla="*/ 158750 h 158750"/>
                <a:gd name="connsiteX5" fmla="*/ 1247775 w 1292225"/>
                <a:gd name="connsiteY5" fmla="*/ 123825 h 158750"/>
                <a:gd name="connsiteX6" fmla="*/ 1241425 w 1292225"/>
                <a:gd name="connsiteY6" fmla="*/ 95250 h 158750"/>
                <a:gd name="connsiteX7" fmla="*/ 1244600 w 1292225"/>
                <a:gd name="connsiteY7" fmla="*/ 73025 h 158750"/>
                <a:gd name="connsiteX8" fmla="*/ 1247775 w 1292225"/>
                <a:gd name="connsiteY8" fmla="*/ 63500 h 158750"/>
                <a:gd name="connsiteX9" fmla="*/ 1257300 w 1292225"/>
                <a:gd name="connsiteY9" fmla="*/ 60325 h 158750"/>
                <a:gd name="connsiteX10" fmla="*/ 1292225 w 1292225"/>
                <a:gd name="connsiteY10" fmla="*/ 44450 h 158750"/>
                <a:gd name="connsiteX11" fmla="*/ 1289050 w 1292225"/>
                <a:gd name="connsiteY11" fmla="*/ 19050 h 158750"/>
                <a:gd name="connsiteX12" fmla="*/ 1279525 w 1292225"/>
                <a:gd name="connsiteY12" fmla="*/ 12700 h 158750"/>
                <a:gd name="connsiteX13" fmla="*/ 1279525 w 1292225"/>
                <a:gd name="connsiteY13" fmla="*/ 0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2225" h="158750">
                  <a:moveTo>
                    <a:pt x="1279525" y="0"/>
                  </a:moveTo>
                  <a:lnTo>
                    <a:pt x="0" y="0"/>
                  </a:lnTo>
                  <a:lnTo>
                    <a:pt x="0" y="34925"/>
                  </a:lnTo>
                  <a:lnTo>
                    <a:pt x="0" y="158750"/>
                  </a:lnTo>
                  <a:lnTo>
                    <a:pt x="1282700" y="158750"/>
                  </a:lnTo>
                  <a:lnTo>
                    <a:pt x="1247775" y="123825"/>
                  </a:lnTo>
                  <a:cubicBezTo>
                    <a:pt x="1245658" y="114300"/>
                    <a:pt x="1242034" y="104988"/>
                    <a:pt x="1241425" y="95250"/>
                  </a:cubicBezTo>
                  <a:cubicBezTo>
                    <a:pt x="1240958" y="87781"/>
                    <a:pt x="1243132" y="80363"/>
                    <a:pt x="1244600" y="73025"/>
                  </a:cubicBezTo>
                  <a:cubicBezTo>
                    <a:pt x="1245256" y="69743"/>
                    <a:pt x="1245408" y="65867"/>
                    <a:pt x="1247775" y="63500"/>
                  </a:cubicBezTo>
                  <a:cubicBezTo>
                    <a:pt x="1250142" y="61133"/>
                    <a:pt x="1254374" y="61950"/>
                    <a:pt x="1257300" y="60325"/>
                  </a:cubicBezTo>
                  <a:cubicBezTo>
                    <a:pt x="1288196" y="43160"/>
                    <a:pt x="1263665" y="50162"/>
                    <a:pt x="1292225" y="44450"/>
                  </a:cubicBezTo>
                  <a:cubicBezTo>
                    <a:pt x="1291167" y="35983"/>
                    <a:pt x="1292219" y="26972"/>
                    <a:pt x="1289050" y="19050"/>
                  </a:cubicBezTo>
                  <a:cubicBezTo>
                    <a:pt x="1287633" y="15507"/>
                    <a:pt x="1283012" y="14250"/>
                    <a:pt x="1279525" y="12700"/>
                  </a:cubicBezTo>
                  <a:cubicBezTo>
                    <a:pt x="1273408" y="9982"/>
                    <a:pt x="1260475" y="6350"/>
                    <a:pt x="1279525" y="0"/>
                  </a:cubicBezTo>
                  <a:close/>
                </a:path>
              </a:pathLst>
            </a:cu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cxnSp>
          <p:nvCxnSpPr>
            <p:cNvPr id="24" name="Straight Connector 23">
              <a:extLst>
                <a:ext uri="{FF2B5EF4-FFF2-40B4-BE49-F238E27FC236}">
                  <a16:creationId xmlns:a16="http://schemas.microsoft.com/office/drawing/2014/main" id="{C6176CD5-3B0E-4E86-AAF9-4ECF21BF556A}"/>
                </a:ext>
              </a:extLst>
            </p:cNvPr>
            <p:cNvCxnSpPr>
              <a:cxnSpLocks/>
            </p:cNvCxnSpPr>
            <p:nvPr/>
          </p:nvCxnSpPr>
          <p:spPr>
            <a:xfrm flipV="1">
              <a:off x="2005955" y="1299485"/>
              <a:ext cx="263435" cy="6109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854F911-345B-41F3-9510-9F9206DAA119}"/>
                </a:ext>
              </a:extLst>
            </p:cNvPr>
            <p:cNvCxnSpPr>
              <a:cxnSpLocks/>
              <a:stCxn id="21" idx="3"/>
            </p:cNvCxnSpPr>
            <p:nvPr/>
          </p:nvCxnSpPr>
          <p:spPr>
            <a:xfrm>
              <a:off x="1910479" y="1914374"/>
              <a:ext cx="185452" cy="1709"/>
            </a:xfrm>
            <a:prstGeom prst="line">
              <a:avLst/>
            </a:prstGeom>
          </p:spPr>
          <p:style>
            <a:lnRef idx="2">
              <a:schemeClr val="accent1"/>
            </a:lnRef>
            <a:fillRef idx="0">
              <a:schemeClr val="accent1"/>
            </a:fillRef>
            <a:effectRef idx="1">
              <a:schemeClr val="accent1"/>
            </a:effectRef>
            <a:fontRef idx="minor">
              <a:schemeClr val="tx1"/>
            </a:fontRef>
          </p:style>
        </p:cxnSp>
        <p:grpSp>
          <p:nvGrpSpPr>
            <p:cNvPr id="26" name="Group 25">
              <a:extLst>
                <a:ext uri="{FF2B5EF4-FFF2-40B4-BE49-F238E27FC236}">
                  <a16:creationId xmlns:a16="http://schemas.microsoft.com/office/drawing/2014/main" id="{6046508C-693C-4E0F-9843-76A1D15BC155}"/>
                </a:ext>
              </a:extLst>
            </p:cNvPr>
            <p:cNvGrpSpPr/>
            <p:nvPr/>
          </p:nvGrpSpPr>
          <p:grpSpPr>
            <a:xfrm>
              <a:off x="4569696" y="1014177"/>
              <a:ext cx="1102096" cy="903821"/>
              <a:chOff x="6393319" y="1204353"/>
              <a:chExt cx="1575931" cy="1282621"/>
            </a:xfrm>
          </p:grpSpPr>
          <p:sp>
            <p:nvSpPr>
              <p:cNvPr id="50" name="Arc 49">
                <a:extLst>
                  <a:ext uri="{FF2B5EF4-FFF2-40B4-BE49-F238E27FC236}">
                    <a16:creationId xmlns:a16="http://schemas.microsoft.com/office/drawing/2014/main" id="{AEC60A9F-6FF4-4904-A062-C28DF5339F9E}"/>
                  </a:ext>
                </a:extLst>
              </p:cNvPr>
              <p:cNvSpPr/>
              <p:nvPr/>
            </p:nvSpPr>
            <p:spPr>
              <a:xfrm rot="5122182">
                <a:off x="6393319" y="1265514"/>
                <a:ext cx="1221460" cy="1221460"/>
              </a:xfrm>
              <a:prstGeom prst="arc">
                <a:avLst>
                  <a:gd name="adj1" fmla="val 18119366"/>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00"/>
              </a:p>
            </p:txBody>
          </p:sp>
          <p:cxnSp>
            <p:nvCxnSpPr>
              <p:cNvPr id="51" name="Straight Connector 50">
                <a:extLst>
                  <a:ext uri="{FF2B5EF4-FFF2-40B4-BE49-F238E27FC236}">
                    <a16:creationId xmlns:a16="http://schemas.microsoft.com/office/drawing/2014/main" id="{B811C17B-4B88-4F54-9698-C591E1493D74}"/>
                  </a:ext>
                </a:extLst>
              </p:cNvPr>
              <p:cNvCxnSpPr>
                <a:cxnSpLocks/>
                <a:stCxn id="50" idx="0"/>
              </p:cNvCxnSpPr>
              <p:nvPr/>
            </p:nvCxnSpPr>
            <p:spPr>
              <a:xfrm flipV="1">
                <a:off x="7546465" y="1279525"/>
                <a:ext cx="422785" cy="877390"/>
              </a:xfrm>
              <a:prstGeom prst="line">
                <a:avLst/>
              </a:prstGeom>
            </p:spPr>
            <p:style>
              <a:lnRef idx="2">
                <a:schemeClr val="accent1"/>
              </a:lnRef>
              <a:fillRef idx="0">
                <a:schemeClr val="accent1"/>
              </a:fillRef>
              <a:effectRef idx="1">
                <a:schemeClr val="accent1"/>
              </a:effectRef>
              <a:fontRef idx="minor">
                <a:schemeClr val="tx1"/>
              </a:fontRef>
            </p:style>
          </p:cxnSp>
          <p:sp>
            <p:nvSpPr>
              <p:cNvPr id="52" name="Arc 51">
                <a:extLst>
                  <a:ext uri="{FF2B5EF4-FFF2-40B4-BE49-F238E27FC236}">
                    <a16:creationId xmlns:a16="http://schemas.microsoft.com/office/drawing/2014/main" id="{33C2E617-2007-4BF4-8106-8CB381B0FBC6}"/>
                  </a:ext>
                </a:extLst>
              </p:cNvPr>
              <p:cNvSpPr/>
              <p:nvPr/>
            </p:nvSpPr>
            <p:spPr>
              <a:xfrm rot="1546454">
                <a:off x="7132825" y="1571588"/>
                <a:ext cx="539595" cy="535565"/>
              </a:xfrm>
              <a:prstGeom prst="arc">
                <a:avLst>
                  <a:gd name="adj1" fmla="val 16471439"/>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00"/>
              </a:p>
            </p:txBody>
          </p:sp>
          <p:cxnSp>
            <p:nvCxnSpPr>
              <p:cNvPr id="53" name="Straight Connector 52">
                <a:extLst>
                  <a:ext uri="{FF2B5EF4-FFF2-40B4-BE49-F238E27FC236}">
                    <a16:creationId xmlns:a16="http://schemas.microsoft.com/office/drawing/2014/main" id="{810AD235-7D0F-4DEA-B997-01754034B308}"/>
                  </a:ext>
                </a:extLst>
              </p:cNvPr>
              <p:cNvCxnSpPr/>
              <p:nvPr/>
            </p:nvCxnSpPr>
            <p:spPr>
              <a:xfrm flipH="1" flipV="1">
                <a:off x="6950075" y="1204353"/>
                <a:ext cx="596390" cy="408547"/>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7" name="Straight Connector 26">
              <a:extLst>
                <a:ext uri="{FF2B5EF4-FFF2-40B4-BE49-F238E27FC236}">
                  <a16:creationId xmlns:a16="http://schemas.microsoft.com/office/drawing/2014/main" id="{162C8857-C99D-4847-AD66-DCCB34D10D50}"/>
                </a:ext>
              </a:extLst>
            </p:cNvPr>
            <p:cNvCxnSpPr/>
            <p:nvPr/>
          </p:nvCxnSpPr>
          <p:spPr>
            <a:xfrm flipH="1">
              <a:off x="4903542" y="1915228"/>
              <a:ext cx="979186"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Arc 27">
              <a:extLst>
                <a:ext uri="{FF2B5EF4-FFF2-40B4-BE49-F238E27FC236}">
                  <a16:creationId xmlns:a16="http://schemas.microsoft.com/office/drawing/2014/main" id="{7FA92A7A-0D67-45C2-B834-12DC969D6E37}"/>
                </a:ext>
              </a:extLst>
            </p:cNvPr>
            <p:cNvSpPr/>
            <p:nvPr/>
          </p:nvSpPr>
          <p:spPr>
            <a:xfrm>
              <a:off x="4661489" y="1914743"/>
              <a:ext cx="773970" cy="872344"/>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00"/>
            </a:p>
          </p:txBody>
        </p:sp>
        <p:cxnSp>
          <p:nvCxnSpPr>
            <p:cNvPr id="29" name="Straight Connector 28">
              <a:extLst>
                <a:ext uri="{FF2B5EF4-FFF2-40B4-BE49-F238E27FC236}">
                  <a16:creationId xmlns:a16="http://schemas.microsoft.com/office/drawing/2014/main" id="{57F86E40-5B00-47E8-AC5F-26D1ED661563}"/>
                </a:ext>
              </a:extLst>
            </p:cNvPr>
            <p:cNvCxnSpPr>
              <a:cxnSpLocks/>
              <a:stCxn id="28" idx="2"/>
            </p:cNvCxnSpPr>
            <p:nvPr/>
          </p:nvCxnSpPr>
          <p:spPr>
            <a:xfrm>
              <a:off x="5435459" y="2350916"/>
              <a:ext cx="0" cy="12063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8816105-93B7-41F7-9958-428BD83F50D9}"/>
                </a:ext>
              </a:extLst>
            </p:cNvPr>
            <p:cNvCxnSpPr/>
            <p:nvPr/>
          </p:nvCxnSpPr>
          <p:spPr>
            <a:xfrm flipH="1">
              <a:off x="5181346" y="3557266"/>
              <a:ext cx="254113" cy="782973"/>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61CB0D6-9F2C-423E-820C-2F9CF2810546}"/>
                </a:ext>
              </a:extLst>
            </p:cNvPr>
            <p:cNvCxnSpPr/>
            <p:nvPr/>
          </p:nvCxnSpPr>
          <p:spPr>
            <a:xfrm flipH="1">
              <a:off x="5318921" y="2738354"/>
              <a:ext cx="116538" cy="228474"/>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C791F0B-8DCF-4166-8FBD-AAD408ED2438}"/>
                </a:ext>
              </a:extLst>
            </p:cNvPr>
            <p:cNvCxnSpPr>
              <a:cxnSpLocks/>
            </p:cNvCxnSpPr>
            <p:nvPr/>
          </p:nvCxnSpPr>
          <p:spPr>
            <a:xfrm flipH="1" flipV="1">
              <a:off x="5318594" y="3048781"/>
              <a:ext cx="564134" cy="72925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615491DD-E1F1-463B-AB55-47CE96049A3C}"/>
                </a:ext>
              </a:extLst>
            </p:cNvPr>
            <p:cNvGrpSpPr/>
            <p:nvPr/>
          </p:nvGrpSpPr>
          <p:grpSpPr>
            <a:xfrm>
              <a:off x="4920584" y="2802751"/>
              <a:ext cx="404864" cy="407954"/>
              <a:chOff x="6920468" y="3694341"/>
              <a:chExt cx="578931" cy="578931"/>
            </a:xfrm>
          </p:grpSpPr>
          <p:sp>
            <p:nvSpPr>
              <p:cNvPr id="48" name="Oval 47">
                <a:extLst>
                  <a:ext uri="{FF2B5EF4-FFF2-40B4-BE49-F238E27FC236}">
                    <a16:creationId xmlns:a16="http://schemas.microsoft.com/office/drawing/2014/main" id="{D343AFF7-C1AB-414F-8CEB-0B7A9529B094}"/>
                  </a:ext>
                </a:extLst>
              </p:cNvPr>
              <p:cNvSpPr/>
              <p:nvPr/>
            </p:nvSpPr>
            <p:spPr>
              <a:xfrm>
                <a:off x="6920468" y="3694341"/>
                <a:ext cx="578931" cy="578931"/>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tx1"/>
                  </a:solidFill>
                </a:endParaRPr>
              </a:p>
            </p:txBody>
          </p:sp>
          <p:sp>
            <p:nvSpPr>
              <p:cNvPr id="49" name="TextBox 48">
                <a:extLst>
                  <a:ext uri="{FF2B5EF4-FFF2-40B4-BE49-F238E27FC236}">
                    <a16:creationId xmlns:a16="http://schemas.microsoft.com/office/drawing/2014/main" id="{5181963E-BD40-4D6F-AAB7-DFBD60A82A44}"/>
                  </a:ext>
                </a:extLst>
              </p:cNvPr>
              <p:cNvSpPr txBox="1"/>
              <p:nvPr/>
            </p:nvSpPr>
            <p:spPr>
              <a:xfrm>
                <a:off x="6934885" y="3835090"/>
                <a:ext cx="550096" cy="283900"/>
              </a:xfrm>
              <a:prstGeom prst="rect">
                <a:avLst/>
              </a:prstGeom>
              <a:noFill/>
            </p:spPr>
            <p:txBody>
              <a:bodyPr wrap="square" rtlCol="0">
                <a:spAutoFit/>
              </a:bodyPr>
              <a:lstStyle/>
              <a:p>
                <a:r>
                  <a:rPr lang="en-US" sz="700" dirty="0"/>
                  <a:t>PSR</a:t>
                </a:r>
              </a:p>
            </p:txBody>
          </p:sp>
        </p:grpSp>
        <p:cxnSp>
          <p:nvCxnSpPr>
            <p:cNvPr id="34" name="Straight Connector 33">
              <a:extLst>
                <a:ext uri="{FF2B5EF4-FFF2-40B4-BE49-F238E27FC236}">
                  <a16:creationId xmlns:a16="http://schemas.microsoft.com/office/drawing/2014/main" id="{17B9C366-78AC-4DAF-9949-FF5453811F9F}"/>
                </a:ext>
              </a:extLst>
            </p:cNvPr>
            <p:cNvCxnSpPr>
              <a:cxnSpLocks/>
            </p:cNvCxnSpPr>
            <p:nvPr/>
          </p:nvCxnSpPr>
          <p:spPr>
            <a:xfrm flipV="1">
              <a:off x="894181" y="1921086"/>
              <a:ext cx="41554" cy="854"/>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9D880970-26B1-40DC-AE3F-1DE5E7F4B113}"/>
                </a:ext>
              </a:extLst>
            </p:cNvPr>
            <p:cNvSpPr txBox="1"/>
            <p:nvPr/>
          </p:nvSpPr>
          <p:spPr>
            <a:xfrm>
              <a:off x="400625" y="940447"/>
              <a:ext cx="435827" cy="200055"/>
            </a:xfrm>
            <a:prstGeom prst="rect">
              <a:avLst/>
            </a:prstGeom>
            <a:noFill/>
          </p:spPr>
          <p:txBody>
            <a:bodyPr wrap="square" rtlCol="0">
              <a:spAutoFit/>
            </a:bodyPr>
            <a:lstStyle/>
            <a:p>
              <a:r>
                <a:rPr lang="en-US" sz="700" dirty="0"/>
                <a:t>CW</a:t>
              </a:r>
            </a:p>
          </p:txBody>
        </p:sp>
        <p:sp>
          <p:nvSpPr>
            <p:cNvPr id="36" name="TextBox 35">
              <a:extLst>
                <a:ext uri="{FF2B5EF4-FFF2-40B4-BE49-F238E27FC236}">
                  <a16:creationId xmlns:a16="http://schemas.microsoft.com/office/drawing/2014/main" id="{02AABA64-CB69-4C76-8771-19096477C171}"/>
                </a:ext>
              </a:extLst>
            </p:cNvPr>
            <p:cNvSpPr txBox="1"/>
            <p:nvPr/>
          </p:nvSpPr>
          <p:spPr>
            <a:xfrm>
              <a:off x="341636" y="2684699"/>
              <a:ext cx="435827" cy="200055"/>
            </a:xfrm>
            <a:prstGeom prst="rect">
              <a:avLst/>
            </a:prstGeom>
            <a:noFill/>
          </p:spPr>
          <p:txBody>
            <a:bodyPr wrap="square" rtlCol="0">
              <a:spAutoFit/>
            </a:bodyPr>
            <a:lstStyle/>
            <a:p>
              <a:r>
                <a:rPr lang="en-US" sz="700" dirty="0"/>
                <a:t>CW</a:t>
              </a:r>
            </a:p>
          </p:txBody>
        </p:sp>
        <p:sp>
          <p:nvSpPr>
            <p:cNvPr id="37" name="TextBox 36">
              <a:extLst>
                <a:ext uri="{FF2B5EF4-FFF2-40B4-BE49-F238E27FC236}">
                  <a16:creationId xmlns:a16="http://schemas.microsoft.com/office/drawing/2014/main" id="{3FB3CD3A-1E9E-4AEB-A65E-6FB54EFCEC60}"/>
                </a:ext>
              </a:extLst>
            </p:cNvPr>
            <p:cNvSpPr txBox="1"/>
            <p:nvPr/>
          </p:nvSpPr>
          <p:spPr>
            <a:xfrm>
              <a:off x="100349" y="1116085"/>
              <a:ext cx="364222" cy="184666"/>
            </a:xfrm>
            <a:prstGeom prst="rect">
              <a:avLst/>
            </a:prstGeom>
            <a:noFill/>
          </p:spPr>
          <p:txBody>
            <a:bodyPr wrap="square" rtlCol="0">
              <a:spAutoFit/>
            </a:bodyPr>
            <a:lstStyle/>
            <a:p>
              <a:r>
                <a:rPr lang="en-US" sz="600" dirty="0"/>
                <a:t>H</a:t>
              </a:r>
              <a:r>
                <a:rPr lang="en-US" sz="600" baseline="30000" dirty="0"/>
                <a:t>+</a:t>
              </a:r>
              <a:endParaRPr lang="en-US" sz="600" dirty="0"/>
            </a:p>
          </p:txBody>
        </p:sp>
        <p:sp>
          <p:nvSpPr>
            <p:cNvPr id="38" name="TextBox 37">
              <a:extLst>
                <a:ext uri="{FF2B5EF4-FFF2-40B4-BE49-F238E27FC236}">
                  <a16:creationId xmlns:a16="http://schemas.microsoft.com/office/drawing/2014/main" id="{A677504F-B954-4BEF-A0EF-FD45F865DCCE}"/>
                </a:ext>
              </a:extLst>
            </p:cNvPr>
            <p:cNvSpPr txBox="1"/>
            <p:nvPr/>
          </p:nvSpPr>
          <p:spPr>
            <a:xfrm>
              <a:off x="100439" y="2525419"/>
              <a:ext cx="364222" cy="184666"/>
            </a:xfrm>
            <a:prstGeom prst="rect">
              <a:avLst/>
            </a:prstGeom>
            <a:noFill/>
          </p:spPr>
          <p:txBody>
            <a:bodyPr wrap="square" rtlCol="0">
              <a:spAutoFit/>
            </a:bodyPr>
            <a:lstStyle/>
            <a:p>
              <a:r>
                <a:rPr lang="en-US" sz="600" dirty="0"/>
                <a:t>H</a:t>
              </a:r>
              <a:r>
                <a:rPr lang="en-US" sz="600" baseline="30000" dirty="0"/>
                <a:t>-</a:t>
              </a:r>
              <a:endParaRPr lang="en-US" sz="600" dirty="0"/>
            </a:p>
          </p:txBody>
        </p:sp>
        <p:sp>
          <p:nvSpPr>
            <p:cNvPr id="39" name="TextBox 38">
              <a:extLst>
                <a:ext uri="{FF2B5EF4-FFF2-40B4-BE49-F238E27FC236}">
                  <a16:creationId xmlns:a16="http://schemas.microsoft.com/office/drawing/2014/main" id="{1B06F276-0586-4237-976B-C7D45740410F}"/>
                </a:ext>
              </a:extLst>
            </p:cNvPr>
            <p:cNvSpPr txBox="1"/>
            <p:nvPr/>
          </p:nvSpPr>
          <p:spPr>
            <a:xfrm>
              <a:off x="1120999" y="1604970"/>
              <a:ext cx="529697" cy="200055"/>
            </a:xfrm>
            <a:prstGeom prst="rect">
              <a:avLst/>
            </a:prstGeom>
            <a:noFill/>
          </p:spPr>
          <p:txBody>
            <a:bodyPr wrap="square" rtlCol="0">
              <a:spAutoFit/>
            </a:bodyPr>
            <a:lstStyle/>
            <a:p>
              <a:r>
                <a:rPr lang="en-US" sz="700" dirty="0"/>
                <a:t>DTL</a:t>
              </a:r>
            </a:p>
          </p:txBody>
        </p:sp>
        <p:sp>
          <p:nvSpPr>
            <p:cNvPr id="40" name="TextBox 39">
              <a:extLst>
                <a:ext uri="{FF2B5EF4-FFF2-40B4-BE49-F238E27FC236}">
                  <a16:creationId xmlns:a16="http://schemas.microsoft.com/office/drawing/2014/main" id="{CF913DCC-BD78-4476-8A74-FA4003F419C1}"/>
                </a:ext>
              </a:extLst>
            </p:cNvPr>
            <p:cNvSpPr txBox="1"/>
            <p:nvPr/>
          </p:nvSpPr>
          <p:spPr>
            <a:xfrm>
              <a:off x="2202540" y="1062236"/>
              <a:ext cx="529697" cy="200055"/>
            </a:xfrm>
            <a:prstGeom prst="rect">
              <a:avLst/>
            </a:prstGeom>
            <a:noFill/>
          </p:spPr>
          <p:txBody>
            <a:bodyPr wrap="square" rtlCol="0">
              <a:spAutoFit/>
            </a:bodyPr>
            <a:lstStyle/>
            <a:p>
              <a:r>
                <a:rPr lang="en-US" sz="700" dirty="0"/>
                <a:t>IPF</a:t>
              </a:r>
            </a:p>
          </p:txBody>
        </p:sp>
        <p:sp>
          <p:nvSpPr>
            <p:cNvPr id="41" name="TextBox 40">
              <a:extLst>
                <a:ext uri="{FF2B5EF4-FFF2-40B4-BE49-F238E27FC236}">
                  <a16:creationId xmlns:a16="http://schemas.microsoft.com/office/drawing/2014/main" id="{3DAD993F-2D7C-494E-87EC-4890FC5E451C}"/>
                </a:ext>
              </a:extLst>
            </p:cNvPr>
            <p:cNvSpPr txBox="1"/>
            <p:nvPr/>
          </p:nvSpPr>
          <p:spPr>
            <a:xfrm>
              <a:off x="2991177" y="1631695"/>
              <a:ext cx="529697" cy="200055"/>
            </a:xfrm>
            <a:prstGeom prst="rect">
              <a:avLst/>
            </a:prstGeom>
            <a:noFill/>
          </p:spPr>
          <p:txBody>
            <a:bodyPr wrap="square" rtlCol="0">
              <a:spAutoFit/>
            </a:bodyPr>
            <a:lstStyle/>
            <a:p>
              <a:r>
                <a:rPr lang="en-US" sz="700" dirty="0"/>
                <a:t>CCL</a:t>
              </a:r>
            </a:p>
          </p:txBody>
        </p:sp>
        <p:sp>
          <p:nvSpPr>
            <p:cNvPr id="42" name="TextBox 41">
              <a:extLst>
                <a:ext uri="{FF2B5EF4-FFF2-40B4-BE49-F238E27FC236}">
                  <a16:creationId xmlns:a16="http://schemas.microsoft.com/office/drawing/2014/main" id="{CB11A0FD-9E0C-4A06-A8B6-80826C6BBD5E}"/>
                </a:ext>
              </a:extLst>
            </p:cNvPr>
            <p:cNvSpPr txBox="1"/>
            <p:nvPr/>
          </p:nvSpPr>
          <p:spPr>
            <a:xfrm>
              <a:off x="2161516" y="1393932"/>
              <a:ext cx="641493" cy="200055"/>
            </a:xfrm>
            <a:prstGeom prst="rect">
              <a:avLst/>
            </a:prstGeom>
            <a:noFill/>
          </p:spPr>
          <p:txBody>
            <a:bodyPr wrap="square" rtlCol="0">
              <a:spAutoFit/>
            </a:bodyPr>
            <a:lstStyle/>
            <a:p>
              <a:r>
                <a:rPr lang="en-US" sz="700" dirty="0"/>
                <a:t>100 MeV</a:t>
              </a:r>
            </a:p>
          </p:txBody>
        </p:sp>
        <p:sp>
          <p:nvSpPr>
            <p:cNvPr id="43" name="TextBox 42">
              <a:extLst>
                <a:ext uri="{FF2B5EF4-FFF2-40B4-BE49-F238E27FC236}">
                  <a16:creationId xmlns:a16="http://schemas.microsoft.com/office/drawing/2014/main" id="{42A5A66A-BB06-40B2-8B8F-E9986E581871}"/>
                </a:ext>
              </a:extLst>
            </p:cNvPr>
            <p:cNvSpPr txBox="1"/>
            <p:nvPr/>
          </p:nvSpPr>
          <p:spPr>
            <a:xfrm>
              <a:off x="4533309" y="915497"/>
              <a:ext cx="529697" cy="200055"/>
            </a:xfrm>
            <a:prstGeom prst="rect">
              <a:avLst/>
            </a:prstGeom>
            <a:noFill/>
          </p:spPr>
          <p:txBody>
            <a:bodyPr wrap="square" rtlCol="0">
              <a:spAutoFit/>
            </a:bodyPr>
            <a:lstStyle/>
            <a:p>
              <a:r>
                <a:rPr lang="en-US" sz="700" dirty="0" err="1"/>
                <a:t>pRad</a:t>
              </a:r>
              <a:endParaRPr lang="en-US" sz="700" dirty="0"/>
            </a:p>
          </p:txBody>
        </p:sp>
        <p:sp>
          <p:nvSpPr>
            <p:cNvPr id="44" name="TextBox 43">
              <a:extLst>
                <a:ext uri="{FF2B5EF4-FFF2-40B4-BE49-F238E27FC236}">
                  <a16:creationId xmlns:a16="http://schemas.microsoft.com/office/drawing/2014/main" id="{0303FF87-1C52-473A-8CEF-B9052A50BD1F}"/>
                </a:ext>
              </a:extLst>
            </p:cNvPr>
            <p:cNvSpPr txBox="1"/>
            <p:nvPr/>
          </p:nvSpPr>
          <p:spPr>
            <a:xfrm>
              <a:off x="5661079" y="907936"/>
              <a:ext cx="529697" cy="200055"/>
            </a:xfrm>
            <a:prstGeom prst="rect">
              <a:avLst/>
            </a:prstGeom>
            <a:noFill/>
          </p:spPr>
          <p:txBody>
            <a:bodyPr wrap="square" rtlCol="0">
              <a:spAutoFit/>
            </a:bodyPr>
            <a:lstStyle/>
            <a:p>
              <a:r>
                <a:rPr lang="en-US" sz="700" dirty="0"/>
                <a:t>UCN</a:t>
              </a:r>
            </a:p>
          </p:txBody>
        </p:sp>
        <p:sp>
          <p:nvSpPr>
            <p:cNvPr id="45" name="TextBox 44">
              <a:extLst>
                <a:ext uri="{FF2B5EF4-FFF2-40B4-BE49-F238E27FC236}">
                  <a16:creationId xmlns:a16="http://schemas.microsoft.com/office/drawing/2014/main" id="{98EEC595-54C3-4B5F-AFE0-3033E724EC8D}"/>
                </a:ext>
              </a:extLst>
            </p:cNvPr>
            <p:cNvSpPr txBox="1"/>
            <p:nvPr/>
          </p:nvSpPr>
          <p:spPr>
            <a:xfrm>
              <a:off x="5674195" y="1934139"/>
              <a:ext cx="761376" cy="200055"/>
            </a:xfrm>
            <a:prstGeom prst="rect">
              <a:avLst/>
            </a:prstGeom>
            <a:noFill/>
          </p:spPr>
          <p:txBody>
            <a:bodyPr wrap="square" rtlCol="0">
              <a:spAutoFit/>
            </a:bodyPr>
            <a:lstStyle/>
            <a:p>
              <a:r>
                <a:rPr lang="en-US" sz="700" dirty="0"/>
                <a:t>To Area A</a:t>
              </a:r>
            </a:p>
          </p:txBody>
        </p:sp>
        <p:sp>
          <p:nvSpPr>
            <p:cNvPr id="46" name="TextBox 45">
              <a:extLst>
                <a:ext uri="{FF2B5EF4-FFF2-40B4-BE49-F238E27FC236}">
                  <a16:creationId xmlns:a16="http://schemas.microsoft.com/office/drawing/2014/main" id="{2814CF95-2C69-47EB-9E31-7C241BA5C283}"/>
                </a:ext>
              </a:extLst>
            </p:cNvPr>
            <p:cNvSpPr txBox="1"/>
            <p:nvPr/>
          </p:nvSpPr>
          <p:spPr>
            <a:xfrm>
              <a:off x="5729941" y="3779894"/>
              <a:ext cx="550796" cy="307777"/>
            </a:xfrm>
            <a:prstGeom prst="rect">
              <a:avLst/>
            </a:prstGeom>
            <a:noFill/>
          </p:spPr>
          <p:txBody>
            <a:bodyPr wrap="square" rtlCol="0">
              <a:spAutoFit/>
            </a:bodyPr>
            <a:lstStyle/>
            <a:p>
              <a:r>
                <a:rPr lang="en-US" sz="700" dirty="0"/>
                <a:t>Lujan Center</a:t>
              </a:r>
            </a:p>
          </p:txBody>
        </p:sp>
        <p:sp>
          <p:nvSpPr>
            <p:cNvPr id="47" name="TextBox 46">
              <a:extLst>
                <a:ext uri="{FF2B5EF4-FFF2-40B4-BE49-F238E27FC236}">
                  <a16:creationId xmlns:a16="http://schemas.microsoft.com/office/drawing/2014/main" id="{B8F6250E-19E1-4DF9-801A-C1A3693C691B}"/>
                </a:ext>
              </a:extLst>
            </p:cNvPr>
            <p:cNvSpPr txBox="1"/>
            <p:nvPr/>
          </p:nvSpPr>
          <p:spPr>
            <a:xfrm>
              <a:off x="4997173" y="4367464"/>
              <a:ext cx="438286" cy="200055"/>
            </a:xfrm>
            <a:prstGeom prst="rect">
              <a:avLst/>
            </a:prstGeom>
            <a:noFill/>
          </p:spPr>
          <p:txBody>
            <a:bodyPr wrap="square" rtlCol="0">
              <a:spAutoFit/>
            </a:bodyPr>
            <a:lstStyle/>
            <a:p>
              <a:r>
                <a:rPr lang="en-US" sz="700" dirty="0"/>
                <a:t>WNR</a:t>
              </a:r>
            </a:p>
          </p:txBody>
        </p:sp>
      </p:grpSp>
      <p:sp>
        <p:nvSpPr>
          <p:cNvPr id="7" name="TextBox 6">
            <a:extLst>
              <a:ext uri="{FF2B5EF4-FFF2-40B4-BE49-F238E27FC236}">
                <a16:creationId xmlns:a16="http://schemas.microsoft.com/office/drawing/2014/main" id="{EAFBDDA5-4B77-4E97-A020-208A9E21841A}"/>
              </a:ext>
            </a:extLst>
          </p:cNvPr>
          <p:cNvSpPr txBox="1"/>
          <p:nvPr/>
        </p:nvSpPr>
        <p:spPr>
          <a:xfrm>
            <a:off x="4588228" y="2050900"/>
            <a:ext cx="641493" cy="307777"/>
          </a:xfrm>
          <a:prstGeom prst="rect">
            <a:avLst/>
          </a:prstGeom>
          <a:noFill/>
        </p:spPr>
        <p:txBody>
          <a:bodyPr wrap="square" rtlCol="0">
            <a:spAutoFit/>
          </a:bodyPr>
          <a:lstStyle/>
          <a:p>
            <a:r>
              <a:rPr lang="en-US" sz="700" dirty="0"/>
              <a:t>800 MeV</a:t>
            </a:r>
          </a:p>
          <a:p>
            <a:r>
              <a:rPr lang="en-US" sz="700" dirty="0"/>
              <a:t>1mA</a:t>
            </a:r>
          </a:p>
        </p:txBody>
      </p:sp>
      <p:pic>
        <p:nvPicPr>
          <p:cNvPr id="9" name="Picture 8">
            <a:extLst>
              <a:ext uri="{FF2B5EF4-FFF2-40B4-BE49-F238E27FC236}">
                <a16:creationId xmlns:a16="http://schemas.microsoft.com/office/drawing/2014/main" id="{E742A235-4E82-4488-B126-8344B117334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6469" y="2128700"/>
            <a:ext cx="4022841" cy="2429697"/>
          </a:xfrm>
          <a:prstGeom prst="rect">
            <a:avLst/>
          </a:prstGeom>
        </p:spPr>
      </p:pic>
      <p:cxnSp>
        <p:nvCxnSpPr>
          <p:cNvPr id="8" name="Straight Arrow Connector 7">
            <a:extLst>
              <a:ext uri="{FF2B5EF4-FFF2-40B4-BE49-F238E27FC236}">
                <a16:creationId xmlns:a16="http://schemas.microsoft.com/office/drawing/2014/main" id="{77FF8629-F76B-4FC3-BC19-DBA5C0EC3497}"/>
              </a:ext>
            </a:extLst>
          </p:cNvPr>
          <p:cNvCxnSpPr>
            <a:cxnSpLocks/>
          </p:cNvCxnSpPr>
          <p:nvPr/>
        </p:nvCxnSpPr>
        <p:spPr>
          <a:xfrm>
            <a:off x="6757517" y="3056558"/>
            <a:ext cx="21603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8A19922-0152-4814-9F61-A3061E8D4B60}"/>
              </a:ext>
            </a:extLst>
          </p:cNvPr>
          <p:cNvCxnSpPr>
            <a:cxnSpLocks/>
          </p:cNvCxnSpPr>
          <p:nvPr/>
        </p:nvCxnSpPr>
        <p:spPr>
          <a:xfrm flipH="1" flipV="1">
            <a:off x="6740958" y="1694305"/>
            <a:ext cx="16559" cy="1362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5F95336-CD91-42EE-9683-9042E78CDE7A}"/>
              </a:ext>
            </a:extLst>
          </p:cNvPr>
          <p:cNvSpPr/>
          <p:nvPr/>
        </p:nvSpPr>
        <p:spPr>
          <a:xfrm>
            <a:off x="8207768" y="2117399"/>
            <a:ext cx="106630" cy="938287"/>
          </a:xfrm>
          <a:prstGeom prst="rect">
            <a:avLst/>
          </a:prstGeom>
          <a:pattFill prst="dkVert">
            <a:fgClr>
              <a:schemeClr val="accent1"/>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298F908-B396-46E8-85DC-D669AF971729}"/>
              </a:ext>
            </a:extLst>
          </p:cNvPr>
          <p:cNvSpPr/>
          <p:nvPr/>
        </p:nvSpPr>
        <p:spPr>
          <a:xfrm>
            <a:off x="8476840" y="2117399"/>
            <a:ext cx="106630" cy="9382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5B5B977-3EDB-45D1-90AA-00FED0ACC6C5}"/>
              </a:ext>
            </a:extLst>
          </p:cNvPr>
          <p:cNvSpPr/>
          <p:nvPr/>
        </p:nvSpPr>
        <p:spPr>
          <a:xfrm>
            <a:off x="7938694" y="2117399"/>
            <a:ext cx="106630" cy="938287"/>
          </a:xfrm>
          <a:prstGeom prst="rect">
            <a:avLst/>
          </a:prstGeom>
          <a:pattFill prst="dkVert">
            <a:fgClr>
              <a:schemeClr val="accent1"/>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7C290E3-2B9D-4A31-9593-5A992AA69382}"/>
              </a:ext>
            </a:extLst>
          </p:cNvPr>
          <p:cNvSpPr/>
          <p:nvPr/>
        </p:nvSpPr>
        <p:spPr>
          <a:xfrm>
            <a:off x="7669620" y="2117399"/>
            <a:ext cx="106630" cy="938287"/>
          </a:xfrm>
          <a:prstGeom prst="rect">
            <a:avLst/>
          </a:prstGeom>
          <a:pattFill prst="dkVert">
            <a:fgClr>
              <a:schemeClr val="accent1"/>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81B5B41E-B16C-44E8-A9A1-5708942046AC}"/>
              </a:ext>
            </a:extLst>
          </p:cNvPr>
          <p:cNvSpPr/>
          <p:nvPr/>
        </p:nvSpPr>
        <p:spPr>
          <a:xfrm>
            <a:off x="7400546" y="2117399"/>
            <a:ext cx="106630" cy="938287"/>
          </a:xfrm>
          <a:prstGeom prst="rect">
            <a:avLst/>
          </a:prstGeom>
          <a:pattFill prst="dkVert">
            <a:fgClr>
              <a:schemeClr val="accent1"/>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BEED144-898E-4157-A409-15C1DE7278C3}"/>
              </a:ext>
            </a:extLst>
          </p:cNvPr>
          <p:cNvSpPr/>
          <p:nvPr/>
        </p:nvSpPr>
        <p:spPr>
          <a:xfrm>
            <a:off x="7131472" y="2117399"/>
            <a:ext cx="106630" cy="938287"/>
          </a:xfrm>
          <a:prstGeom prst="rect">
            <a:avLst/>
          </a:prstGeom>
          <a:pattFill prst="dkVert">
            <a:fgClr>
              <a:schemeClr val="accent1"/>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4C9C8DC-75C1-4BE5-902C-26C3ABA4F21F}"/>
              </a:ext>
            </a:extLst>
          </p:cNvPr>
          <p:cNvSpPr/>
          <p:nvPr/>
        </p:nvSpPr>
        <p:spPr>
          <a:xfrm>
            <a:off x="6862398" y="2117399"/>
            <a:ext cx="106630" cy="9382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Brace 13">
            <a:extLst>
              <a:ext uri="{FF2B5EF4-FFF2-40B4-BE49-F238E27FC236}">
                <a16:creationId xmlns:a16="http://schemas.microsoft.com/office/drawing/2014/main" id="{BFDB6084-6A12-4F1D-ABAF-6861AD9F65CF}"/>
              </a:ext>
            </a:extLst>
          </p:cNvPr>
          <p:cNvSpPr/>
          <p:nvPr/>
        </p:nvSpPr>
        <p:spPr>
          <a:xfrm rot="5400000">
            <a:off x="7246516" y="1882164"/>
            <a:ext cx="150875" cy="269074"/>
          </a:xfrm>
          <a:prstGeom prst="leftBrace">
            <a:avLst>
              <a:gd name="adj1" fmla="val 8333"/>
              <a:gd name="adj2" fmla="val 4999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239CFC1-5414-41D8-9D2D-67F164CBE45C}"/>
              </a:ext>
            </a:extLst>
          </p:cNvPr>
          <p:cNvSpPr txBox="1"/>
          <p:nvPr/>
        </p:nvSpPr>
        <p:spPr>
          <a:xfrm>
            <a:off x="6850240" y="1751949"/>
            <a:ext cx="955711" cy="246221"/>
          </a:xfrm>
          <a:prstGeom prst="rect">
            <a:avLst/>
          </a:prstGeom>
          <a:noFill/>
        </p:spPr>
        <p:txBody>
          <a:bodyPr wrap="none" rtlCol="0">
            <a:spAutoFit/>
          </a:bodyPr>
          <a:lstStyle/>
          <a:p>
            <a:r>
              <a:rPr lang="en-US" sz="1000" dirty="0"/>
              <a:t>8.3 – 16.7 </a:t>
            </a:r>
            <a:r>
              <a:rPr lang="en-US" sz="1000" dirty="0" err="1"/>
              <a:t>ms</a:t>
            </a:r>
            <a:endParaRPr lang="en-US" sz="1000" dirty="0"/>
          </a:p>
        </p:txBody>
      </p:sp>
      <p:sp>
        <p:nvSpPr>
          <p:cNvPr id="16" name="TextBox 15">
            <a:extLst>
              <a:ext uri="{FF2B5EF4-FFF2-40B4-BE49-F238E27FC236}">
                <a16:creationId xmlns:a16="http://schemas.microsoft.com/office/drawing/2014/main" id="{91EC8AB7-6DA2-441D-840F-7339C05F19B4}"/>
              </a:ext>
            </a:extLst>
          </p:cNvPr>
          <p:cNvSpPr txBox="1"/>
          <p:nvPr/>
        </p:nvSpPr>
        <p:spPr>
          <a:xfrm>
            <a:off x="8599660" y="3038208"/>
            <a:ext cx="498855" cy="261610"/>
          </a:xfrm>
          <a:prstGeom prst="rect">
            <a:avLst/>
          </a:prstGeom>
          <a:noFill/>
        </p:spPr>
        <p:txBody>
          <a:bodyPr wrap="none" rtlCol="0">
            <a:spAutoFit/>
          </a:bodyPr>
          <a:lstStyle/>
          <a:p>
            <a:r>
              <a:rPr lang="en-US" sz="1100" dirty="0"/>
              <a:t>Time</a:t>
            </a:r>
            <a:endParaRPr lang="en-US" sz="1600" dirty="0"/>
          </a:p>
        </p:txBody>
      </p:sp>
      <p:sp>
        <p:nvSpPr>
          <p:cNvPr id="17" name="TextBox 16">
            <a:extLst>
              <a:ext uri="{FF2B5EF4-FFF2-40B4-BE49-F238E27FC236}">
                <a16:creationId xmlns:a16="http://schemas.microsoft.com/office/drawing/2014/main" id="{B9DB957C-929E-4793-8A05-CFAFE9AE605F}"/>
              </a:ext>
            </a:extLst>
          </p:cNvPr>
          <p:cNvSpPr txBox="1"/>
          <p:nvPr/>
        </p:nvSpPr>
        <p:spPr>
          <a:xfrm rot="16200000">
            <a:off x="6236917" y="2253596"/>
            <a:ext cx="708848" cy="261610"/>
          </a:xfrm>
          <a:prstGeom prst="rect">
            <a:avLst/>
          </a:prstGeom>
          <a:noFill/>
        </p:spPr>
        <p:txBody>
          <a:bodyPr wrap="none" rtlCol="0">
            <a:spAutoFit/>
          </a:bodyPr>
          <a:lstStyle/>
          <a:p>
            <a:r>
              <a:rPr lang="en-US" sz="1100" dirty="0"/>
              <a:t>Intensity</a:t>
            </a:r>
          </a:p>
        </p:txBody>
      </p:sp>
      <p:grpSp>
        <p:nvGrpSpPr>
          <p:cNvPr id="5" name="Group 4">
            <a:extLst>
              <a:ext uri="{FF2B5EF4-FFF2-40B4-BE49-F238E27FC236}">
                <a16:creationId xmlns:a16="http://schemas.microsoft.com/office/drawing/2014/main" id="{5134757B-2BD0-42B3-842B-44072BDFFD46}"/>
              </a:ext>
            </a:extLst>
          </p:cNvPr>
          <p:cNvGrpSpPr/>
          <p:nvPr/>
        </p:nvGrpSpPr>
        <p:grpSpPr>
          <a:xfrm>
            <a:off x="8476840" y="1553605"/>
            <a:ext cx="327334" cy="400110"/>
            <a:chOff x="8043706" y="1117386"/>
            <a:chExt cx="327334" cy="400110"/>
          </a:xfrm>
        </p:grpSpPr>
        <p:sp>
          <p:nvSpPr>
            <p:cNvPr id="66" name="TextBox 65">
              <a:extLst>
                <a:ext uri="{FF2B5EF4-FFF2-40B4-BE49-F238E27FC236}">
                  <a16:creationId xmlns:a16="http://schemas.microsoft.com/office/drawing/2014/main" id="{9788F9B6-ECD8-4034-9C9E-6C085110FAF5}"/>
                </a:ext>
              </a:extLst>
            </p:cNvPr>
            <p:cNvSpPr txBox="1"/>
            <p:nvPr/>
          </p:nvSpPr>
          <p:spPr>
            <a:xfrm>
              <a:off x="8043706" y="1117386"/>
              <a:ext cx="327334" cy="400110"/>
            </a:xfrm>
            <a:prstGeom prst="rect">
              <a:avLst/>
            </a:prstGeom>
            <a:noFill/>
          </p:spPr>
          <p:txBody>
            <a:bodyPr wrap="none" rtlCol="0">
              <a:spAutoFit/>
            </a:bodyPr>
            <a:lstStyle/>
            <a:p>
              <a:r>
                <a:rPr lang="en-US" sz="1000" dirty="0"/>
                <a:t>H</a:t>
              </a:r>
              <a:r>
                <a:rPr lang="en-US" sz="1000" baseline="30000" dirty="0"/>
                <a:t>+</a:t>
              </a:r>
              <a:endParaRPr lang="en-US" sz="1000" dirty="0"/>
            </a:p>
            <a:p>
              <a:r>
                <a:rPr lang="en-US" sz="1000" dirty="0"/>
                <a:t>H</a:t>
              </a:r>
              <a:r>
                <a:rPr lang="en-US" sz="1000" baseline="30000" dirty="0"/>
                <a:t>-</a:t>
              </a:r>
              <a:endParaRPr lang="en-US" sz="1000" dirty="0"/>
            </a:p>
          </p:txBody>
        </p:sp>
        <p:sp>
          <p:nvSpPr>
            <p:cNvPr id="67" name="Rectangle 66">
              <a:extLst>
                <a:ext uri="{FF2B5EF4-FFF2-40B4-BE49-F238E27FC236}">
                  <a16:creationId xmlns:a16="http://schemas.microsoft.com/office/drawing/2014/main" id="{6C361BBA-FE76-4686-8151-4C85829C447A}"/>
                </a:ext>
              </a:extLst>
            </p:cNvPr>
            <p:cNvSpPr/>
            <p:nvPr/>
          </p:nvSpPr>
          <p:spPr>
            <a:xfrm>
              <a:off x="8065479" y="1370891"/>
              <a:ext cx="48160" cy="480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C388C5B-BDD4-4422-A70E-A6A6292EFF75}"/>
                </a:ext>
              </a:extLst>
            </p:cNvPr>
            <p:cNvSpPr/>
            <p:nvPr/>
          </p:nvSpPr>
          <p:spPr>
            <a:xfrm>
              <a:off x="8065479" y="1221838"/>
              <a:ext cx="48160" cy="480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Box 87">
            <a:extLst>
              <a:ext uri="{FF2B5EF4-FFF2-40B4-BE49-F238E27FC236}">
                <a16:creationId xmlns:a16="http://schemas.microsoft.com/office/drawing/2014/main" id="{5937641D-A08D-42EA-9E90-3EC6495474B3}"/>
              </a:ext>
            </a:extLst>
          </p:cNvPr>
          <p:cNvSpPr txBox="1"/>
          <p:nvPr/>
        </p:nvSpPr>
        <p:spPr>
          <a:xfrm>
            <a:off x="6878374" y="1231095"/>
            <a:ext cx="1662725" cy="338554"/>
          </a:xfrm>
          <a:prstGeom prst="rect">
            <a:avLst/>
          </a:prstGeom>
          <a:noFill/>
        </p:spPr>
        <p:txBody>
          <a:bodyPr wrap="square" rtlCol="0">
            <a:spAutoFit/>
          </a:bodyPr>
          <a:lstStyle/>
          <a:p>
            <a:pPr algn="ctr"/>
            <a:r>
              <a:rPr lang="en-US" sz="1600" dirty="0"/>
              <a:t>Beam Structure</a:t>
            </a:r>
          </a:p>
        </p:txBody>
      </p:sp>
      <p:grpSp>
        <p:nvGrpSpPr>
          <p:cNvPr id="77" name="Group 76">
            <a:extLst>
              <a:ext uri="{FF2B5EF4-FFF2-40B4-BE49-F238E27FC236}">
                <a16:creationId xmlns:a16="http://schemas.microsoft.com/office/drawing/2014/main" id="{564144A7-CDF3-46C7-9168-852FB7931105}"/>
              </a:ext>
            </a:extLst>
          </p:cNvPr>
          <p:cNvGrpSpPr/>
          <p:nvPr/>
        </p:nvGrpSpPr>
        <p:grpSpPr>
          <a:xfrm>
            <a:off x="6596197" y="3092603"/>
            <a:ext cx="1714655" cy="1525312"/>
            <a:chOff x="6516682" y="2780229"/>
            <a:chExt cx="1714655" cy="1525312"/>
          </a:xfrm>
        </p:grpSpPr>
        <p:sp>
          <p:nvSpPr>
            <p:cNvPr id="70" name="Isosceles Triangle 69">
              <a:extLst>
                <a:ext uri="{FF2B5EF4-FFF2-40B4-BE49-F238E27FC236}">
                  <a16:creationId xmlns:a16="http://schemas.microsoft.com/office/drawing/2014/main" id="{111BCA97-AF4A-4E8D-8A07-5797DC79F916}"/>
                </a:ext>
              </a:extLst>
            </p:cNvPr>
            <p:cNvSpPr/>
            <p:nvPr/>
          </p:nvSpPr>
          <p:spPr>
            <a:xfrm>
              <a:off x="6516682" y="2979969"/>
              <a:ext cx="90930" cy="59849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A7DF073A-B677-41CD-979D-822FE5F1ED74}"/>
                </a:ext>
              </a:extLst>
            </p:cNvPr>
            <p:cNvSpPr/>
            <p:nvPr/>
          </p:nvSpPr>
          <p:spPr>
            <a:xfrm>
              <a:off x="6768728" y="2979969"/>
              <a:ext cx="90930" cy="59849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8B1BDE57-41F3-4123-986A-B7307E0E2196}"/>
                </a:ext>
              </a:extLst>
            </p:cNvPr>
            <p:cNvSpPr/>
            <p:nvPr/>
          </p:nvSpPr>
          <p:spPr>
            <a:xfrm>
              <a:off x="7020774" y="2979969"/>
              <a:ext cx="90930" cy="59849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74330612-4D53-4E38-88E5-6471E79C89E2}"/>
                </a:ext>
              </a:extLst>
            </p:cNvPr>
            <p:cNvSpPr/>
            <p:nvPr/>
          </p:nvSpPr>
          <p:spPr>
            <a:xfrm>
              <a:off x="7272820" y="2979969"/>
              <a:ext cx="90930" cy="59849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a:extLst>
                <a:ext uri="{FF2B5EF4-FFF2-40B4-BE49-F238E27FC236}">
                  <a16:creationId xmlns:a16="http://schemas.microsoft.com/office/drawing/2014/main" id="{9CB9E476-01A2-4F86-ACFF-A14929D43F39}"/>
                </a:ext>
              </a:extLst>
            </p:cNvPr>
            <p:cNvSpPr/>
            <p:nvPr/>
          </p:nvSpPr>
          <p:spPr>
            <a:xfrm>
              <a:off x="7888359" y="2979969"/>
              <a:ext cx="90930" cy="59849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7387B196-B4A7-4C5B-9C3A-0BBD5144839F}"/>
                </a:ext>
              </a:extLst>
            </p:cNvPr>
            <p:cNvSpPr/>
            <p:nvPr/>
          </p:nvSpPr>
          <p:spPr>
            <a:xfrm>
              <a:off x="8140407" y="2979969"/>
              <a:ext cx="90930" cy="59849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F0F7EE41-56D3-40B4-96A2-4BD2D0078F63}"/>
                </a:ext>
              </a:extLst>
            </p:cNvPr>
            <p:cNvSpPr txBox="1"/>
            <p:nvPr/>
          </p:nvSpPr>
          <p:spPr>
            <a:xfrm>
              <a:off x="7346983" y="3285783"/>
              <a:ext cx="671169" cy="247237"/>
            </a:xfrm>
            <a:prstGeom prst="rect">
              <a:avLst/>
            </a:prstGeom>
            <a:noFill/>
          </p:spPr>
          <p:txBody>
            <a:bodyPr wrap="square" rtlCol="0">
              <a:spAutoFit/>
            </a:bodyPr>
            <a:lstStyle/>
            <a:p>
              <a:r>
                <a:rPr lang="en-US" dirty="0"/>
                <a:t>…</a:t>
              </a:r>
            </a:p>
          </p:txBody>
        </p:sp>
        <p:sp>
          <p:nvSpPr>
            <p:cNvPr id="78" name="Left Brace 77">
              <a:extLst>
                <a:ext uri="{FF2B5EF4-FFF2-40B4-BE49-F238E27FC236}">
                  <a16:creationId xmlns:a16="http://schemas.microsoft.com/office/drawing/2014/main" id="{364B7EA9-B7CB-482A-981D-41E8D046F7B9}"/>
                </a:ext>
              </a:extLst>
            </p:cNvPr>
            <p:cNvSpPr/>
            <p:nvPr/>
          </p:nvSpPr>
          <p:spPr>
            <a:xfrm rot="5400000">
              <a:off x="7285085" y="2057036"/>
              <a:ext cx="178188" cy="1624573"/>
            </a:xfrm>
            <a:prstGeom prst="leftBrace">
              <a:avLst>
                <a:gd name="adj1" fmla="val 8333"/>
                <a:gd name="adj2" fmla="val 4999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Left Brace 82">
              <a:extLst>
                <a:ext uri="{FF2B5EF4-FFF2-40B4-BE49-F238E27FC236}">
                  <a16:creationId xmlns:a16="http://schemas.microsoft.com/office/drawing/2014/main" id="{CD0139F1-37D4-4EBD-A11D-031871EDA235}"/>
                </a:ext>
              </a:extLst>
            </p:cNvPr>
            <p:cNvSpPr/>
            <p:nvPr/>
          </p:nvSpPr>
          <p:spPr>
            <a:xfrm rot="16200000">
              <a:off x="6966307" y="3634424"/>
              <a:ext cx="200057" cy="90930"/>
            </a:xfrm>
            <a:prstGeom prst="leftBrace">
              <a:avLst>
                <a:gd name="adj1" fmla="val 8333"/>
                <a:gd name="adj2" fmla="val 4999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a:extLst>
                <a:ext uri="{FF2B5EF4-FFF2-40B4-BE49-F238E27FC236}">
                  <a16:creationId xmlns:a16="http://schemas.microsoft.com/office/drawing/2014/main" id="{F0B06671-67F3-47CC-877D-E7D430FD67F2}"/>
                </a:ext>
              </a:extLst>
            </p:cNvPr>
            <p:cNvSpPr txBox="1"/>
            <p:nvPr/>
          </p:nvSpPr>
          <p:spPr>
            <a:xfrm>
              <a:off x="6790414" y="3747818"/>
              <a:ext cx="566181" cy="246221"/>
            </a:xfrm>
            <a:prstGeom prst="rect">
              <a:avLst/>
            </a:prstGeom>
            <a:noFill/>
          </p:spPr>
          <p:txBody>
            <a:bodyPr wrap="none" rtlCol="0">
              <a:spAutoFit/>
            </a:bodyPr>
            <a:lstStyle/>
            <a:p>
              <a:r>
                <a:rPr lang="en-US" sz="1000" dirty="0"/>
                <a:t>290 ns</a:t>
              </a:r>
            </a:p>
          </p:txBody>
        </p:sp>
        <p:cxnSp>
          <p:nvCxnSpPr>
            <p:cNvPr id="86" name="Straight Arrow Connector 85">
              <a:extLst>
                <a:ext uri="{FF2B5EF4-FFF2-40B4-BE49-F238E27FC236}">
                  <a16:creationId xmlns:a16="http://schemas.microsoft.com/office/drawing/2014/main" id="{DA6797BE-2352-4B47-BD29-CA7D47280E02}"/>
                </a:ext>
              </a:extLst>
            </p:cNvPr>
            <p:cNvCxnSpPr>
              <a:cxnSpLocks/>
            </p:cNvCxnSpPr>
            <p:nvPr/>
          </p:nvCxnSpPr>
          <p:spPr>
            <a:xfrm>
              <a:off x="6516682" y="4027048"/>
              <a:ext cx="1714655"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1870620D-953C-4070-9749-8EB35AE77EB8}"/>
                </a:ext>
              </a:extLst>
            </p:cNvPr>
            <p:cNvSpPr txBox="1"/>
            <p:nvPr/>
          </p:nvSpPr>
          <p:spPr>
            <a:xfrm>
              <a:off x="7090214" y="4059320"/>
              <a:ext cx="569387" cy="246221"/>
            </a:xfrm>
            <a:prstGeom prst="rect">
              <a:avLst/>
            </a:prstGeom>
            <a:noFill/>
          </p:spPr>
          <p:txBody>
            <a:bodyPr wrap="none" rtlCol="0">
              <a:spAutoFit/>
            </a:bodyPr>
            <a:lstStyle/>
            <a:p>
              <a:r>
                <a:rPr lang="en-US" sz="1000" dirty="0"/>
                <a:t>625 µs</a:t>
              </a:r>
            </a:p>
          </p:txBody>
        </p:sp>
        <p:sp>
          <p:nvSpPr>
            <p:cNvPr id="108" name="Isosceles Triangle 107">
              <a:extLst>
                <a:ext uri="{FF2B5EF4-FFF2-40B4-BE49-F238E27FC236}">
                  <a16:creationId xmlns:a16="http://schemas.microsoft.com/office/drawing/2014/main" id="{51A5EE8E-8253-40CC-B4CE-CFEB596047BB}"/>
                </a:ext>
              </a:extLst>
            </p:cNvPr>
            <p:cNvSpPr/>
            <p:nvPr/>
          </p:nvSpPr>
          <p:spPr>
            <a:xfrm>
              <a:off x="6642705" y="2979969"/>
              <a:ext cx="90930" cy="5984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a:extLst>
                <a:ext uri="{FF2B5EF4-FFF2-40B4-BE49-F238E27FC236}">
                  <a16:creationId xmlns:a16="http://schemas.microsoft.com/office/drawing/2014/main" id="{38F75D54-3449-4C1E-A778-EF1A32909E98}"/>
                </a:ext>
              </a:extLst>
            </p:cNvPr>
            <p:cNvSpPr/>
            <p:nvPr/>
          </p:nvSpPr>
          <p:spPr>
            <a:xfrm>
              <a:off x="6894751" y="2979969"/>
              <a:ext cx="90930" cy="5984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Isosceles Triangle 109">
              <a:extLst>
                <a:ext uri="{FF2B5EF4-FFF2-40B4-BE49-F238E27FC236}">
                  <a16:creationId xmlns:a16="http://schemas.microsoft.com/office/drawing/2014/main" id="{1BD319E8-6230-4020-ADCE-18B869CA8634}"/>
                </a:ext>
              </a:extLst>
            </p:cNvPr>
            <p:cNvSpPr/>
            <p:nvPr/>
          </p:nvSpPr>
          <p:spPr>
            <a:xfrm>
              <a:off x="7146797" y="2979969"/>
              <a:ext cx="90930" cy="5984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Isosceles Triangle 110">
              <a:extLst>
                <a:ext uri="{FF2B5EF4-FFF2-40B4-BE49-F238E27FC236}">
                  <a16:creationId xmlns:a16="http://schemas.microsoft.com/office/drawing/2014/main" id="{458203BE-AF8D-4841-8AC6-042FDB1F5E98}"/>
                </a:ext>
              </a:extLst>
            </p:cNvPr>
            <p:cNvSpPr/>
            <p:nvPr/>
          </p:nvSpPr>
          <p:spPr>
            <a:xfrm>
              <a:off x="7756662" y="2979969"/>
              <a:ext cx="90930" cy="5984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a:extLst>
                <a:ext uri="{FF2B5EF4-FFF2-40B4-BE49-F238E27FC236}">
                  <a16:creationId xmlns:a16="http://schemas.microsoft.com/office/drawing/2014/main" id="{2D58D3FE-54B7-421A-8832-C67FD46F0764}"/>
                </a:ext>
              </a:extLst>
            </p:cNvPr>
            <p:cNvSpPr/>
            <p:nvPr/>
          </p:nvSpPr>
          <p:spPr>
            <a:xfrm>
              <a:off x="8014382" y="2979969"/>
              <a:ext cx="90930" cy="5984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797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BBB316-F2A6-35B7-6A0A-BB1C95FAFD3B}"/>
              </a:ext>
            </a:extLst>
          </p:cNvPr>
          <p:cNvSpPr>
            <a:spLocks noGrp="1"/>
          </p:cNvSpPr>
          <p:nvPr>
            <p:ph type="title"/>
          </p:nvPr>
        </p:nvSpPr>
        <p:spPr/>
        <p:txBody>
          <a:bodyPr/>
          <a:lstStyle/>
          <a:p>
            <a:r>
              <a:rPr lang="en-US" dirty="0"/>
              <a:t>LANSCE Beam Delivery</a:t>
            </a:r>
          </a:p>
        </p:txBody>
      </p:sp>
      <p:pic>
        <p:nvPicPr>
          <p:cNvPr id="18" name="Picture 17">
            <a:extLst>
              <a:ext uri="{FF2B5EF4-FFF2-40B4-BE49-F238E27FC236}">
                <a16:creationId xmlns:a16="http://schemas.microsoft.com/office/drawing/2014/main" id="{1FA79090-B7D1-B777-058A-A2F3307EBACE}"/>
              </a:ext>
            </a:extLst>
          </p:cNvPr>
          <p:cNvPicPr>
            <a:picLocks noChangeAspect="1"/>
          </p:cNvPicPr>
          <p:nvPr/>
        </p:nvPicPr>
        <p:blipFill>
          <a:blip r:embed="rId3"/>
          <a:stretch>
            <a:fillRect/>
          </a:stretch>
        </p:blipFill>
        <p:spPr>
          <a:xfrm>
            <a:off x="1995418" y="1786411"/>
            <a:ext cx="4392291" cy="2666748"/>
          </a:xfrm>
          <a:prstGeom prst="rect">
            <a:avLst/>
          </a:prstGeom>
        </p:spPr>
      </p:pic>
      <p:sp>
        <p:nvSpPr>
          <p:cNvPr id="19" name="Rectangle 18">
            <a:extLst>
              <a:ext uri="{FF2B5EF4-FFF2-40B4-BE49-F238E27FC236}">
                <a16:creationId xmlns:a16="http://schemas.microsoft.com/office/drawing/2014/main" id="{ECF91298-43CA-8701-10A2-57DB13FD9071}"/>
              </a:ext>
            </a:extLst>
          </p:cNvPr>
          <p:cNvSpPr/>
          <p:nvPr/>
        </p:nvSpPr>
        <p:spPr>
          <a:xfrm>
            <a:off x="4517499" y="2422252"/>
            <a:ext cx="647953" cy="399671"/>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EDAE564-5D00-ED97-6682-5F887B030F4C}"/>
              </a:ext>
            </a:extLst>
          </p:cNvPr>
          <p:cNvSpPr/>
          <p:nvPr/>
        </p:nvSpPr>
        <p:spPr>
          <a:xfrm>
            <a:off x="3447642" y="2314261"/>
            <a:ext cx="1069857" cy="107992"/>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E41D8B3-5C89-EB87-60DE-16AA90ED714C}"/>
              </a:ext>
            </a:extLst>
          </p:cNvPr>
          <p:cNvSpPr txBox="1"/>
          <p:nvPr/>
        </p:nvSpPr>
        <p:spPr>
          <a:xfrm>
            <a:off x="1130615" y="824112"/>
            <a:ext cx="2168863" cy="984885"/>
          </a:xfrm>
          <a:prstGeom prst="rect">
            <a:avLst/>
          </a:prstGeom>
          <a:noFill/>
        </p:spPr>
        <p:txBody>
          <a:bodyPr wrap="none" rtlCol="0">
            <a:spAutoFit/>
          </a:bodyPr>
          <a:lstStyle/>
          <a:p>
            <a:r>
              <a:rPr lang="en-US" sz="1600" u="sng" dirty="0"/>
              <a:t>To Isotope Production</a:t>
            </a:r>
          </a:p>
          <a:p>
            <a:r>
              <a:rPr lang="en-US" sz="1400" dirty="0"/>
              <a:t>250-</a:t>
            </a:r>
            <a:r>
              <a:rPr lang="en-US" sz="1400" dirty="0">
                <a:latin typeface="Symbol" panose="05050102010706020507" pitchFamily="18" charset="2"/>
              </a:rPr>
              <a:t>m</a:t>
            </a:r>
            <a:r>
              <a:rPr lang="en-US" sz="1400" dirty="0"/>
              <a:t>A average current</a:t>
            </a:r>
          </a:p>
          <a:p>
            <a:r>
              <a:rPr lang="en-US" sz="1400" dirty="0"/>
              <a:t>100-MeV H</a:t>
            </a:r>
            <a:r>
              <a:rPr lang="en-US" sz="1400" baseline="30000" dirty="0"/>
              <a:t>+</a:t>
            </a:r>
            <a:r>
              <a:rPr lang="en-US" sz="1400" dirty="0"/>
              <a:t> beam</a:t>
            </a:r>
          </a:p>
          <a:p>
            <a:r>
              <a:rPr lang="en-US" sz="1400" dirty="0"/>
              <a:t>100 pulses / sec</a:t>
            </a:r>
          </a:p>
        </p:txBody>
      </p:sp>
      <p:sp>
        <p:nvSpPr>
          <p:cNvPr id="25" name="TextBox 24">
            <a:extLst>
              <a:ext uri="{FF2B5EF4-FFF2-40B4-BE49-F238E27FC236}">
                <a16:creationId xmlns:a16="http://schemas.microsoft.com/office/drawing/2014/main" id="{C8389727-B169-A3E9-99B2-5AFFDFDCF68F}"/>
              </a:ext>
            </a:extLst>
          </p:cNvPr>
          <p:cNvSpPr txBox="1"/>
          <p:nvPr/>
        </p:nvSpPr>
        <p:spPr>
          <a:xfrm>
            <a:off x="6579856" y="3197372"/>
            <a:ext cx="2215350" cy="769441"/>
          </a:xfrm>
          <a:prstGeom prst="rect">
            <a:avLst/>
          </a:prstGeom>
          <a:noFill/>
        </p:spPr>
        <p:txBody>
          <a:bodyPr wrap="none" rtlCol="0">
            <a:spAutoFit/>
          </a:bodyPr>
          <a:lstStyle/>
          <a:p>
            <a:r>
              <a:rPr lang="en-US" sz="1600" u="sng" dirty="0"/>
              <a:t>To Lujan Center target</a:t>
            </a:r>
          </a:p>
          <a:p>
            <a:r>
              <a:rPr lang="en-US" sz="1400" dirty="0"/>
              <a:t>100-</a:t>
            </a:r>
            <a:r>
              <a:rPr lang="en-US" sz="1400" dirty="0">
                <a:latin typeface="Symbol" panose="05050102010706020507" pitchFamily="18" charset="2"/>
              </a:rPr>
              <a:t>m</a:t>
            </a:r>
            <a:r>
              <a:rPr lang="en-US" sz="1400" dirty="0"/>
              <a:t>A average current</a:t>
            </a:r>
          </a:p>
          <a:p>
            <a:r>
              <a:rPr lang="en-US" sz="1400" dirty="0"/>
              <a:t>20-Hz repetition rate</a:t>
            </a:r>
          </a:p>
        </p:txBody>
      </p:sp>
      <p:sp>
        <p:nvSpPr>
          <p:cNvPr id="26" name="TextBox 25">
            <a:extLst>
              <a:ext uri="{FF2B5EF4-FFF2-40B4-BE49-F238E27FC236}">
                <a16:creationId xmlns:a16="http://schemas.microsoft.com/office/drawing/2014/main" id="{F3BCBD93-8D2F-BC37-89E9-FD844EAF46DB}"/>
              </a:ext>
            </a:extLst>
          </p:cNvPr>
          <p:cNvSpPr txBox="1"/>
          <p:nvPr/>
        </p:nvSpPr>
        <p:spPr>
          <a:xfrm>
            <a:off x="2501485" y="3743477"/>
            <a:ext cx="1859548" cy="1200329"/>
          </a:xfrm>
          <a:prstGeom prst="rect">
            <a:avLst/>
          </a:prstGeom>
          <a:solidFill>
            <a:schemeClr val="bg1"/>
          </a:solidFill>
        </p:spPr>
        <p:txBody>
          <a:bodyPr wrap="none" rtlCol="0">
            <a:spAutoFit/>
          </a:bodyPr>
          <a:lstStyle/>
          <a:p>
            <a:r>
              <a:rPr lang="en-US" sz="1600" u="sng" dirty="0"/>
              <a:t>To WNR Target 4</a:t>
            </a:r>
          </a:p>
          <a:p>
            <a:r>
              <a:rPr lang="en-US" sz="1400" dirty="0"/>
              <a:t>4-</a:t>
            </a:r>
            <a:r>
              <a:rPr lang="en-US" sz="1400" dirty="0">
                <a:latin typeface="Symbol" panose="05050102010706020507" pitchFamily="18" charset="2"/>
              </a:rPr>
              <a:t>m</a:t>
            </a:r>
            <a:r>
              <a:rPr lang="en-US" sz="1400" dirty="0"/>
              <a:t>A average current</a:t>
            </a:r>
          </a:p>
          <a:p>
            <a:r>
              <a:rPr lang="en-US" sz="1400" dirty="0"/>
              <a:t>1.8-</a:t>
            </a:r>
            <a:r>
              <a:rPr lang="en-US" sz="1400" dirty="0">
                <a:latin typeface="Symbol" panose="05050102010706020507" pitchFamily="18" charset="2"/>
              </a:rPr>
              <a:t>m</a:t>
            </a:r>
            <a:r>
              <a:rPr lang="en-US" sz="1400" dirty="0"/>
              <a:t>s pulse spacing</a:t>
            </a:r>
          </a:p>
          <a:p>
            <a:r>
              <a:rPr lang="en-US" sz="1400" dirty="0"/>
              <a:t>625-</a:t>
            </a:r>
            <a:r>
              <a:rPr lang="en-US" sz="1400" dirty="0">
                <a:latin typeface="Symbol" panose="05050102010706020507" pitchFamily="18" charset="2"/>
              </a:rPr>
              <a:t>m</a:t>
            </a:r>
            <a:r>
              <a:rPr lang="en-US" sz="1400" dirty="0"/>
              <a:t>s macropulse</a:t>
            </a:r>
          </a:p>
          <a:p>
            <a:r>
              <a:rPr lang="en-US" sz="1400" dirty="0"/>
              <a:t>100 pulses / sec</a:t>
            </a:r>
          </a:p>
        </p:txBody>
      </p:sp>
      <p:sp>
        <p:nvSpPr>
          <p:cNvPr id="27" name="Rectangle 26">
            <a:extLst>
              <a:ext uri="{FF2B5EF4-FFF2-40B4-BE49-F238E27FC236}">
                <a16:creationId xmlns:a16="http://schemas.microsoft.com/office/drawing/2014/main" id="{F681911D-6434-4EDB-15F6-A06A32643E06}"/>
              </a:ext>
            </a:extLst>
          </p:cNvPr>
          <p:cNvSpPr/>
          <p:nvPr/>
        </p:nvSpPr>
        <p:spPr>
          <a:xfrm>
            <a:off x="4306546" y="3290775"/>
            <a:ext cx="1069857" cy="107992"/>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D2B8546B-2F92-1380-0CFF-E34B7A6F359C}"/>
              </a:ext>
            </a:extLst>
          </p:cNvPr>
          <p:cNvCxnSpPr/>
          <p:nvPr/>
        </p:nvCxnSpPr>
        <p:spPr>
          <a:xfrm>
            <a:off x="2579698" y="1786411"/>
            <a:ext cx="266448" cy="2967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546BE95-FE95-A9DB-4242-41F37763EA09}"/>
              </a:ext>
            </a:extLst>
          </p:cNvPr>
          <p:cNvCxnSpPr>
            <a:cxnSpLocks/>
            <a:stCxn id="26" idx="3"/>
          </p:cNvCxnSpPr>
          <p:nvPr/>
        </p:nvCxnSpPr>
        <p:spPr>
          <a:xfrm flipV="1">
            <a:off x="4361033" y="4075043"/>
            <a:ext cx="793775" cy="2685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85684FD-52B1-224E-298B-9C68DD97D65B}"/>
              </a:ext>
            </a:extLst>
          </p:cNvPr>
          <p:cNvCxnSpPr>
            <a:cxnSpLocks/>
            <a:stCxn id="25" idx="1"/>
          </p:cNvCxnSpPr>
          <p:nvPr/>
        </p:nvCxnSpPr>
        <p:spPr>
          <a:xfrm flipH="1" flipV="1">
            <a:off x="5656729" y="3536131"/>
            <a:ext cx="923127" cy="459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7327234-CF53-A360-263A-737720CBA58E}"/>
              </a:ext>
            </a:extLst>
          </p:cNvPr>
          <p:cNvSpPr/>
          <p:nvPr/>
        </p:nvSpPr>
        <p:spPr>
          <a:xfrm>
            <a:off x="5509999" y="4345167"/>
            <a:ext cx="1069857" cy="107992"/>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8BD7E07-3F63-73ED-4C2C-88B32EF58674}"/>
              </a:ext>
            </a:extLst>
          </p:cNvPr>
          <p:cNvSpPr/>
          <p:nvPr/>
        </p:nvSpPr>
        <p:spPr>
          <a:xfrm rot="2311104">
            <a:off x="5178409" y="4491582"/>
            <a:ext cx="1069857" cy="107992"/>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90232CCF-87AF-54C7-98F9-835A0758B18A}"/>
              </a:ext>
            </a:extLst>
          </p:cNvPr>
          <p:cNvSpPr txBox="1"/>
          <p:nvPr/>
        </p:nvSpPr>
        <p:spPr>
          <a:xfrm>
            <a:off x="3864707" y="449372"/>
            <a:ext cx="3697259" cy="1200329"/>
          </a:xfrm>
          <a:prstGeom prst="rect">
            <a:avLst/>
          </a:prstGeom>
          <a:noFill/>
        </p:spPr>
        <p:txBody>
          <a:bodyPr wrap="square" rtlCol="0">
            <a:spAutoFit/>
          </a:bodyPr>
          <a:lstStyle/>
          <a:p>
            <a:r>
              <a:rPr lang="en-US" sz="1600" u="sng" dirty="0"/>
              <a:t>To Proton Radiography</a:t>
            </a:r>
          </a:p>
          <a:p>
            <a:r>
              <a:rPr lang="en-US" sz="1400" dirty="0"/>
              <a:t>12-mA macropulse current</a:t>
            </a:r>
          </a:p>
          <a:p>
            <a:r>
              <a:rPr lang="en-US" sz="1400" dirty="0"/>
              <a:t>Up to 625-</a:t>
            </a:r>
            <a:r>
              <a:rPr lang="en-US" sz="1400" dirty="0">
                <a:latin typeface="Symbol" panose="05050102010706020507" pitchFamily="18" charset="2"/>
              </a:rPr>
              <a:t>m</a:t>
            </a:r>
            <a:r>
              <a:rPr lang="en-US" sz="1400" dirty="0"/>
              <a:t>s macropulse duration</a:t>
            </a:r>
          </a:p>
          <a:p>
            <a:r>
              <a:rPr lang="en-US" sz="1400" dirty="0"/>
              <a:t>96-ns beam “frames” w/ variable spacing</a:t>
            </a:r>
          </a:p>
          <a:p>
            <a:r>
              <a:rPr lang="en-US" sz="1400" dirty="0"/>
              <a:t>“On-Demand” macropulses</a:t>
            </a:r>
          </a:p>
        </p:txBody>
      </p:sp>
      <p:cxnSp>
        <p:nvCxnSpPr>
          <p:cNvPr id="43" name="Straight Arrow Connector 42">
            <a:extLst>
              <a:ext uri="{FF2B5EF4-FFF2-40B4-BE49-F238E27FC236}">
                <a16:creationId xmlns:a16="http://schemas.microsoft.com/office/drawing/2014/main" id="{27A601FD-B246-4578-8747-055708909BB9}"/>
              </a:ext>
            </a:extLst>
          </p:cNvPr>
          <p:cNvCxnSpPr>
            <a:cxnSpLocks/>
          </p:cNvCxnSpPr>
          <p:nvPr/>
        </p:nvCxnSpPr>
        <p:spPr>
          <a:xfrm>
            <a:off x="4934309" y="1607769"/>
            <a:ext cx="231143" cy="2062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E78F6F8-C83C-AF3C-E553-F4C59A1FD77E}"/>
              </a:ext>
            </a:extLst>
          </p:cNvPr>
          <p:cNvSpPr txBox="1"/>
          <p:nvPr/>
        </p:nvSpPr>
        <p:spPr>
          <a:xfrm>
            <a:off x="6581295" y="1572728"/>
            <a:ext cx="2517275" cy="1200329"/>
          </a:xfrm>
          <a:prstGeom prst="rect">
            <a:avLst/>
          </a:prstGeom>
          <a:noFill/>
        </p:spPr>
        <p:txBody>
          <a:bodyPr wrap="square" rtlCol="0">
            <a:spAutoFit/>
          </a:bodyPr>
          <a:lstStyle/>
          <a:p>
            <a:r>
              <a:rPr lang="en-US" sz="1600" u="sng" dirty="0"/>
              <a:t>To Ultracold Neutron</a:t>
            </a:r>
          </a:p>
          <a:p>
            <a:r>
              <a:rPr lang="en-US" sz="1400" dirty="0"/>
              <a:t>10-</a:t>
            </a:r>
            <a:r>
              <a:rPr lang="en-US" sz="1400" dirty="0">
                <a:latin typeface="Symbol" panose="05050102010706020507" pitchFamily="18" charset="2"/>
              </a:rPr>
              <a:t>m</a:t>
            </a:r>
            <a:r>
              <a:rPr lang="en-US" sz="1400" dirty="0"/>
              <a:t>A average current</a:t>
            </a:r>
          </a:p>
          <a:p>
            <a:r>
              <a:rPr lang="en-US" sz="1400" dirty="0"/>
              <a:t>625-</a:t>
            </a:r>
            <a:r>
              <a:rPr lang="en-US" sz="1400" dirty="0">
                <a:latin typeface="Symbol" panose="05050102010706020507" pitchFamily="18" charset="2"/>
              </a:rPr>
              <a:t>m</a:t>
            </a:r>
            <a:r>
              <a:rPr lang="en-US" sz="1400" dirty="0"/>
              <a:t>s macropulse duration</a:t>
            </a:r>
          </a:p>
          <a:p>
            <a:r>
              <a:rPr lang="en-US" sz="1400" dirty="0"/>
              <a:t>9 – 11 macropulses @ 20 Hz </a:t>
            </a:r>
          </a:p>
          <a:p>
            <a:r>
              <a:rPr lang="en-US" sz="1400" dirty="0"/>
              <a:t>    every 5 seconds</a:t>
            </a:r>
          </a:p>
        </p:txBody>
      </p:sp>
      <p:cxnSp>
        <p:nvCxnSpPr>
          <p:cNvPr id="47" name="Straight Arrow Connector 46">
            <a:extLst>
              <a:ext uri="{FF2B5EF4-FFF2-40B4-BE49-F238E27FC236}">
                <a16:creationId xmlns:a16="http://schemas.microsoft.com/office/drawing/2014/main" id="{409B97D4-7623-E604-E4D3-4021990BD202}"/>
              </a:ext>
            </a:extLst>
          </p:cNvPr>
          <p:cNvCxnSpPr>
            <a:cxnSpLocks/>
            <a:stCxn id="46" idx="1"/>
          </p:cNvCxnSpPr>
          <p:nvPr/>
        </p:nvCxnSpPr>
        <p:spPr>
          <a:xfrm flipH="1" flipV="1">
            <a:off x="5762445" y="2028055"/>
            <a:ext cx="818850" cy="1448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4EF19FC-7381-983B-4872-7231A56719D9}"/>
              </a:ext>
            </a:extLst>
          </p:cNvPr>
          <p:cNvSpPr txBox="1"/>
          <p:nvPr/>
        </p:nvSpPr>
        <p:spPr>
          <a:xfrm>
            <a:off x="392633" y="2798233"/>
            <a:ext cx="3397126" cy="914400"/>
          </a:xfrm>
          <a:prstGeom prst="rect">
            <a:avLst/>
          </a:prstGeom>
          <a:noFill/>
        </p:spPr>
        <p:txBody>
          <a:bodyPr wrap="square" lIns="0" tIns="0" rIns="0" bIns="0" rtlCol="0">
            <a:noAutofit/>
          </a:bodyPr>
          <a:lstStyle/>
          <a:p>
            <a:pPr algn="l"/>
            <a:r>
              <a:rPr lang="en-US" b="1" dirty="0"/>
              <a:t>Concurrent operation </a:t>
            </a:r>
            <a:r>
              <a:rPr lang="en-US" dirty="0"/>
              <a:t>– beam delivered to all user stations </a:t>
            </a:r>
          </a:p>
          <a:p>
            <a:pPr algn="l"/>
            <a:r>
              <a:rPr lang="en-US" i="1" dirty="0"/>
              <a:t>at effectively the same time.</a:t>
            </a:r>
            <a:endParaRPr lang="en-US" dirty="0"/>
          </a:p>
        </p:txBody>
      </p:sp>
    </p:spTree>
    <p:extLst>
      <p:ext uri="{BB962C8B-B14F-4D97-AF65-F5344CB8AC3E}">
        <p14:creationId xmlns:p14="http://schemas.microsoft.com/office/powerpoint/2010/main" val="56610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charRg st="4294967295" end="4294967295"/>
                                            </p:txEl>
                                          </p:spTgt>
                                        </p:tgtEl>
                                        <p:attrNameLst>
                                          <p:attrName>style.visibility</p:attrName>
                                        </p:attrNameLst>
                                      </p:cBhvr>
                                      <p:to>
                                        <p:strVal val="visible"/>
                                      </p:to>
                                    </p:set>
                                  </p:childTnLst>
                                  <p:subTnLst>
                                    <p:animClr clrSpc="rgb" dir="cw">
                                      <p:cBhvr override="childStyle">
                                        <p:cTn dur="1" fill="hold" display="0" masterRel="nextClick" afterEffect="1"/>
                                        <p:tgtEl>
                                          <p:spTgt spid="26">
                                            <p:txEl>
                                              <p:charRg st="4294967295" end="4294967295"/>
                                            </p:txEl>
                                          </p:spTgt>
                                        </p:tgtEl>
                                        <p:attrNameLst>
                                          <p:attrName>ppt_c</p:attrName>
                                        </p:attrNameLst>
                                      </p:cBhvr>
                                      <p:to>
                                        <a:srgbClr val="969696"/>
                                      </p:to>
                                    </p:animClr>
                                  </p:sub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subTnLst>
                                    <p:animClr clrSpc="rgb" dir="cw">
                                      <p:cBhvr override="childStyle">
                                        <p:cTn dur="1" fill="hold" display="0" masterRel="nextClick" afterEffect="1"/>
                                        <p:tgtEl>
                                          <p:spTgt spid="21"/>
                                        </p:tgtEl>
                                        <p:attrNameLst>
                                          <p:attrName>ppt_c</p:attrName>
                                        </p:attrNameLst>
                                      </p:cBhvr>
                                      <p:to>
                                        <a:srgbClr val="969696"/>
                                      </p:to>
                                    </p:animClr>
                                  </p:sub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subTnLst>
                                    <p:animClr clrSpc="rgb" dir="cw">
                                      <p:cBhvr override="childStyle">
                                        <p:cTn dur="1" fill="hold" display="0" masterRel="nextClick" afterEffect="1"/>
                                        <p:tgtEl>
                                          <p:spTgt spid="29"/>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subTnLst>
                                    <p:animClr clrSpc="rgb" dir="cw">
                                      <p:cBhvr override="childStyle">
                                        <p:cTn dur="1" fill="hold" display="0" masterRel="nextClick" afterEffect="1"/>
                                        <p:tgtEl>
                                          <p:spTgt spid="25"/>
                                        </p:tgtEl>
                                        <p:attrNameLst>
                                          <p:attrName>ppt_c</p:attrName>
                                        </p:attrNameLst>
                                      </p:cBhvr>
                                      <p:to>
                                        <a:srgbClr val="969696"/>
                                      </p:to>
                                    </p:animClr>
                                  </p:sub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subTnLst>
                                    <p:animClr clrSpc="rgb" dir="cw">
                                      <p:cBhvr override="childStyle">
                                        <p:cTn dur="1" fill="hold" display="0" masterRel="nextClick" afterEffect="1"/>
                                        <p:tgtEl>
                                          <p:spTgt spid="34"/>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subTnLst>
                                    <p:animClr clrSpc="rgb" dir="cw">
                                      <p:cBhvr override="childStyle">
                                        <p:cTn dur="1" fill="hold" display="0" masterRel="nextClick" afterEffect="1"/>
                                        <p:tgtEl>
                                          <p:spTgt spid="41"/>
                                        </p:tgtEl>
                                        <p:attrNameLst>
                                          <p:attrName>ppt_c</p:attrName>
                                        </p:attrNameLst>
                                      </p:cBhvr>
                                      <p:to>
                                        <a:srgbClr val="969696"/>
                                      </p:to>
                                    </p:animClr>
                                  </p:sub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subTnLst>
                                    <p:animClr clrSpc="rgb" dir="cw">
                                      <p:cBhvr override="childStyle">
                                        <p:cTn dur="1" fill="hold" display="0" masterRel="nextClick" afterEffect="1"/>
                                        <p:tgtEl>
                                          <p:spTgt spid="43"/>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subTnLst>
                                    <p:animClr clrSpc="rgb" dir="cw">
                                      <p:cBhvr override="childStyle">
                                        <p:cTn dur="1" fill="hold" display="0" masterRel="nextClick" afterEffect="1"/>
                                        <p:tgtEl>
                                          <p:spTgt spid="47"/>
                                        </p:tgtEl>
                                        <p:attrNameLst>
                                          <p:attrName>ppt_c</p:attrName>
                                        </p:attrNameLst>
                                      </p:cBhvr>
                                      <p:to>
                                        <a:srgbClr val="969696"/>
                                      </p:to>
                                    </p:animClr>
                                  </p:sub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subTnLst>
                                    <p:animClr clrSpc="rgb" dir="cw">
                                      <p:cBhvr override="childStyle">
                                        <p:cTn dur="1" fill="hold" display="0" masterRel="nextClick" afterEffect="1"/>
                                        <p:tgtEl>
                                          <p:spTgt spid="46"/>
                                        </p:tgtEl>
                                        <p:attrNameLst>
                                          <p:attrName>ppt_c</p:attrName>
                                        </p:attrNameLst>
                                      </p:cBhvr>
                                      <p:to>
                                        <a:srgbClr val="969696"/>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autoUpdateAnimBg="0"/>
      <p:bldP spid="41" grpId="0"/>
      <p:bldP spid="46"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D051-165D-8329-9E29-406B02AFBD3D}"/>
              </a:ext>
            </a:extLst>
          </p:cNvPr>
          <p:cNvSpPr>
            <a:spLocks noGrp="1"/>
          </p:cNvSpPr>
          <p:nvPr>
            <p:ph type="title"/>
          </p:nvPr>
        </p:nvSpPr>
        <p:spPr/>
        <p:txBody>
          <a:bodyPr/>
          <a:lstStyle/>
          <a:p>
            <a:r>
              <a:rPr lang="en-US"/>
              <a:t>LANSCE Accelerator Modernization Project Scope</a:t>
            </a:r>
            <a:br>
              <a:rPr lang="en-US"/>
            </a:br>
            <a:endParaRPr lang="en-US"/>
          </a:p>
        </p:txBody>
      </p:sp>
      <p:grpSp>
        <p:nvGrpSpPr>
          <p:cNvPr id="22" name="Group 21">
            <a:extLst>
              <a:ext uri="{FF2B5EF4-FFF2-40B4-BE49-F238E27FC236}">
                <a16:creationId xmlns:a16="http://schemas.microsoft.com/office/drawing/2014/main" id="{674462C8-EFE6-0662-B37A-240F9087CDCC}"/>
              </a:ext>
            </a:extLst>
          </p:cNvPr>
          <p:cNvGrpSpPr>
            <a:grpSpLocks noChangeAspect="1"/>
          </p:cNvGrpSpPr>
          <p:nvPr/>
        </p:nvGrpSpPr>
        <p:grpSpPr>
          <a:xfrm>
            <a:off x="1066867" y="618619"/>
            <a:ext cx="7755707" cy="3921998"/>
            <a:chOff x="2250624" y="1066483"/>
            <a:chExt cx="8791449" cy="5097978"/>
          </a:xfrm>
        </p:grpSpPr>
        <p:pic>
          <p:nvPicPr>
            <p:cNvPr id="24" name="Picture 23" descr="Diagram&#10;&#10;Description automatically generated">
              <a:extLst>
                <a:ext uri="{FF2B5EF4-FFF2-40B4-BE49-F238E27FC236}">
                  <a16:creationId xmlns:a16="http://schemas.microsoft.com/office/drawing/2014/main" id="{685CAB50-F711-7326-00B9-A3C169B78CD7}"/>
                </a:ext>
              </a:extLst>
            </p:cNvPr>
            <p:cNvPicPr>
              <a:picLocks noChangeAspect="1"/>
            </p:cNvPicPr>
            <p:nvPr/>
          </p:nvPicPr>
          <p:blipFill rotWithShape="1">
            <a:blip r:embed="rId2"/>
            <a:srcRect t="638" b="1"/>
            <a:stretch/>
          </p:blipFill>
          <p:spPr>
            <a:xfrm>
              <a:off x="2564909" y="1066483"/>
              <a:ext cx="8477164" cy="5097978"/>
            </a:xfrm>
            <a:prstGeom prst="rect">
              <a:avLst/>
            </a:prstGeom>
          </p:spPr>
        </p:pic>
        <p:grpSp>
          <p:nvGrpSpPr>
            <p:cNvPr id="25" name="Group 24">
              <a:extLst>
                <a:ext uri="{FF2B5EF4-FFF2-40B4-BE49-F238E27FC236}">
                  <a16:creationId xmlns:a16="http://schemas.microsoft.com/office/drawing/2014/main" id="{28614364-1EC2-A5D4-4570-BD607F8F3B09}"/>
                </a:ext>
              </a:extLst>
            </p:cNvPr>
            <p:cNvGrpSpPr/>
            <p:nvPr/>
          </p:nvGrpSpPr>
          <p:grpSpPr>
            <a:xfrm>
              <a:off x="5960918" y="2378734"/>
              <a:ext cx="1370862" cy="1004963"/>
              <a:chOff x="6373090" y="755073"/>
              <a:chExt cx="1370862" cy="1004963"/>
            </a:xfrm>
          </p:grpSpPr>
          <p:sp>
            <p:nvSpPr>
              <p:cNvPr id="29" name="TextBox 28">
                <a:extLst>
                  <a:ext uri="{FF2B5EF4-FFF2-40B4-BE49-F238E27FC236}">
                    <a16:creationId xmlns:a16="http://schemas.microsoft.com/office/drawing/2014/main" id="{915CD0A6-DB57-B379-5B5C-E008C71D9B74}"/>
                  </a:ext>
                </a:extLst>
              </p:cNvPr>
              <p:cNvSpPr txBox="1"/>
              <p:nvPr/>
            </p:nvSpPr>
            <p:spPr>
              <a:xfrm>
                <a:off x="6664035" y="755073"/>
                <a:ext cx="1079917" cy="100496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rPr>
                  <a:t>H+ beam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rPr>
                  <a:t>H- beam</a:t>
                </a:r>
              </a:p>
            </p:txBody>
          </p:sp>
          <p:cxnSp>
            <p:nvCxnSpPr>
              <p:cNvPr id="30" name="Straight Connector 29">
                <a:extLst>
                  <a:ext uri="{FF2B5EF4-FFF2-40B4-BE49-F238E27FC236}">
                    <a16:creationId xmlns:a16="http://schemas.microsoft.com/office/drawing/2014/main" id="{E4AF376E-EB33-9C58-A980-F8E10BE4161E}"/>
                  </a:ext>
                </a:extLst>
              </p:cNvPr>
              <p:cNvCxnSpPr>
                <a:cxnSpLocks/>
              </p:cNvCxnSpPr>
              <p:nvPr/>
            </p:nvCxnSpPr>
            <p:spPr>
              <a:xfrm>
                <a:off x="6373090" y="962891"/>
                <a:ext cx="290946" cy="0"/>
              </a:xfrm>
              <a:prstGeom prst="line">
                <a:avLst/>
              </a:prstGeom>
              <a:noFill/>
              <a:ln w="38100" cap="flat" cmpd="sng" algn="ctr">
                <a:solidFill>
                  <a:srgbClr val="0070C0"/>
                </a:solidFill>
                <a:prstDash val="solid"/>
                <a:miter lim="800000"/>
              </a:ln>
              <a:effectLst/>
            </p:spPr>
          </p:cxnSp>
          <p:cxnSp>
            <p:nvCxnSpPr>
              <p:cNvPr id="31" name="Straight Connector 30">
                <a:extLst>
                  <a:ext uri="{FF2B5EF4-FFF2-40B4-BE49-F238E27FC236}">
                    <a16:creationId xmlns:a16="http://schemas.microsoft.com/office/drawing/2014/main" id="{1E5099C3-0144-2B00-F0DE-4F27C4ADBF72}"/>
                  </a:ext>
                </a:extLst>
              </p:cNvPr>
              <p:cNvCxnSpPr>
                <a:cxnSpLocks/>
              </p:cNvCxnSpPr>
              <p:nvPr/>
            </p:nvCxnSpPr>
            <p:spPr>
              <a:xfrm>
                <a:off x="6373090" y="1212273"/>
                <a:ext cx="290946" cy="0"/>
              </a:xfrm>
              <a:prstGeom prst="line">
                <a:avLst/>
              </a:prstGeom>
              <a:noFill/>
              <a:ln w="38100" cap="flat" cmpd="sng" algn="ctr">
                <a:solidFill>
                  <a:srgbClr val="FF0000"/>
                </a:solidFill>
                <a:prstDash val="solid"/>
                <a:miter lim="800000"/>
              </a:ln>
              <a:effectLst/>
            </p:spPr>
          </p:cxnSp>
        </p:grpSp>
        <p:sp>
          <p:nvSpPr>
            <p:cNvPr id="26" name="Rectangle 25">
              <a:extLst>
                <a:ext uri="{FF2B5EF4-FFF2-40B4-BE49-F238E27FC236}">
                  <a16:creationId xmlns:a16="http://schemas.microsoft.com/office/drawing/2014/main" id="{3EC89E5F-1FFE-32C3-8DB0-31BA731248DD}"/>
                </a:ext>
              </a:extLst>
            </p:cNvPr>
            <p:cNvSpPr/>
            <p:nvPr/>
          </p:nvSpPr>
          <p:spPr>
            <a:xfrm>
              <a:off x="4509655" y="5493327"/>
              <a:ext cx="1198418" cy="64633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8D987539-C125-0AFB-D662-716D5A4E3424}"/>
                </a:ext>
              </a:extLst>
            </p:cNvPr>
            <p:cNvSpPr/>
            <p:nvPr/>
          </p:nvSpPr>
          <p:spPr>
            <a:xfrm>
              <a:off x="2250624" y="1238695"/>
              <a:ext cx="1677141" cy="1704270"/>
            </a:xfrm>
            <a:prstGeom prst="rect">
              <a:avLst/>
            </a:prstGeom>
            <a:noFill/>
            <a:ln w="12700" cap="flat" cmpd="sng" algn="ctr">
              <a:solidFill>
                <a:srgbClr val="FF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A7133AC7-E562-90F4-312D-04DE7B1BB3BE}"/>
                </a:ext>
              </a:extLst>
            </p:cNvPr>
            <p:cNvSpPr txBox="1"/>
            <p:nvPr/>
          </p:nvSpPr>
          <p:spPr>
            <a:xfrm>
              <a:off x="2250624" y="2913540"/>
              <a:ext cx="1986751" cy="6339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prstClr val="black"/>
                  </a:solidFill>
                  <a:latin typeface="Arial" panose="020B0604020202020204" pitchFamily="34" charset="0"/>
                  <a:cs typeface="Arial" panose="020B0604020202020204" pitchFamily="34" charset="0"/>
                </a:rPr>
                <a:t>LANSCE Front-End</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prstClr val="black"/>
                  </a:solidFill>
                  <a:latin typeface="Arial" panose="020B0604020202020204" pitchFamily="34" charset="0"/>
                  <a:cs typeface="Arial" panose="020B0604020202020204" pitchFamily="34" charset="0"/>
                </a:rPr>
                <a:t>(Scope of LAMP)</a:t>
              </a:r>
              <a:endParaRPr kumimoji="0" lang="en-US"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4" name="Text Placeholder 2">
            <a:extLst>
              <a:ext uri="{FF2B5EF4-FFF2-40B4-BE49-F238E27FC236}">
                <a16:creationId xmlns:a16="http://schemas.microsoft.com/office/drawing/2014/main" id="{928A5259-AE65-2BD2-34DB-6F80A1B1A3A7}"/>
              </a:ext>
            </a:extLst>
          </p:cNvPr>
          <p:cNvSpPr txBox="1">
            <a:spLocks/>
          </p:cNvSpPr>
          <p:nvPr/>
        </p:nvSpPr>
        <p:spPr>
          <a:xfrm>
            <a:off x="296115" y="2790626"/>
            <a:ext cx="4739556" cy="537994"/>
          </a:xfrm>
          <a:prstGeom prst="rect">
            <a:avLst/>
          </a:prstGeom>
        </p:spPr>
        <p:txBody>
          <a:bodyPr vert="horz" wrap="square" lIns="0" tIns="0" rIns="0" bIns="0" rtlCol="0">
            <a:noAutofit/>
          </a:bodyPr>
          <a:lstStyle>
            <a:lvl1pPr marL="230188" indent="-230188" algn="l" defTabSz="685800" rtl="0" eaLnBrk="1" latinLnBrk="0" hangingPunct="1">
              <a:lnSpc>
                <a:spcPct val="100000"/>
              </a:lnSpc>
              <a:spcBef>
                <a:spcPts val="60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460375" indent="-230188" algn="l" defTabSz="685800" rtl="0" eaLnBrk="1" latinLnBrk="0" hangingPunct="1">
              <a:lnSpc>
                <a:spcPct val="90000"/>
              </a:lnSpc>
              <a:spcBef>
                <a:spcPts val="375"/>
              </a:spcBef>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2pPr>
            <a:lvl3pPr marL="688975" indent="-231775" algn="l" defTabSz="685800" rtl="0" eaLnBrk="1" latinLnBrk="0" hangingPunct="1">
              <a:lnSpc>
                <a:spcPct val="90000"/>
              </a:lnSpc>
              <a:spcBef>
                <a:spcPts val="375"/>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914400" indent="-227013" algn="l" defTabSz="685800" rtl="0" eaLnBrk="1" latinLnBrk="0" hangingPunct="1">
              <a:lnSpc>
                <a:spcPct val="90000"/>
              </a:lnSpc>
              <a:spcBef>
                <a:spcPts val="375"/>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400" dirty="0">
                <a:ea typeface="Times New Roman" panose="02020603050405020304" pitchFamily="18" charset="0"/>
              </a:rPr>
              <a:t>LANSCE has delivered high intensity proton beams since 1972</a:t>
            </a:r>
            <a:endParaRPr lang="en-US" sz="1400" dirty="0"/>
          </a:p>
          <a:p>
            <a:pPr marL="0" indent="0">
              <a:spcBef>
                <a:spcPts val="0"/>
              </a:spcBef>
              <a:spcAft>
                <a:spcPts val="1200"/>
              </a:spcAft>
              <a:buFont typeface="Arial" panose="020B0604020202020204" pitchFamily="34" charset="0"/>
              <a:buNone/>
            </a:pPr>
            <a:r>
              <a:rPr lang="en-US" sz="1400" dirty="0">
                <a:ea typeface="Times New Roman" panose="02020603050405020304" pitchFamily="18" charset="0"/>
              </a:rPr>
              <a:t>Many of the front-end components are original to the facility and are experiencing significant end of life issues</a:t>
            </a:r>
          </a:p>
          <a:p>
            <a:pPr marL="0" indent="0">
              <a:spcBef>
                <a:spcPts val="0"/>
              </a:spcBef>
              <a:spcAft>
                <a:spcPts val="1200"/>
              </a:spcAft>
              <a:buFont typeface="Arial" panose="020B0604020202020204" pitchFamily="34" charset="0"/>
              <a:buNone/>
            </a:pPr>
            <a:r>
              <a:rPr lang="en-US" sz="1400" dirty="0">
                <a:ea typeface="Times New Roman" panose="02020603050405020304" pitchFamily="18" charset="0"/>
              </a:rPr>
              <a:t>The purpose of LAMP is to address key critical vulnerabilities in the system that require a large major system project to fix</a:t>
            </a:r>
          </a:p>
        </p:txBody>
      </p:sp>
    </p:spTree>
    <p:extLst>
      <p:ext uri="{BB962C8B-B14F-4D97-AF65-F5344CB8AC3E}">
        <p14:creationId xmlns:p14="http://schemas.microsoft.com/office/powerpoint/2010/main" val="20333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925E1-9F0F-753A-1A45-0B6E6F95D5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586A22-8FE0-0371-D235-037104E03B0C}"/>
              </a:ext>
            </a:extLst>
          </p:cNvPr>
          <p:cNvSpPr>
            <a:spLocks noGrp="1"/>
          </p:cNvSpPr>
          <p:nvPr>
            <p:ph type="title"/>
          </p:nvPr>
        </p:nvSpPr>
        <p:spPr>
          <a:xfrm>
            <a:off x="67963" y="83360"/>
            <a:ext cx="6903694" cy="535259"/>
          </a:xfrm>
        </p:spPr>
        <p:txBody>
          <a:bodyPr/>
          <a:lstStyle/>
          <a:p>
            <a:r>
              <a:rPr lang="en-US" dirty="0"/>
              <a:t>The project mandate is to keep the present machine capabilities with a modernized and more reliable front end</a:t>
            </a:r>
            <a:br>
              <a:rPr lang="en-US" dirty="0"/>
            </a:br>
            <a:endParaRPr lang="en-US" dirty="0"/>
          </a:p>
        </p:txBody>
      </p:sp>
      <p:pic>
        <p:nvPicPr>
          <p:cNvPr id="11" name="Picture 10">
            <a:extLst>
              <a:ext uri="{FF2B5EF4-FFF2-40B4-BE49-F238E27FC236}">
                <a16:creationId xmlns:a16="http://schemas.microsoft.com/office/drawing/2014/main" id="{08B1B010-D388-DADB-72E0-C6DD2E3D3C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588" y="1073890"/>
            <a:ext cx="1052943" cy="1046898"/>
          </a:xfrm>
          <a:prstGeom prst="rect">
            <a:avLst/>
          </a:prstGeom>
          <a:ln>
            <a:noFill/>
          </a:ln>
          <a:effectLst>
            <a:softEdge rad="112500"/>
          </a:effectLst>
        </p:spPr>
      </p:pic>
      <p:pic>
        <p:nvPicPr>
          <p:cNvPr id="13" name="Picture 12">
            <a:extLst>
              <a:ext uri="{FF2B5EF4-FFF2-40B4-BE49-F238E27FC236}">
                <a16:creationId xmlns:a16="http://schemas.microsoft.com/office/drawing/2014/main" id="{BCCA5257-12FA-9F0A-BE67-59E0C69A39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897" y="3358336"/>
            <a:ext cx="1052943" cy="1046898"/>
          </a:xfrm>
          <a:prstGeom prst="rect">
            <a:avLst/>
          </a:prstGeom>
          <a:ln>
            <a:noFill/>
          </a:ln>
          <a:effectLst>
            <a:softEdge rad="112500"/>
          </a:effectLst>
        </p:spPr>
      </p:pic>
      <p:pic>
        <p:nvPicPr>
          <p:cNvPr id="14" name="Picture 13">
            <a:extLst>
              <a:ext uri="{FF2B5EF4-FFF2-40B4-BE49-F238E27FC236}">
                <a16:creationId xmlns:a16="http://schemas.microsoft.com/office/drawing/2014/main" id="{827C1D1B-891A-01C7-A341-BAA238CB42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1657" y="35204"/>
            <a:ext cx="2116622" cy="1337573"/>
          </a:xfrm>
          <a:prstGeom prst="rect">
            <a:avLst/>
          </a:prstGeom>
        </p:spPr>
      </p:pic>
      <p:pic>
        <p:nvPicPr>
          <p:cNvPr id="15" name="Picture 14">
            <a:extLst>
              <a:ext uri="{FF2B5EF4-FFF2-40B4-BE49-F238E27FC236}">
                <a16:creationId xmlns:a16="http://schemas.microsoft.com/office/drawing/2014/main" id="{931C57CB-CA14-1A14-2036-5366537F89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786677" y="3089324"/>
            <a:ext cx="2246817" cy="1686820"/>
          </a:xfrm>
          <a:prstGeom prst="rect">
            <a:avLst/>
          </a:prstGeom>
        </p:spPr>
      </p:pic>
      <p:sp>
        <p:nvSpPr>
          <p:cNvPr id="16" name="Right Brace 15">
            <a:extLst>
              <a:ext uri="{FF2B5EF4-FFF2-40B4-BE49-F238E27FC236}">
                <a16:creationId xmlns:a16="http://schemas.microsoft.com/office/drawing/2014/main" id="{77B8D843-03A0-F2A4-9A15-CD4AE04CDBB3}"/>
              </a:ext>
            </a:extLst>
          </p:cNvPr>
          <p:cNvSpPr/>
          <p:nvPr/>
        </p:nvSpPr>
        <p:spPr>
          <a:xfrm>
            <a:off x="1433773" y="1493520"/>
            <a:ext cx="335066" cy="2403923"/>
          </a:xfrm>
          <a:prstGeom prst="rightBrace">
            <a:avLst>
              <a:gd name="adj1" fmla="val 27298"/>
              <a:gd name="adj2" fmla="val 24493"/>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EC6EBC9C-B30D-BDEA-4D02-7F57BF9C819F}"/>
              </a:ext>
            </a:extLst>
          </p:cNvPr>
          <p:cNvSpPr txBox="1"/>
          <p:nvPr/>
        </p:nvSpPr>
        <p:spPr>
          <a:xfrm>
            <a:off x="586740" y="2025554"/>
            <a:ext cx="563880" cy="369332"/>
          </a:xfrm>
          <a:prstGeom prst="rect">
            <a:avLst/>
          </a:prstGeom>
          <a:noFill/>
        </p:spPr>
        <p:txBody>
          <a:bodyPr wrap="square" rtlCol="0">
            <a:spAutoFit/>
          </a:bodyPr>
          <a:lstStyle/>
          <a:p>
            <a:r>
              <a:rPr lang="en-US" dirty="0"/>
              <a:t>H+</a:t>
            </a:r>
          </a:p>
        </p:txBody>
      </p:sp>
      <p:sp>
        <p:nvSpPr>
          <p:cNvPr id="18" name="TextBox 17">
            <a:extLst>
              <a:ext uri="{FF2B5EF4-FFF2-40B4-BE49-F238E27FC236}">
                <a16:creationId xmlns:a16="http://schemas.microsoft.com/office/drawing/2014/main" id="{C492260F-0D91-C833-7BFD-39ACDD1BBE00}"/>
              </a:ext>
            </a:extLst>
          </p:cNvPr>
          <p:cNvSpPr txBox="1"/>
          <p:nvPr/>
        </p:nvSpPr>
        <p:spPr>
          <a:xfrm>
            <a:off x="578428" y="4405233"/>
            <a:ext cx="563880" cy="461665"/>
          </a:xfrm>
          <a:prstGeom prst="rect">
            <a:avLst/>
          </a:prstGeom>
          <a:noFill/>
        </p:spPr>
        <p:txBody>
          <a:bodyPr wrap="square" rtlCol="0">
            <a:spAutoFit/>
          </a:bodyPr>
          <a:lstStyle/>
          <a:p>
            <a:r>
              <a:rPr lang="en-US" dirty="0"/>
              <a:t>H</a:t>
            </a:r>
            <a:r>
              <a:rPr lang="en-US" sz="2400" dirty="0"/>
              <a:t>-</a:t>
            </a:r>
            <a:endParaRPr lang="en-US" dirty="0"/>
          </a:p>
        </p:txBody>
      </p:sp>
      <p:sp>
        <p:nvSpPr>
          <p:cNvPr id="3" name="Arrow: Bent-Up 2">
            <a:extLst>
              <a:ext uri="{FF2B5EF4-FFF2-40B4-BE49-F238E27FC236}">
                <a16:creationId xmlns:a16="http://schemas.microsoft.com/office/drawing/2014/main" id="{2BFB569B-A377-2E81-630F-688978711F19}"/>
              </a:ext>
            </a:extLst>
          </p:cNvPr>
          <p:cNvSpPr/>
          <p:nvPr/>
        </p:nvSpPr>
        <p:spPr>
          <a:xfrm rot="10800000">
            <a:off x="5010911" y="1120420"/>
            <a:ext cx="1658011" cy="629939"/>
          </a:xfrm>
          <a:prstGeom prst="bentUpArrow">
            <a:avLst>
              <a:gd name="adj1" fmla="val 16541"/>
              <a:gd name="adj2" fmla="val 17246"/>
              <a:gd name="adj3" fmla="val 2288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EF09895-9D71-21F8-FB02-3E53B07BBDEE}"/>
              </a:ext>
            </a:extLst>
          </p:cNvPr>
          <p:cNvSpPr txBox="1"/>
          <p:nvPr/>
        </p:nvSpPr>
        <p:spPr>
          <a:xfrm>
            <a:off x="6583656" y="1350942"/>
            <a:ext cx="2584878" cy="461665"/>
          </a:xfrm>
          <a:prstGeom prst="rect">
            <a:avLst/>
          </a:prstGeom>
          <a:noFill/>
        </p:spPr>
        <p:txBody>
          <a:bodyPr wrap="square" rtlCol="0">
            <a:spAutoFit/>
          </a:bodyPr>
          <a:lstStyle/>
          <a:p>
            <a:pPr algn="ctr"/>
            <a:r>
              <a:rPr lang="en-US" sz="1200">
                <a:solidFill>
                  <a:schemeClr val="accent1"/>
                </a:solidFill>
              </a:rPr>
              <a:t>e.g. Radio Frequency Quadrupole (RFQ) 100 keV </a:t>
            </a:r>
            <a:r>
              <a:rPr lang="en-US" sz="1200">
                <a:solidFill>
                  <a:schemeClr val="accent1"/>
                </a:solidFill>
                <a:sym typeface="Wingdings" panose="05000000000000000000" pitchFamily="2" charset="2"/>
              </a:rPr>
              <a:t> 3 MeV </a:t>
            </a:r>
          </a:p>
        </p:txBody>
      </p:sp>
      <p:sp>
        <p:nvSpPr>
          <p:cNvPr id="22" name="TextBox 21">
            <a:extLst>
              <a:ext uri="{FF2B5EF4-FFF2-40B4-BE49-F238E27FC236}">
                <a16:creationId xmlns:a16="http://schemas.microsoft.com/office/drawing/2014/main" id="{BF0346A4-57B6-2FF6-2CE9-715EDCBAEE26}"/>
              </a:ext>
            </a:extLst>
          </p:cNvPr>
          <p:cNvSpPr txBox="1"/>
          <p:nvPr/>
        </p:nvSpPr>
        <p:spPr>
          <a:xfrm>
            <a:off x="6540772" y="2634713"/>
            <a:ext cx="2120106" cy="461665"/>
          </a:xfrm>
          <a:prstGeom prst="rect">
            <a:avLst/>
          </a:prstGeom>
          <a:noFill/>
          <a:ln>
            <a:noFill/>
          </a:ln>
        </p:spPr>
        <p:txBody>
          <a:bodyPr wrap="square" rtlCol="0">
            <a:spAutoFit/>
          </a:bodyPr>
          <a:lstStyle/>
          <a:p>
            <a:pPr algn="ctr"/>
            <a:r>
              <a:rPr lang="en-US" sz="1200">
                <a:solidFill>
                  <a:schemeClr val="accent1"/>
                </a:solidFill>
              </a:rPr>
              <a:t>e.g. Modern drift tube linac </a:t>
            </a:r>
          </a:p>
          <a:p>
            <a:pPr algn="ctr"/>
            <a:r>
              <a:rPr lang="en-US" sz="1200">
                <a:solidFill>
                  <a:schemeClr val="accent1"/>
                </a:solidFill>
              </a:rPr>
              <a:t>(SNS @ ORNL)</a:t>
            </a:r>
          </a:p>
        </p:txBody>
      </p:sp>
      <p:sp>
        <p:nvSpPr>
          <p:cNvPr id="31" name="TextBox 30">
            <a:extLst>
              <a:ext uri="{FF2B5EF4-FFF2-40B4-BE49-F238E27FC236}">
                <a16:creationId xmlns:a16="http://schemas.microsoft.com/office/drawing/2014/main" id="{8BA85D4E-CDBB-FFF0-022D-3C52C324D086}"/>
              </a:ext>
            </a:extLst>
          </p:cNvPr>
          <p:cNvSpPr txBox="1"/>
          <p:nvPr/>
        </p:nvSpPr>
        <p:spPr>
          <a:xfrm>
            <a:off x="-77928" y="2299629"/>
            <a:ext cx="1737895" cy="830997"/>
          </a:xfrm>
          <a:prstGeom prst="rect">
            <a:avLst/>
          </a:prstGeom>
          <a:noFill/>
        </p:spPr>
        <p:txBody>
          <a:bodyPr wrap="square" rtlCol="0">
            <a:spAutoFit/>
          </a:bodyPr>
          <a:lstStyle/>
          <a:p>
            <a:pPr algn="ctr"/>
            <a:r>
              <a:rPr lang="en-US" sz="1200" dirty="0">
                <a:solidFill>
                  <a:schemeClr val="accent1"/>
                </a:solidFill>
              </a:rPr>
              <a:t>Existing Cockcroft-Waltons</a:t>
            </a:r>
          </a:p>
          <a:p>
            <a:pPr algn="ctr"/>
            <a:r>
              <a:rPr lang="en-US" sz="1200" dirty="0">
                <a:solidFill>
                  <a:schemeClr val="accent1"/>
                </a:solidFill>
              </a:rPr>
              <a:t>35 keV </a:t>
            </a:r>
            <a:r>
              <a:rPr lang="en-US" sz="1200" dirty="0">
                <a:solidFill>
                  <a:schemeClr val="accent1"/>
                </a:solidFill>
                <a:sym typeface="Wingdings" panose="05000000000000000000" pitchFamily="2" charset="2"/>
              </a:rPr>
              <a:t> 750 keV</a:t>
            </a:r>
          </a:p>
          <a:p>
            <a:pPr algn="ctr"/>
            <a:r>
              <a:rPr lang="en-US" sz="1200" dirty="0">
                <a:solidFill>
                  <a:schemeClr val="accent1"/>
                </a:solidFill>
                <a:sym typeface="Wingdings" panose="05000000000000000000" pitchFamily="2" charset="2"/>
              </a:rPr>
              <a:t>2 x (10 m x 15 m x 10 m)</a:t>
            </a:r>
            <a:endParaRPr lang="en-US" sz="1200" baseline="30000" dirty="0">
              <a:solidFill>
                <a:schemeClr val="accent1"/>
              </a:solidFill>
              <a:sym typeface="Wingdings" panose="05000000000000000000" pitchFamily="2" charset="2"/>
            </a:endParaRPr>
          </a:p>
        </p:txBody>
      </p:sp>
      <p:pic>
        <p:nvPicPr>
          <p:cNvPr id="5" name="Picture 4">
            <a:extLst>
              <a:ext uri="{FF2B5EF4-FFF2-40B4-BE49-F238E27FC236}">
                <a16:creationId xmlns:a16="http://schemas.microsoft.com/office/drawing/2014/main" id="{C64573C6-CDE2-4C9C-8C28-4A87B8545A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60302" y="3748103"/>
            <a:ext cx="941127" cy="1314261"/>
          </a:xfrm>
          <a:prstGeom prst="rect">
            <a:avLst/>
          </a:prstGeom>
        </p:spPr>
      </p:pic>
      <p:sp>
        <p:nvSpPr>
          <p:cNvPr id="8" name="TextBox 7">
            <a:extLst>
              <a:ext uri="{FF2B5EF4-FFF2-40B4-BE49-F238E27FC236}">
                <a16:creationId xmlns:a16="http://schemas.microsoft.com/office/drawing/2014/main" id="{7FF6F6C8-B838-A97C-573E-A8A62CE1D72E}"/>
              </a:ext>
            </a:extLst>
          </p:cNvPr>
          <p:cNvSpPr txBox="1"/>
          <p:nvPr/>
        </p:nvSpPr>
        <p:spPr>
          <a:xfrm>
            <a:off x="3950082" y="3963180"/>
            <a:ext cx="1937938" cy="933589"/>
          </a:xfrm>
          <a:prstGeom prst="rect">
            <a:avLst/>
          </a:prstGeom>
          <a:noFill/>
        </p:spPr>
        <p:txBody>
          <a:bodyPr wrap="square" rtlCol="0">
            <a:spAutoFit/>
          </a:bodyPr>
          <a:lstStyle/>
          <a:p>
            <a:pPr algn="ctr"/>
            <a:r>
              <a:rPr lang="en-US" sz="1200" dirty="0">
                <a:solidFill>
                  <a:schemeClr val="accent1"/>
                </a:solidFill>
              </a:rPr>
              <a:t>e.g. SNS H</a:t>
            </a:r>
            <a:r>
              <a:rPr lang="en-US" sz="2800" baseline="14000" dirty="0">
                <a:solidFill>
                  <a:schemeClr val="accent1"/>
                </a:solidFill>
              </a:rPr>
              <a:t>- </a:t>
            </a:r>
            <a:r>
              <a:rPr lang="en-US" sz="1200" dirty="0">
                <a:solidFill>
                  <a:schemeClr val="accent1"/>
                </a:solidFill>
              </a:rPr>
              <a:t>ion source</a:t>
            </a:r>
          </a:p>
          <a:p>
            <a:pPr algn="ctr"/>
            <a:r>
              <a:rPr lang="en-US" sz="1200" dirty="0">
                <a:solidFill>
                  <a:schemeClr val="accent1"/>
                </a:solidFill>
              </a:rPr>
              <a:t>High reliability and uptime High beam current</a:t>
            </a:r>
          </a:p>
          <a:p>
            <a:pPr algn="ctr"/>
            <a:r>
              <a:rPr lang="en-US" sz="1200" dirty="0">
                <a:solidFill>
                  <a:schemeClr val="accent1"/>
                </a:solidFill>
              </a:rPr>
              <a:t>~ 250 mm </a:t>
            </a:r>
            <a:r>
              <a:rPr lang="el-GR" sz="1200" dirty="0">
                <a:solidFill>
                  <a:schemeClr val="accent1"/>
                </a:solidFill>
              </a:rPr>
              <a:t>Φ</a:t>
            </a:r>
            <a:endParaRPr lang="en-US" sz="1200" dirty="0">
              <a:solidFill>
                <a:schemeClr val="accent1"/>
              </a:solidFill>
            </a:endParaRPr>
          </a:p>
        </p:txBody>
      </p:sp>
      <p:sp>
        <p:nvSpPr>
          <p:cNvPr id="9" name="Arrow: Bent-Up 8">
            <a:extLst>
              <a:ext uri="{FF2B5EF4-FFF2-40B4-BE49-F238E27FC236}">
                <a16:creationId xmlns:a16="http://schemas.microsoft.com/office/drawing/2014/main" id="{F997DDFC-FA2B-9253-7536-559050187DD0}"/>
              </a:ext>
            </a:extLst>
          </p:cNvPr>
          <p:cNvSpPr/>
          <p:nvPr/>
        </p:nvSpPr>
        <p:spPr>
          <a:xfrm rot="10800000">
            <a:off x="1956215" y="2945564"/>
            <a:ext cx="1246554" cy="1514197"/>
          </a:xfrm>
          <a:prstGeom prst="bentUpArrow">
            <a:avLst>
              <a:gd name="adj1" fmla="val 18188"/>
              <a:gd name="adj2" fmla="val 16233"/>
              <a:gd name="adj3" fmla="val 24476"/>
            </a:avLst>
          </a:prstGeom>
          <a:scene3d>
            <a:camera prst="orthographicFront">
              <a:rot lat="10800000" lon="0" rev="10800000"/>
            </a:camera>
            <a:lightRig rig="threePt" dir="t"/>
          </a:scene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39521023-1C32-78D2-7D39-C291318E793C}"/>
              </a:ext>
            </a:extLst>
          </p:cNvPr>
          <p:cNvSpPr/>
          <p:nvPr/>
        </p:nvSpPr>
        <p:spPr>
          <a:xfrm rot="16200000">
            <a:off x="8447757" y="2720078"/>
            <a:ext cx="484812" cy="254774"/>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51C30AF-73E0-CA41-6B96-8ADA9E0CEEDD}"/>
              </a:ext>
            </a:extLst>
          </p:cNvPr>
          <p:cNvPicPr>
            <a:picLocks noChangeAspect="1"/>
          </p:cNvPicPr>
          <p:nvPr/>
        </p:nvPicPr>
        <p:blipFill>
          <a:blip r:embed="rId7">
            <a:clrChange>
              <a:clrFrom>
                <a:srgbClr val="FFFFFF"/>
              </a:clrFrom>
              <a:clrTo>
                <a:srgbClr val="FFFFFF">
                  <a:alpha val="0"/>
                </a:srgbClr>
              </a:clrTo>
            </a:clrChange>
          </a:blip>
          <a:srcRect l="8934" t="45389" b="11331"/>
          <a:stretch>
            <a:fillRect/>
          </a:stretch>
        </p:blipFill>
        <p:spPr>
          <a:xfrm>
            <a:off x="1671403" y="1302956"/>
            <a:ext cx="7322696" cy="1740047"/>
          </a:xfrm>
          <a:prstGeom prst="rect">
            <a:avLst/>
          </a:prstGeom>
        </p:spPr>
      </p:pic>
    </p:spTree>
    <p:extLst>
      <p:ext uri="{BB962C8B-B14F-4D97-AF65-F5344CB8AC3E}">
        <p14:creationId xmlns:p14="http://schemas.microsoft.com/office/powerpoint/2010/main" val="1730755008"/>
      </p:ext>
    </p:extLst>
  </p:cSld>
  <p:clrMapOvr>
    <a:masterClrMapping/>
  </p:clrMapOvr>
</p:sld>
</file>

<file path=ppt/theme/theme1.xml><?xml version="1.0" encoding="utf-8"?>
<a:theme xmlns:a="http://schemas.openxmlformats.org/drawingml/2006/main" name="Main">
  <a:themeElements>
    <a:clrScheme name="LANL_new logo branding">
      <a:dk1>
        <a:srgbClr val="000000"/>
      </a:dk1>
      <a:lt1>
        <a:srgbClr val="FFFFFF"/>
      </a:lt1>
      <a:dk2>
        <a:srgbClr val="000E7E"/>
      </a:dk2>
      <a:lt2>
        <a:srgbClr val="E7E6E6"/>
      </a:lt2>
      <a:accent1>
        <a:srgbClr val="0070B8"/>
      </a:accent1>
      <a:accent2>
        <a:srgbClr val="FF9128"/>
      </a:accent2>
      <a:accent3>
        <a:srgbClr val="CCD0E1"/>
      </a:accent3>
      <a:accent4>
        <a:srgbClr val="00A963"/>
      </a:accent4>
      <a:accent5>
        <a:srgbClr val="3295DB"/>
      </a:accent5>
      <a:accent6>
        <a:srgbClr val="EB0E1D"/>
      </a:accent6>
      <a:hlink>
        <a:srgbClr val="3295DB"/>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000000"/>
      </a:dk1>
      <a:lt1>
        <a:srgbClr val="FFFFFF"/>
      </a:lt1>
      <a:dk2>
        <a:srgbClr val="000E7E"/>
      </a:dk2>
      <a:lt2>
        <a:srgbClr val="E7E6E6"/>
      </a:lt2>
      <a:accent1>
        <a:srgbClr val="0070C1"/>
      </a:accent1>
      <a:accent2>
        <a:srgbClr val="FF9128"/>
      </a:accent2>
      <a:accent3>
        <a:srgbClr val="CCD0E1"/>
      </a:accent3>
      <a:accent4>
        <a:srgbClr val="00A963"/>
      </a:accent4>
      <a:accent5>
        <a:srgbClr val="69C3FF"/>
      </a:accent5>
      <a:accent6>
        <a:srgbClr val="EB0E1D"/>
      </a:accent6>
      <a:hlink>
        <a:srgbClr val="69C3F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CB092B0DA19F4FBFEF4655DF2C8902" ma:contentTypeVersion="6" ma:contentTypeDescription="Create a new document." ma:contentTypeScope="" ma:versionID="16e880a588048a435a8a2f30161c59ce">
  <xsd:schema xmlns:xsd="http://www.w3.org/2001/XMLSchema" xmlns:xs="http://www.w3.org/2001/XMLSchema" xmlns:p="http://schemas.microsoft.com/office/2006/metadata/properties" xmlns:ns1="http://schemas.microsoft.com/sharepoint/v3" xmlns:ns2="7f689939-1a7a-4bc7-b78c-7a2cef5b2c42" targetNamespace="http://schemas.microsoft.com/office/2006/metadata/properties" ma:root="true" ma:fieldsID="04dabf1d0f58bd922c118123a0230646" ns1:_="" ns2:_="">
    <xsd:import namespace="http://schemas.microsoft.com/sharepoint/v3"/>
    <xsd:import namespace="7f689939-1a7a-4bc7-b78c-7a2cef5b2c4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689939-1a7a-4bc7-b78c-7a2cef5b2c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B30020-359E-4CBA-A2FC-6A77B1CF4CC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AEED98E3-9DC7-46B9-A8FD-C22B08CDA557}">
  <ds:schemaRefs>
    <ds:schemaRef ds:uri="http://schemas.microsoft.com/sharepoint/v3/contenttype/forms"/>
  </ds:schemaRefs>
</ds:datastoreItem>
</file>

<file path=customXml/itemProps3.xml><?xml version="1.0" encoding="utf-8"?>
<ds:datastoreItem xmlns:ds="http://schemas.openxmlformats.org/officeDocument/2006/customXml" ds:itemID="{E5CC5997-DB99-4DD4-A2EA-6C24B875FBE9}">
  <ds:schemaRefs>
    <ds:schemaRef ds:uri="7f689939-1a7a-4bc7-b78c-7a2cef5b2c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180</TotalTime>
  <Words>954</Words>
  <Application>Microsoft Office PowerPoint</Application>
  <PresentationFormat>On-screen Show (16:9)</PresentationFormat>
  <Paragraphs>144</Paragraphs>
  <Slides>5</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Acumin Pro</vt:lpstr>
      <vt:lpstr>Arial</vt:lpstr>
      <vt:lpstr>Calibri</vt:lpstr>
      <vt:lpstr>Symbol</vt:lpstr>
      <vt:lpstr>System Font Regular</vt:lpstr>
      <vt:lpstr>Times</vt:lpstr>
      <vt:lpstr>Times New Roman</vt:lpstr>
      <vt:lpstr>Wingdings</vt:lpstr>
      <vt:lpstr>Main</vt:lpstr>
      <vt:lpstr>Custom Design</vt:lpstr>
      <vt:lpstr>PowerPoint Presentation</vt:lpstr>
      <vt:lpstr>PowerPoint Presentation</vt:lpstr>
      <vt:lpstr>LANSCE Beam Delivery</vt:lpstr>
      <vt:lpstr>LANSCE Accelerator Modernization Project Scope </vt:lpstr>
      <vt:lpstr>The project mandate is to keep the present machine capabilities with a modernized and more reliable front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Lewellen, John Wesley</cp:lastModifiedBy>
  <cp:revision>23</cp:revision>
  <dcterms:created xsi:type="dcterms:W3CDTF">2020-12-17T00:35:24Z</dcterms:created>
  <dcterms:modified xsi:type="dcterms:W3CDTF">2026-06-11T11:51:47Z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0x010100B2CB092B0DA19F4FBFEF4655DF2C8902</vt:lpwstr>
  </property>
</Properties>
</file>